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2"/>
    <p:sldMasterId id="2147483677" r:id="rId3"/>
  </p:sldMasterIdLst>
  <p:sldIdLst>
    <p:sldId id="306" r:id="rId4"/>
    <p:sldId id="308" r:id="rId5"/>
    <p:sldId id="309" r:id="rId6"/>
    <p:sldId id="310" r:id="rId7"/>
    <p:sldId id="311" r:id="rId8"/>
    <p:sldId id="312" r:id="rId9"/>
    <p:sldId id="313" r:id="rId10"/>
    <p:sldId id="315" r:id="rId11"/>
    <p:sldId id="324" r:id="rId12"/>
    <p:sldId id="317" r:id="rId13"/>
    <p:sldId id="320" r:id="rId14"/>
    <p:sldId id="322" r:id="rId15"/>
    <p:sldId id="319" r:id="rId16"/>
    <p:sldId id="965" r:id="rId17"/>
    <p:sldId id="960" r:id="rId18"/>
    <p:sldId id="321" r:id="rId19"/>
    <p:sldId id="966" r:id="rId20"/>
    <p:sldId id="363" r:id="rId21"/>
    <p:sldId id="362" r:id="rId22"/>
    <p:sldId id="364" r:id="rId23"/>
    <p:sldId id="366" r:id="rId24"/>
    <p:sldId id="365" r:id="rId25"/>
    <p:sldId id="367" r:id="rId26"/>
    <p:sldId id="337" r:id="rId27"/>
    <p:sldId id="967" r:id="rId28"/>
    <p:sldId id="344" r:id="rId29"/>
    <p:sldId id="338" r:id="rId30"/>
    <p:sldId id="345" r:id="rId31"/>
    <p:sldId id="341" r:id="rId32"/>
    <p:sldId id="343" r:id="rId33"/>
    <p:sldId id="970" r:id="rId34"/>
    <p:sldId id="325" r:id="rId35"/>
    <p:sldId id="350" r:id="rId36"/>
    <p:sldId id="302" r:id="rId37"/>
    <p:sldId id="346" r:id="rId38"/>
    <p:sldId id="295" r:id="rId39"/>
    <p:sldId id="347" r:id="rId40"/>
    <p:sldId id="297" r:id="rId41"/>
    <p:sldId id="957" r:id="rId42"/>
    <p:sldId id="972" r:id="rId43"/>
    <p:sldId id="975" r:id="rId44"/>
    <p:sldId id="974" r:id="rId45"/>
    <p:sldId id="271" r:id="rId46"/>
    <p:sldId id="1723" r:id="rId47"/>
    <p:sldId id="1728" r:id="rId48"/>
  </p:sldIdLst>
  <p:sldSz cx="12192000" cy="6858000"/>
  <p:notesSz cx="6858000" cy="9144000"/>
  <p:embeddedFontLst>
    <p:embeddedFont>
      <p:font typeface="造字工房方黑（非商用）常规体" panose="02010600030101010101" charset="-122"/>
      <p:regular r:id="rId49"/>
    </p:embeddedFont>
    <p:embeddedFont>
      <p:font typeface="Calibri" panose="020F0502020204030204" pitchFamily="34" charset="0"/>
      <p:regular r:id="rId50"/>
      <p:bold r:id="rId51"/>
      <p:italic r:id="rId52"/>
      <p:boldItalic r:id="rId53"/>
    </p:embeddedFont>
    <p:embeddedFont>
      <p:font typeface="Century Gothic" panose="020B0502020202020204" pitchFamily="34" charset="0"/>
      <p:regular r:id="rId54"/>
      <p:bold r:id="rId55"/>
      <p:italic r:id="rId56"/>
      <p:boldItalic r:id="rId57"/>
    </p:embeddedFont>
    <p:embeddedFont>
      <p:font typeface="Impact" panose="020B0806030902050204" pitchFamily="34" charset="0"/>
      <p:regular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微软雅黑" panose="020B0503020204020204" pitchFamily="34" charset="-122"/>
      <p:regular r:id="rId65"/>
      <p:bold r:id="rId66"/>
    </p:embeddedFont>
  </p:embeddedFontLst>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 id="{7D99FD40-47B6-4968-8980-2D759980C33F}">
          <p14:sldIdLst>
            <p14:sldId id="306"/>
            <p14:sldId id="308"/>
          </p14:sldIdLst>
        </p14:section>
        <p14:section name="转场页和结束页" id="{A0A388EF-4B8E-4F42-824F-48EF9499F00D}">
          <p14:sldIdLst>
            <p14:sldId id="309"/>
            <p14:sldId id="310"/>
            <p14:sldId id="311"/>
            <p14:sldId id="312"/>
            <p14:sldId id="313"/>
            <p14:sldId id="315"/>
          </p14:sldIdLst>
        </p14:section>
        <p14:section name="有图版式" id="{EE2EEC26-790B-411F-A33E-A2063D8362FD}">
          <p14:sldIdLst>
            <p14:sldId id="324"/>
            <p14:sldId id="317"/>
            <p14:sldId id="320"/>
            <p14:sldId id="322"/>
            <p14:sldId id="319"/>
            <p14:sldId id="965"/>
            <p14:sldId id="960"/>
            <p14:sldId id="321"/>
            <p14:sldId id="966"/>
          </p14:sldIdLst>
        </p14:section>
        <p14:section name="无图分段版式" id="{858D0A17-5682-4D1D-A488-C8F445E9AC68}">
          <p14:sldIdLst>
            <p14:sldId id="363"/>
            <p14:sldId id="362"/>
            <p14:sldId id="364"/>
            <p14:sldId id="366"/>
            <p14:sldId id="365"/>
            <p14:sldId id="367"/>
          </p14:sldIdLst>
        </p14:section>
        <p14:section name="无图逻辑图表" id="{5F072B40-D675-4A43-AED0-C60C023411E3}">
          <p14:sldIdLst>
            <p14:sldId id="337"/>
            <p14:sldId id="967"/>
            <p14:sldId id="344"/>
            <p14:sldId id="338"/>
            <p14:sldId id="345"/>
            <p14:sldId id="341"/>
            <p14:sldId id="343"/>
            <p14:sldId id="970"/>
            <p14:sldId id="325"/>
            <p14:sldId id="350"/>
            <p14:sldId id="302"/>
          </p14:sldIdLst>
        </p14:section>
        <p14:section name="数据图表" id="{36EF0877-72D3-42CF-BBDA-D301CB3844D5}">
          <p14:sldIdLst>
            <p14:sldId id="346"/>
            <p14:sldId id="295"/>
            <p14:sldId id="347"/>
            <p14:sldId id="297"/>
          </p14:sldIdLst>
        </p14:section>
        <p14:section name="说明" id="{C430277C-CD69-4FB1-AF18-C6DDD471873C}">
          <p14:sldIdLst>
            <p14:sldId id="957"/>
            <p14:sldId id="972"/>
            <p14:sldId id="975"/>
            <p14:sldId id="974"/>
            <p14:sldId id="271"/>
            <p14:sldId id="1723"/>
            <p14:sldId id="1728"/>
          </p14:sldIdLst>
        </p14:section>
      </p14:sectionLst>
    </p:ext>
    <p:ext uri="{EFAFB233-063F-42B5-8137-9DF3F51BA10A}">
      <p15:sldGuideLst xmlns:p15="http://schemas.microsoft.com/office/powerpoint/2012/main">
        <p15:guide id="4" pos="7242" userDrawn="1">
          <p15:clr>
            <a:srgbClr val="F26B43"/>
          </p15:clr>
        </p15:guide>
        <p15:guide id="5" orient="horz" pos="527" userDrawn="1">
          <p15:clr>
            <a:srgbClr val="F26B43"/>
          </p15:clr>
        </p15:guide>
        <p15:guide id="6" orient="horz" pos="731" userDrawn="1">
          <p15:clr>
            <a:srgbClr val="A4A3A4"/>
          </p15:clr>
        </p15:guide>
        <p15:guide id="7" orient="horz" pos="3952" userDrawn="1">
          <p15:clr>
            <a:srgbClr val="F26B43"/>
          </p15:clr>
        </p15:guide>
        <p15:guide id="8" orient="horz" pos="4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8F8A"/>
    <a:srgbClr val="B57670"/>
    <a:srgbClr val="6E838E"/>
    <a:srgbClr val="C4A180"/>
    <a:srgbClr val="7F7F7F"/>
    <a:srgbClr val="A95F59"/>
    <a:srgbClr val="314E5E"/>
    <a:srgbClr val="6E6158"/>
    <a:srgbClr val="FBFBFB"/>
    <a:srgbClr val="F9D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54" y="426"/>
      </p:cViewPr>
      <p:guideLst>
        <p:guide pos="7242"/>
        <p:guide orient="horz" pos="527"/>
        <p:guide orient="horz" pos="731"/>
        <p:guide orient="horz" pos="3952"/>
        <p:guide orient="horz" pos="41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1.fntdata"/><Relationship Id="rId67"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package" Target="../embeddings/Microsoft_Excel_Worksheet.xlsx"/><Relationship Id="rId5" Type="http://schemas.openxmlformats.org/officeDocument/2006/relationships/image" Target="../media/image31.png"/><Relationship Id="rId4" Type="http://schemas.openxmlformats.org/officeDocument/2006/relationships/image" Target="../media/image30.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dLbls>
            <c:dLbl>
              <c:idx val="0"/>
              <c:spPr>
                <a:noFill/>
                <a:ln>
                  <a:noFill/>
                </a:ln>
                <a:effectLst/>
              </c:spPr>
              <c:txPr>
                <a:bodyPr rot="0" spcFirstLastPara="1" vertOverflow="clip" horzOverflow="clip" vert="horz" wrap="square" lIns="0" tIns="0" rIns="0" bIns="0" anchor="ctr" anchorCtr="1">
                  <a:spAutoFit/>
                </a:bodyPr>
                <a:lstStyle/>
                <a:p>
                  <a:pPr>
                    <a:defRPr sz="1197"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ext>
                <c:ext xmlns:c16="http://schemas.microsoft.com/office/drawing/2014/chart" uri="{C3380CC4-5D6E-409C-BE32-E72D297353CC}">
                  <c16:uniqueId val="{00000005-D220-4684-B25F-D105602FDE7B}"/>
                </c:ext>
              </c:extLst>
            </c:dLbl>
            <c:dLbl>
              <c:idx val="1"/>
              <c:spPr>
                <a:noFill/>
                <a:ln>
                  <a:noFill/>
                </a:ln>
                <a:effectLst/>
              </c:spPr>
              <c:txPr>
                <a:bodyPr rot="0" spcFirstLastPara="1" vertOverflow="clip" horzOverflow="clip" vert="horz" wrap="square" lIns="0" tIns="0" rIns="0" bIns="0" anchor="ctr" anchorCtr="1">
                  <a:spAutoFit/>
                </a:bodyPr>
                <a:lstStyle/>
                <a:p>
                  <a:pPr>
                    <a:defRPr sz="1197"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ext>
                <c:ext xmlns:c16="http://schemas.microsoft.com/office/drawing/2014/chart" uri="{C3380CC4-5D6E-409C-BE32-E72D297353CC}">
                  <c16:uniqueId val="{00000004-D220-4684-B25F-D105602FDE7B}"/>
                </c:ext>
              </c:extLst>
            </c:dLbl>
            <c:dLbl>
              <c:idx val="2"/>
              <c:spPr>
                <a:noFill/>
                <a:ln>
                  <a:noFill/>
                </a:ln>
                <a:effectLst/>
              </c:spPr>
              <c:txPr>
                <a:bodyPr rot="0" spcFirstLastPara="1" vertOverflow="clip" horzOverflow="clip" vert="horz" wrap="square" lIns="0" tIns="0" rIns="0" bIns="0" anchor="ctr" anchorCtr="1">
                  <a:spAutoFit/>
                </a:bodyPr>
                <a:lstStyle/>
                <a:p>
                  <a:pPr>
                    <a:defRPr sz="1197"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ext>
                <c:ext xmlns:c16="http://schemas.microsoft.com/office/drawing/2014/chart" uri="{C3380CC4-5D6E-409C-BE32-E72D297353CC}">
                  <c16:uniqueId val="{00000003-D220-4684-B25F-D105602FDE7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220-4684-B25F-D105602FDE7B}"/>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1-23AC-4C66-A384-E3A9E7EB4D4F}"/>
              </c:ext>
            </c:extLst>
          </c:dPt>
          <c:dPt>
            <c:idx val="1"/>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2-23AC-4C66-A384-E3A9E7EB4D4F}"/>
              </c:ext>
            </c:extLst>
          </c:dPt>
          <c:dPt>
            <c:idx val="2"/>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3-23AC-4C66-A384-E3A9E7EB4D4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220-4684-B25F-D105602FDE7B}"/>
            </c:ext>
          </c:extLst>
        </c:ser>
        <c:ser>
          <c:idx val="2"/>
          <c:order val="2"/>
          <c:tx>
            <c:strRef>
              <c:f>Sheet1!$D$1</c:f>
              <c:strCache>
                <c:ptCount val="1"/>
                <c:pt idx="0">
                  <c:v>系列2</c:v>
                </c:pt>
              </c:strCache>
            </c:strRef>
          </c:tx>
          <c:spPr>
            <a:blipFill>
              <a:blip xmlns:r="http://schemas.openxmlformats.org/officeDocument/2006/relationships" r:embed="rId5"/>
              <a:stretch>
                <a:fillRect/>
              </a:stretch>
            </a:blip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3</c:v>
                </c:pt>
                <c:pt idx="1">
                  <c:v>2</c:v>
                </c:pt>
                <c:pt idx="2">
                  <c:v>2.5</c:v>
                </c:pt>
              </c:numCache>
            </c:numRef>
          </c:val>
          <c:extLst>
            <c:ext xmlns:c16="http://schemas.microsoft.com/office/drawing/2014/chart" uri="{C3380CC4-5D6E-409C-BE32-E72D297353CC}">
              <c16:uniqueId val="{00000006-009B-49C7-B7EF-3B8B286FE074}"/>
            </c:ext>
          </c:extLst>
        </c:ser>
        <c:dLbls>
          <c:showLegendKey val="0"/>
          <c:showVal val="0"/>
          <c:showCatName val="0"/>
          <c:showSerName val="0"/>
          <c:showPercent val="0"/>
          <c:showBubbleSize val="0"/>
        </c:dLbls>
        <c:gapWidth val="120"/>
        <c:overlap val="-20"/>
        <c:axId val="1700702096"/>
        <c:axId val="1958864336"/>
      </c:barChart>
      <c:catAx>
        <c:axId val="170070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2">
                    <a:lumMod val="50000"/>
                  </a:schemeClr>
                </a:solidFill>
                <a:latin typeface="+mn-lt"/>
                <a:ea typeface="+mn-ea"/>
                <a:cs typeface="+mn-cs"/>
              </a:defRPr>
            </a:pPr>
            <a:endParaRPr lang="zh-CN"/>
          </a:p>
        </c:txPr>
        <c:crossAx val="1958864336"/>
        <c:crosses val="autoZero"/>
        <c:auto val="1"/>
        <c:lblAlgn val="ctr"/>
        <c:lblOffset val="100"/>
        <c:noMultiLvlLbl val="0"/>
      </c:catAx>
      <c:valAx>
        <c:axId val="19588643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700702096"/>
        <c:crosses val="autoZero"/>
        <c:crossBetween val="between"/>
        <c:majorUnit val="1"/>
      </c:valAx>
      <c:spPr>
        <a:noFill/>
        <a:ln>
          <a:noFill/>
        </a:ln>
        <a:effectLst/>
      </c:spPr>
    </c:plotArea>
    <c:legend>
      <c:legendPos val="b"/>
      <c:layout>
        <c:manualLayout>
          <c:xMode val="edge"/>
          <c:yMode val="edge"/>
          <c:x val="0.31746518356912362"/>
          <c:y val="0.94351029474059933"/>
          <c:w val="0.43052680748424443"/>
          <c:h val="5.648961048580811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2">
                  <a:lumMod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53975">
                <a:solidFill>
                  <a:schemeClr val="bg1"/>
                </a:solidFill>
              </a:ln>
              <a:effectLst/>
            </c:spPr>
            <c:extLst>
              <c:ext xmlns:c16="http://schemas.microsoft.com/office/drawing/2014/chart" uri="{C3380CC4-5D6E-409C-BE32-E72D297353CC}">
                <c16:uniqueId val="{00000002-2329-412C-8088-7A0BF1AFC5A8}"/>
              </c:ext>
            </c:extLst>
          </c:dPt>
          <c:dPt>
            <c:idx val="1"/>
            <c:bubble3D val="0"/>
            <c:spPr>
              <a:noFill/>
              <a:ln w="19050">
                <a:solidFill>
                  <a:schemeClr val="lt1"/>
                </a:solidFill>
              </a:ln>
              <a:effectLst/>
            </c:spPr>
            <c:extLst>
              <c:ext xmlns:c16="http://schemas.microsoft.com/office/drawing/2014/chart" uri="{C3380CC4-5D6E-409C-BE32-E72D297353CC}">
                <c16:uniqueId val="{00000001-2329-412C-8088-7A0BF1AFC5A8}"/>
              </c:ext>
            </c:extLst>
          </c:dPt>
          <c:cat>
            <c:strRef>
              <c:f>Sheet1!$A$2:$A$3</c:f>
              <c:strCache>
                <c:ptCount val="2"/>
                <c:pt idx="0">
                  <c:v>项目一</c:v>
                </c:pt>
                <c:pt idx="1">
                  <c:v>项目二</c:v>
                </c:pt>
              </c:strCache>
            </c:strRef>
          </c:cat>
          <c:val>
            <c:numRef>
              <c:f>Sheet1!$B$2:$B$3</c:f>
              <c:numCache>
                <c:formatCode>General</c:formatCode>
                <c:ptCount val="2"/>
                <c:pt idx="0">
                  <c:v>5</c:v>
                </c:pt>
                <c:pt idx="1">
                  <c:v>2</c:v>
                </c:pt>
              </c:numCache>
            </c:numRef>
          </c:val>
          <c:extLst>
            <c:ext xmlns:c16="http://schemas.microsoft.com/office/drawing/2014/chart" uri="{C3380CC4-5D6E-409C-BE32-E72D297353CC}">
              <c16:uniqueId val="{00000000-2329-412C-8088-7A0BF1AFC5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53975">
                <a:solidFill>
                  <a:schemeClr val="bg1"/>
                </a:solidFill>
              </a:ln>
              <a:effectLst/>
            </c:spPr>
            <c:extLst>
              <c:ext xmlns:c16="http://schemas.microsoft.com/office/drawing/2014/chart" uri="{C3380CC4-5D6E-409C-BE32-E72D297353CC}">
                <c16:uniqueId val="{00000001-8D67-4273-96FE-B8C6CE72E4BE}"/>
              </c:ext>
            </c:extLst>
          </c:dPt>
          <c:dPt>
            <c:idx val="1"/>
            <c:bubble3D val="0"/>
            <c:spPr>
              <a:solidFill>
                <a:srgbClr val="A95F59"/>
              </a:solidFill>
              <a:ln w="19050">
                <a:solidFill>
                  <a:schemeClr val="lt1"/>
                </a:solidFill>
              </a:ln>
              <a:effectLst/>
            </c:spPr>
            <c:extLst>
              <c:ext xmlns:c16="http://schemas.microsoft.com/office/drawing/2014/chart" uri="{C3380CC4-5D6E-409C-BE32-E72D297353CC}">
                <c16:uniqueId val="{00000003-8D67-4273-96FE-B8C6CE72E4BE}"/>
              </c:ext>
            </c:extLst>
          </c:dPt>
          <c:cat>
            <c:strRef>
              <c:f>Sheet1!$A$2:$A$3</c:f>
              <c:strCache>
                <c:ptCount val="2"/>
                <c:pt idx="0">
                  <c:v>项目一</c:v>
                </c:pt>
                <c:pt idx="1">
                  <c:v>项目二</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8D67-4273-96FE-B8C6CE72E4B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206655799218775E-2"/>
          <c:y val="3.5662086288208626E-2"/>
          <c:w val="0.96861145651629443"/>
          <c:h val="0.7643763036067045"/>
        </c:manualLayout>
      </c:layout>
      <c:lineChart>
        <c:grouping val="standard"/>
        <c:varyColors val="0"/>
        <c:ser>
          <c:idx val="0"/>
          <c:order val="0"/>
          <c:tx>
            <c:strRef>
              <c:f>Sheet1!$B$1</c:f>
              <c:strCache>
                <c:ptCount val="1"/>
                <c:pt idx="0">
                  <c:v>系列 1</c:v>
                </c:pt>
              </c:strCache>
            </c:strRef>
          </c:tx>
          <c:spPr>
            <a:ln w="3810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accen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D415-4B99-8B35-572AEC37B4CD}"/>
            </c:ext>
          </c:extLst>
        </c:ser>
        <c:ser>
          <c:idx val="1"/>
          <c:order val="1"/>
          <c:tx>
            <c:strRef>
              <c:f>Sheet1!$C$1</c:f>
              <c:strCache>
                <c:ptCount val="1"/>
                <c:pt idx="0">
                  <c:v>系列 2</c:v>
                </c:pt>
              </c:strCache>
            </c:strRef>
          </c:tx>
          <c:spPr>
            <a:ln w="38100" cap="rnd">
              <a:solidFill>
                <a:srgbClr val="A95F59"/>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D415-4B99-8B35-572AEC37B4CD}"/>
            </c:ext>
          </c:extLst>
        </c:ser>
        <c:dLbls>
          <c:showLegendKey val="0"/>
          <c:showVal val="0"/>
          <c:showCatName val="0"/>
          <c:showSerName val="0"/>
          <c:showPercent val="0"/>
          <c:showBubbleSize val="0"/>
        </c:dLbls>
        <c:smooth val="0"/>
        <c:axId val="1275648208"/>
        <c:axId val="1405037216"/>
      </c:lineChart>
      <c:catAx>
        <c:axId val="127564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400" b="0" i="0" u="none" strike="noStrike" kern="1200" baseline="0">
                <a:solidFill>
                  <a:schemeClr val="tx2">
                    <a:lumMod val="50000"/>
                  </a:schemeClr>
                </a:solidFill>
                <a:latin typeface="+mn-lt"/>
                <a:ea typeface="+mn-ea"/>
                <a:cs typeface="+mn-cs"/>
              </a:defRPr>
            </a:pPr>
            <a:endParaRPr lang="zh-CN"/>
          </a:p>
        </c:txPr>
        <c:crossAx val="1405037216"/>
        <c:crosses val="autoZero"/>
        <c:auto val="1"/>
        <c:lblAlgn val="ctr"/>
        <c:lblOffset val="100"/>
        <c:noMultiLvlLbl val="0"/>
      </c:catAx>
      <c:valAx>
        <c:axId val="14050372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275648208"/>
        <c:crosses val="autoZero"/>
        <c:crossBetween val="between"/>
      </c:valAx>
      <c:spPr>
        <a:noFill/>
        <a:ln>
          <a:noFill/>
        </a:ln>
        <a:effectLst/>
      </c:spPr>
    </c:plotArea>
    <c:legend>
      <c:legendPos val="b"/>
      <c:layout>
        <c:manualLayout>
          <c:xMode val="edge"/>
          <c:yMode val="edge"/>
          <c:x val="0.37879834330004264"/>
          <c:y val="0.9509993306840161"/>
          <c:w val="0.2424031760922005"/>
          <c:h val="4.90006693159839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6DB4C-5495-42F2-970E-EB00C88A4B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593F4AC-2E3B-4B8C-9987-A0642F6B8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CAA670-3595-43F6-92F7-BC366DB7C6F5}"/>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7B51375-7480-44A4-8A1B-A52EC11E71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478AFE-8AE5-4F09-BD0E-AB71C01117AE}"/>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411186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A304A-5267-47EE-97E3-3D083B1580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5B7770-B272-470A-874C-080F8FA3F48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34A71-CAF6-4563-8458-54927492692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D4CE1660-8A4C-4552-959B-DBDAE871F0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04BDC-C364-4730-A228-A7FA2184085D}"/>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65867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BCAC24-B19F-431D-9A6A-BCEB06C66A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9A4BDC-4124-434F-B992-F9425D846AC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A8EB5E-E02B-4014-A16F-14A887A7EA6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F0BF469-29BC-4D5B-A05A-B9F51FDFA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A2CE40-E9DD-4028-8872-CDF8521B8F62}"/>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809137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rgbClr val="A95F59"/>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602149BA-29CC-410A-9FCB-DD03DDED55B5}"/>
              </a:ext>
            </a:extLst>
          </p:cNvPr>
          <p:cNvSpPr txBox="1"/>
          <p:nvPr userDrawn="1"/>
        </p:nvSpPr>
        <p:spPr>
          <a:xfrm>
            <a:off x="566794" y="6525593"/>
            <a:ext cx="2031325" cy="246221"/>
          </a:xfrm>
          <a:prstGeom prst="rect">
            <a:avLst/>
          </a:prstGeom>
          <a:noFill/>
        </p:spPr>
        <p:txBody>
          <a:bodyPr wrap="none" rtlCol="0">
            <a:spAutoFit/>
          </a:bodyPr>
          <a:lstStyle/>
          <a:p>
            <a:r>
              <a:rPr lang="zh-CN" altLang="en-US" sz="1000" spc="600" dirty="0">
                <a:solidFill>
                  <a:schemeClr val="accent1"/>
                </a:solidFill>
                <a:latin typeface="+mn-ea"/>
                <a:ea typeface="+mn-ea"/>
              </a:rPr>
              <a:t>至诚志坚，博学笃行</a:t>
            </a:r>
          </a:p>
        </p:txBody>
      </p:sp>
      <p:sp>
        <p:nvSpPr>
          <p:cNvPr id="57" name="文本框 56">
            <a:extLst>
              <a:ext uri="{FF2B5EF4-FFF2-40B4-BE49-F238E27FC236}">
                <a16:creationId xmlns:a16="http://schemas.microsoft.com/office/drawing/2014/main" id="{C3C8DA35-E205-40AF-88E5-D74598B53A69}"/>
              </a:ext>
            </a:extLst>
          </p:cNvPr>
          <p:cNvSpPr txBox="1"/>
          <p:nvPr userDrawn="1"/>
        </p:nvSpPr>
        <p:spPr>
          <a:xfrm>
            <a:off x="9907038" y="6525593"/>
            <a:ext cx="1745991" cy="246221"/>
          </a:xfrm>
          <a:prstGeom prst="rect">
            <a:avLst/>
          </a:prstGeom>
          <a:noFill/>
        </p:spPr>
        <p:txBody>
          <a:bodyPr wrap="none" rtlCol="0">
            <a:spAutoFit/>
          </a:bodyPr>
          <a:lstStyle/>
          <a:p>
            <a:pPr algn="r"/>
            <a:r>
              <a:rPr lang="en-US" altLang="zh-CN" sz="1000"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Anhui University</a:t>
            </a:r>
            <a:endParaRPr lang="zh-CN" altLang="en-US" sz="1000"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造字工房方黑（非商用）常规体" pitchFamily="2" charset="-122"/>
                <a:ea typeface="造字工房方黑（非商用）常规体" pitchFamily="2" charset="-122"/>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6750" y="6525593"/>
            <a:ext cx="10858500" cy="0"/>
          </a:xfrm>
          <a:prstGeom prst="line">
            <a:avLst/>
          </a:prstGeom>
          <a:ln>
            <a:solidFill>
              <a:srgbClr val="A95F59"/>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A73C278-6A41-4A34-984B-1F7A5266F4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64" t="13593"/>
          <a:stretch/>
        </p:blipFill>
        <p:spPr>
          <a:xfrm>
            <a:off x="195211" y="86186"/>
            <a:ext cx="745347" cy="734389"/>
          </a:xfrm>
          <a:prstGeom prst="rect">
            <a:avLst/>
          </a:prstGeom>
        </p:spPr>
      </p:pic>
      <p:pic>
        <p:nvPicPr>
          <p:cNvPr id="5" name="图片 4">
            <a:extLst>
              <a:ext uri="{FF2B5EF4-FFF2-40B4-BE49-F238E27FC236}">
                <a16:creationId xmlns:a16="http://schemas.microsoft.com/office/drawing/2014/main" id="{0DF7A2B3-51A9-4E65-A2DB-9A35CE8EF4BD}"/>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9476068" y="86186"/>
            <a:ext cx="2520721" cy="915215"/>
          </a:xfrm>
          <a:prstGeom prst="rect">
            <a:avLst/>
          </a:prstGeom>
        </p:spPr>
      </p:pic>
      <p:sp>
        <p:nvSpPr>
          <p:cNvPr id="58" name="等腰三角形 57">
            <a:extLst>
              <a:ext uri="{FF2B5EF4-FFF2-40B4-BE49-F238E27FC236}">
                <a16:creationId xmlns:a16="http://schemas.microsoft.com/office/drawing/2014/main" id="{708A745D-9349-40D0-A482-4CB0246F3DDB}"/>
              </a:ext>
            </a:extLst>
          </p:cNvPr>
          <p:cNvSpPr/>
          <p:nvPr userDrawn="1"/>
        </p:nvSpPr>
        <p:spPr>
          <a:xfrm rot="5400000">
            <a:off x="-13276" y="717394"/>
            <a:ext cx="217363" cy="190811"/>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617453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6DB4C-5495-42F2-970E-EB00C88A4B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593F4AC-2E3B-4B8C-9987-A0642F6B8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CAA670-3595-43F6-92F7-BC366DB7C6F5}"/>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27B51375-7480-44A4-8A1B-A52EC11E71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478AFE-8AE5-4F09-BD0E-AB71C01117AE}"/>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492400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46D8C-20BB-4B12-BB8B-AFC13B8348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FB53EA-3959-4161-B189-3398CFDFE2E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BB3AD0-A4CF-4C5F-A5A5-F5FA7D6B1138}"/>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2EFCB20-62A5-46E3-BA91-2C51132B98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AB591-CF8B-4FE8-B79B-755BA7CCD131}"/>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205000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E8C5E-9FC2-4540-A8F7-91BC4E3943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6B74C9-58AB-473B-8EDA-0B0C94300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77CE3DF-CDC9-4119-A2A0-856C3A4B2096}"/>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9B56088-5F78-46C1-AA8A-EDFFBD853B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7DB09D-15E4-400A-9781-1D682F083B14}"/>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787456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176FB-4831-439B-AEBE-A8EC2AF190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AD1048-F0B7-4816-8AF5-0627848A569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537C607-4040-4E2F-A628-611587BD43F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249B1F2-484E-46E7-9275-4B536DB67ABA}"/>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881653F1-64A3-4ABF-944A-7B01D3DD09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77834C-D6DB-465D-BF28-94C0BF6EF079}"/>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789408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D8E62-3E8C-4261-B8B7-AD27DACCF50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A41A8F-52AA-49A9-A1CD-45C8229D1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3469E24-82DC-4DEE-A473-375B00842EB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613C9D1-A7DA-4A50-B464-4503889EDD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AB9176F-7D6F-42CB-AEB4-477BCA4C0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FE6A29C-9369-4FF0-968F-1D5C1617398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8A102743-618D-4319-B8C8-9759AA872FD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B6B923B-FEF0-4462-9585-657FCA1C587F}"/>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832086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FF3E7-9176-4B1B-805C-393FAA7C42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0B7329D-6413-42ED-BF1D-0C0B29DB08A4}"/>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468869C-4469-4E98-8A07-CABDC28126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02F761-45B3-4F51-B0F0-1785DF067EB5}"/>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888311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8C5C2C-9A55-4EC1-B59E-8F67C4D83D3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6BB4D936-7F7C-4AFA-8098-153030B7C0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B483F3-22B6-47A2-9A1A-426F0FDD2ADD}"/>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72271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46D8C-20BB-4B12-BB8B-AFC13B8348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FB53EA-3959-4161-B189-3398CFDFE2E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BB3AD0-A4CF-4C5F-A5A5-F5FA7D6B1138}"/>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2EFCB20-62A5-46E3-BA91-2C51132B98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AB591-CF8B-4FE8-B79B-755BA7CCD131}"/>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887091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F2597-5E2C-4347-ADE3-BCD8B12ACE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D84F19-1432-4ADA-8ACD-6037562A7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B3F15C2-95F7-4168-9F95-C5FEE4B0E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A9A1D6-A8F7-48BD-A7DE-E58261444178}"/>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D6293AF4-7F54-4BA0-BCFE-6866DBE65A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EBD114-AA3E-4A36-8335-D52F64EF1425}"/>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3740678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CBD73-3272-41B8-B1CB-C81E667515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E43104-7EB4-4827-A73C-DBA4993EAD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AFEE7-086F-411A-ACB6-0607F5D81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66E4929-251E-4B3D-B273-FC46C49ACD41}"/>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E6A13018-4955-4B9E-A8DB-5B4C254328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F3AF28-FB6B-4409-9749-0958988D0B48}"/>
              </a:ext>
            </a:extLst>
          </p:cNvPr>
          <p:cNvSpPr>
            <a:spLocks noGrp="1"/>
          </p:cNvSpPr>
          <p:nvPr>
            <p:ph type="sldNum" sz="quarter" idx="12"/>
          </p:nvPr>
        </p:nvSpPr>
        <p:spPr/>
        <p:txBody>
          <a:bodyPr/>
          <a:lstStyle/>
          <a:p>
            <a:fld id="{8360175E-87AF-46D2-BE79-903D17B1549A}" type="slidenum">
              <a:rPr lang="zh-CN" altLang="en-US" smtClean="0"/>
              <a:t>‹#›</a:t>
            </a:fld>
            <a:endParaRPr lang="zh-CN" altLang="en-US" dirty="0"/>
          </a:p>
        </p:txBody>
      </p:sp>
    </p:spTree>
    <p:extLst>
      <p:ext uri="{BB962C8B-B14F-4D97-AF65-F5344CB8AC3E}">
        <p14:creationId xmlns:p14="http://schemas.microsoft.com/office/powerpoint/2010/main" val="2396284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A304A-5267-47EE-97E3-3D083B1580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5B7770-B272-470A-874C-080F8FA3F48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34A71-CAF6-4563-8458-54927492692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D4CE1660-8A4C-4552-959B-DBDAE871F0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04BDC-C364-4730-A228-A7FA2184085D}"/>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318884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BCAC24-B19F-431D-9A6A-BCEB06C66A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9A4BDC-4124-434F-B992-F9425D846AC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A8EB5E-E02B-4014-A16F-14A887A7EA6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5F0BF469-29BC-4D5B-A05A-B9F51FDFA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A2CE40-E9DD-4028-8872-CDF8521B8F62}"/>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672906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正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rgbClr val="A95F59"/>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602149BA-29CC-410A-9FCB-DD03DDED55B5}"/>
              </a:ext>
            </a:extLst>
          </p:cNvPr>
          <p:cNvSpPr txBox="1"/>
          <p:nvPr userDrawn="1"/>
        </p:nvSpPr>
        <p:spPr>
          <a:xfrm>
            <a:off x="566794" y="6525593"/>
            <a:ext cx="2031325" cy="246221"/>
          </a:xfrm>
          <a:prstGeom prst="rect">
            <a:avLst/>
          </a:prstGeom>
          <a:noFill/>
        </p:spPr>
        <p:txBody>
          <a:bodyPr wrap="none" rtlCol="0">
            <a:spAutoFit/>
          </a:bodyPr>
          <a:lstStyle/>
          <a:p>
            <a:r>
              <a:rPr lang="zh-CN" altLang="en-US" sz="1000" spc="600" dirty="0">
                <a:solidFill>
                  <a:schemeClr val="accent1"/>
                </a:solidFill>
                <a:latin typeface="+mn-ea"/>
                <a:ea typeface="+mn-ea"/>
              </a:rPr>
              <a:t>至诚志坚，博学笃行</a:t>
            </a:r>
          </a:p>
        </p:txBody>
      </p:sp>
      <p:sp>
        <p:nvSpPr>
          <p:cNvPr id="57" name="文本框 56">
            <a:extLst>
              <a:ext uri="{FF2B5EF4-FFF2-40B4-BE49-F238E27FC236}">
                <a16:creationId xmlns:a16="http://schemas.microsoft.com/office/drawing/2014/main" id="{C3C8DA35-E205-40AF-88E5-D74598B53A69}"/>
              </a:ext>
            </a:extLst>
          </p:cNvPr>
          <p:cNvSpPr txBox="1"/>
          <p:nvPr userDrawn="1"/>
        </p:nvSpPr>
        <p:spPr>
          <a:xfrm>
            <a:off x="9907038" y="6525593"/>
            <a:ext cx="1745991" cy="246221"/>
          </a:xfrm>
          <a:prstGeom prst="rect">
            <a:avLst/>
          </a:prstGeom>
          <a:noFill/>
        </p:spPr>
        <p:txBody>
          <a:bodyPr wrap="none" rtlCol="0">
            <a:spAutoFit/>
          </a:bodyPr>
          <a:lstStyle/>
          <a:p>
            <a:pPr algn="r"/>
            <a:r>
              <a:rPr lang="en-US" altLang="zh-CN" sz="1000"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Anhui University</a:t>
            </a:r>
            <a:endParaRPr lang="zh-CN" altLang="en-US" sz="1000"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造字工房方黑（非商用）常规体" pitchFamily="2" charset="-122"/>
                <a:ea typeface="造字工房方黑（非商用）常规体" pitchFamily="2" charset="-122"/>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6750" y="6525593"/>
            <a:ext cx="10858500" cy="0"/>
          </a:xfrm>
          <a:prstGeom prst="line">
            <a:avLst/>
          </a:prstGeom>
          <a:ln>
            <a:solidFill>
              <a:srgbClr val="A95F59"/>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A73C278-6A41-4A34-984B-1F7A5266F4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164" t="13593"/>
          <a:stretch/>
        </p:blipFill>
        <p:spPr>
          <a:xfrm>
            <a:off x="195211" y="86186"/>
            <a:ext cx="745347" cy="734389"/>
          </a:xfrm>
          <a:prstGeom prst="rect">
            <a:avLst/>
          </a:prstGeom>
        </p:spPr>
      </p:pic>
      <p:pic>
        <p:nvPicPr>
          <p:cNvPr id="5" name="图片 4">
            <a:extLst>
              <a:ext uri="{FF2B5EF4-FFF2-40B4-BE49-F238E27FC236}">
                <a16:creationId xmlns:a16="http://schemas.microsoft.com/office/drawing/2014/main" id="{0DF7A2B3-51A9-4E65-A2DB-9A35CE8EF4BD}"/>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9476068" y="86186"/>
            <a:ext cx="2520721" cy="915215"/>
          </a:xfrm>
          <a:prstGeom prst="rect">
            <a:avLst/>
          </a:prstGeom>
        </p:spPr>
      </p:pic>
      <p:sp>
        <p:nvSpPr>
          <p:cNvPr id="58" name="等腰三角形 57">
            <a:extLst>
              <a:ext uri="{FF2B5EF4-FFF2-40B4-BE49-F238E27FC236}">
                <a16:creationId xmlns:a16="http://schemas.microsoft.com/office/drawing/2014/main" id="{708A745D-9349-40D0-A482-4CB0246F3DDB}"/>
              </a:ext>
            </a:extLst>
          </p:cNvPr>
          <p:cNvSpPr/>
          <p:nvPr userDrawn="1"/>
        </p:nvSpPr>
        <p:spPr>
          <a:xfrm rot="5400000">
            <a:off x="-13276" y="717394"/>
            <a:ext cx="217363" cy="190811"/>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1047522"/>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932075"/>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4127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2413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E8C5E-9FC2-4540-A8F7-91BC4E3943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6B74C9-58AB-473B-8EDA-0B0C94300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77CE3DF-CDC9-4119-A2A0-856C3A4B2096}"/>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A9B56088-5F78-46C1-AA8A-EDFFBD853B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7DB09D-15E4-400A-9781-1D682F083B14}"/>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718682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176FB-4831-439B-AEBE-A8EC2AF190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AD1048-F0B7-4816-8AF5-0627848A569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537C607-4040-4E2F-A628-611587BD43F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249B1F2-484E-46E7-9275-4B536DB67ABA}"/>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881653F1-64A3-4ABF-944A-7B01D3DD09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77834C-D6DB-465D-BF28-94C0BF6EF079}"/>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67624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D8E62-3E8C-4261-B8B7-AD27DACCF50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A41A8F-52AA-49A9-A1CD-45C8229D1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3469E24-82DC-4DEE-A473-375B00842EB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613C9D1-A7DA-4A50-B464-4503889EDD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AB9176F-7D6F-42CB-AEB4-477BCA4C01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FE6A29C-9369-4FF0-968F-1D5C1617398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8" name="页脚占位符 7">
            <a:extLst>
              <a:ext uri="{FF2B5EF4-FFF2-40B4-BE49-F238E27FC236}">
                <a16:creationId xmlns:a16="http://schemas.microsoft.com/office/drawing/2014/main" id="{8A102743-618D-4319-B8C8-9759AA872FD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B6B923B-FEF0-4462-9585-657FCA1C587F}"/>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22179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FF3E7-9176-4B1B-805C-393FAA7C42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0B7329D-6413-42ED-BF1D-0C0B29DB08A4}"/>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C468869C-4469-4E98-8A07-CABDC28126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02F761-45B3-4F51-B0F0-1785DF067EB5}"/>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3828593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8C5C2C-9A55-4EC1-B59E-8F67C4D83D33}"/>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3" name="页脚占位符 2">
            <a:extLst>
              <a:ext uri="{FF2B5EF4-FFF2-40B4-BE49-F238E27FC236}">
                <a16:creationId xmlns:a16="http://schemas.microsoft.com/office/drawing/2014/main" id="{6BB4D936-7F7C-4AFA-8098-153030B7C0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B483F3-22B6-47A2-9A1A-426F0FDD2ADD}"/>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072733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F2597-5E2C-4347-ADE3-BCD8B12ACE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D84F19-1432-4ADA-8ACD-6037562A7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B3F15C2-95F7-4168-9F95-C5FEE4B0E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A9A1D6-A8F7-48BD-A7DE-E58261444178}"/>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D6293AF4-7F54-4BA0-BCFE-6866DBE65A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EBD114-AA3E-4A36-8335-D52F64EF1425}"/>
              </a:ext>
            </a:extLst>
          </p:cNvPr>
          <p:cNvSpPr>
            <a:spLocks noGrp="1"/>
          </p:cNvSpPr>
          <p:nvPr>
            <p:ph type="sldNum" sz="quarter" idx="12"/>
          </p:nvPr>
        </p:nvSpPr>
        <p:spPr/>
        <p:txBody>
          <a:body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153839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CBD73-3272-41B8-B1CB-C81E667515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E43104-7EB4-4827-A73C-DBA4993EAD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AFEE7-086F-411A-ACB6-0607F5D81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66E4929-251E-4B3D-B273-FC46C49ACD41}"/>
              </a:ext>
            </a:extLst>
          </p:cNvPr>
          <p:cNvSpPr>
            <a:spLocks noGrp="1"/>
          </p:cNvSpPr>
          <p:nvPr>
            <p:ph type="dt" sz="half" idx="10"/>
          </p:nvPr>
        </p:nvSpPr>
        <p:spPr/>
        <p:txBody>
          <a:bodyPr/>
          <a:lstStyle/>
          <a:p>
            <a:fld id="{C3F05491-A76B-4673-948C-F1606A0AA008}" type="datetimeFigureOut">
              <a:rPr lang="zh-CN" altLang="en-US" smtClean="0"/>
              <a:t>2019/4/13 Saturday</a:t>
            </a:fld>
            <a:endParaRPr lang="zh-CN" altLang="en-US"/>
          </a:p>
        </p:txBody>
      </p:sp>
      <p:sp>
        <p:nvSpPr>
          <p:cNvPr id="6" name="页脚占位符 5">
            <a:extLst>
              <a:ext uri="{FF2B5EF4-FFF2-40B4-BE49-F238E27FC236}">
                <a16:creationId xmlns:a16="http://schemas.microsoft.com/office/drawing/2014/main" id="{E6A13018-4955-4B9E-A8DB-5B4C254328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F3AF28-FB6B-4409-9749-0958988D0B48}"/>
              </a:ext>
            </a:extLst>
          </p:cNvPr>
          <p:cNvSpPr>
            <a:spLocks noGrp="1"/>
          </p:cNvSpPr>
          <p:nvPr>
            <p:ph type="sldNum" sz="quarter" idx="12"/>
          </p:nvPr>
        </p:nvSpPr>
        <p:spPr/>
        <p:txBody>
          <a:bodyPr/>
          <a:lstStyle/>
          <a:p>
            <a:fld id="{8360175E-87AF-46D2-BE79-903D17B1549A}" type="slidenum">
              <a:rPr lang="zh-CN" altLang="en-US" smtClean="0"/>
              <a:t>‹#›</a:t>
            </a:fld>
            <a:endParaRPr lang="zh-CN" altLang="en-US" dirty="0"/>
          </a:p>
        </p:txBody>
      </p:sp>
    </p:spTree>
    <p:extLst>
      <p:ext uri="{BB962C8B-B14F-4D97-AF65-F5344CB8AC3E}">
        <p14:creationId xmlns:p14="http://schemas.microsoft.com/office/powerpoint/2010/main" val="204260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10A4DE-81C9-43AE-9CBD-8BEF3B16E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5B1AED6-AA57-4E12-B2F9-C58CD1B58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7D44C2-A408-496E-B78D-6E4AA046E8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3744D9CB-81FA-497E-897A-87D018330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D813EE-0188-4ADE-A89F-40FCA7AF5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351810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10A4DE-81C9-43AE-9CBD-8BEF3B16E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5B1AED6-AA57-4E12-B2F9-C58CD1B58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7D44C2-A408-496E-B78D-6E4AA046E8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05491-A76B-4673-948C-F1606A0AA008}" type="datetimeFigureOut">
              <a:rPr lang="zh-CN" altLang="en-US" smtClean="0"/>
              <a:t>2019/4/13 Saturday</a:t>
            </a:fld>
            <a:endParaRPr lang="zh-CN" altLang="en-US"/>
          </a:p>
        </p:txBody>
      </p:sp>
      <p:sp>
        <p:nvSpPr>
          <p:cNvPr id="5" name="页脚占位符 4">
            <a:extLst>
              <a:ext uri="{FF2B5EF4-FFF2-40B4-BE49-F238E27FC236}">
                <a16:creationId xmlns:a16="http://schemas.microsoft.com/office/drawing/2014/main" id="{3744D9CB-81FA-497E-897A-87D0183301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D813EE-0188-4ADE-A89F-40FCA7AF5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0175E-87AF-46D2-BE79-903D17B1549A}" type="slidenum">
              <a:rPr lang="zh-CN" altLang="en-US" smtClean="0"/>
              <a:t>‹#›</a:t>
            </a:fld>
            <a:endParaRPr lang="zh-CN" altLang="en-US"/>
          </a:p>
        </p:txBody>
      </p:sp>
    </p:spTree>
    <p:extLst>
      <p:ext uri="{BB962C8B-B14F-4D97-AF65-F5344CB8AC3E}">
        <p14:creationId xmlns:p14="http://schemas.microsoft.com/office/powerpoint/2010/main" val="315942500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032068"/>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microsoft.com/office/2007/relationships/hdphoto" Target="../media/hdphoto6.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5.png"/><Relationship Id="rId5" Type="http://schemas.microsoft.com/office/2007/relationships/hdphoto" Target="../media/hdphoto8.wdp"/><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jp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3.wdp"/><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0EF48D72-ECD2-4C29-8928-2968B6441793}"/>
              </a:ext>
            </a:extLst>
          </p:cNvPr>
          <p:cNvGrpSpPr/>
          <p:nvPr/>
        </p:nvGrpSpPr>
        <p:grpSpPr>
          <a:xfrm>
            <a:off x="-2" y="0"/>
            <a:ext cx="13042231" cy="6798040"/>
            <a:chOff x="-2" y="0"/>
            <a:chExt cx="13042231" cy="6798040"/>
          </a:xfrm>
        </p:grpSpPr>
        <p:pic>
          <p:nvPicPr>
            <p:cNvPr id="35" name="图片 34">
              <a:extLst>
                <a:ext uri="{FF2B5EF4-FFF2-40B4-BE49-F238E27FC236}">
                  <a16:creationId xmlns:a16="http://schemas.microsoft.com/office/drawing/2014/main" id="{E9A293F3-82CF-466C-9922-127B1496B38A}"/>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87632" b="21701"/>
            <a:stretch/>
          </p:blipFill>
          <p:spPr>
            <a:xfrm flipH="1">
              <a:off x="-2" y="0"/>
              <a:ext cx="2358183" cy="6540682"/>
            </a:xfrm>
            <a:prstGeom prst="rect">
              <a:avLst/>
            </a:prstGeom>
          </p:spPr>
        </p:pic>
        <p:grpSp>
          <p:nvGrpSpPr>
            <p:cNvPr id="10" name="组合 9">
              <a:extLst>
                <a:ext uri="{FF2B5EF4-FFF2-40B4-BE49-F238E27FC236}">
                  <a16:creationId xmlns:a16="http://schemas.microsoft.com/office/drawing/2014/main" id="{98FEE68D-84AF-4FC9-B074-91FFDBC40727}"/>
                </a:ext>
              </a:extLst>
            </p:cNvPr>
            <p:cNvGrpSpPr/>
            <p:nvPr/>
          </p:nvGrpSpPr>
          <p:grpSpPr>
            <a:xfrm>
              <a:off x="850225" y="0"/>
              <a:ext cx="12192004" cy="6798040"/>
              <a:chOff x="-4" y="0"/>
              <a:chExt cx="12192004" cy="6798040"/>
            </a:xfrm>
          </p:grpSpPr>
          <p:pic>
            <p:nvPicPr>
              <p:cNvPr id="32" name="图片 31">
                <a:extLst>
                  <a:ext uri="{FF2B5EF4-FFF2-40B4-BE49-F238E27FC236}">
                    <a16:creationId xmlns:a16="http://schemas.microsoft.com/office/drawing/2014/main" id="{EF6B1AF7-8C53-4D09-9B50-58B3567B3A9B}"/>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92110"/>
              <a:stretch/>
            </p:blipFill>
            <p:spPr>
              <a:xfrm flipH="1">
                <a:off x="-4" y="0"/>
                <a:ext cx="12192001" cy="1618871"/>
              </a:xfrm>
              <a:prstGeom prst="rect">
                <a:avLst/>
              </a:prstGeom>
            </p:spPr>
          </p:pic>
          <p:pic>
            <p:nvPicPr>
              <p:cNvPr id="3" name="图片 2">
                <a:extLst>
                  <a:ext uri="{FF2B5EF4-FFF2-40B4-BE49-F238E27FC236}">
                    <a16:creationId xmlns:a16="http://schemas.microsoft.com/office/drawing/2014/main" id="{B5AFFBB2-C9F5-4CC9-9515-BE90D78B20F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21701"/>
              <a:stretch/>
            </p:blipFill>
            <p:spPr>
              <a:xfrm flipH="1">
                <a:off x="-1" y="1070340"/>
                <a:ext cx="12192001" cy="5727700"/>
              </a:xfrm>
              <a:prstGeom prst="rect">
                <a:avLst/>
              </a:prstGeom>
            </p:spPr>
          </p:pic>
        </p:grpSp>
      </p:grpSp>
      <p:sp>
        <p:nvSpPr>
          <p:cNvPr id="4" name="矩形 3">
            <a:extLst>
              <a:ext uri="{FF2B5EF4-FFF2-40B4-BE49-F238E27FC236}">
                <a16:creationId xmlns:a16="http://schemas.microsoft.com/office/drawing/2014/main" id="{B470BBC7-0B13-4C6D-AC3D-1C078D1957BC}"/>
              </a:ext>
            </a:extLst>
          </p:cNvPr>
          <p:cNvSpPr/>
          <p:nvPr/>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5CBE8A17-D683-4B14-A066-3AD201C9A71D}"/>
              </a:ext>
            </a:extLst>
          </p:cNvPr>
          <p:cNvSpPr/>
          <p:nvPr/>
        </p:nvSpPr>
        <p:spPr>
          <a:xfrm>
            <a:off x="0" y="6575984"/>
            <a:ext cx="12192000" cy="282016"/>
          </a:xfrm>
          <a:prstGeom prst="rect">
            <a:avLst/>
          </a:prstGeom>
          <a:pattFill prst="wdUpDiag">
            <a:fgClr>
              <a:schemeClr val="tx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CE59D25C-B4D1-4234-918D-D05C2AA153D5}"/>
              </a:ext>
            </a:extLst>
          </p:cNvPr>
          <p:cNvGrpSpPr/>
          <p:nvPr/>
        </p:nvGrpSpPr>
        <p:grpSpPr>
          <a:xfrm>
            <a:off x="1066220" y="1423453"/>
            <a:ext cx="7845440" cy="4334036"/>
            <a:chOff x="1066220" y="1423453"/>
            <a:chExt cx="7845440" cy="4334036"/>
          </a:xfrm>
        </p:grpSpPr>
        <p:sp>
          <p:nvSpPr>
            <p:cNvPr id="5" name="文本框 4">
              <a:extLst>
                <a:ext uri="{FF2B5EF4-FFF2-40B4-BE49-F238E27FC236}">
                  <a16:creationId xmlns:a16="http://schemas.microsoft.com/office/drawing/2014/main" id="{86BF060F-C6E3-40F3-8894-BB19576D7B2A}"/>
                </a:ext>
              </a:extLst>
            </p:cNvPr>
            <p:cNvSpPr txBox="1"/>
            <p:nvPr/>
          </p:nvSpPr>
          <p:spPr>
            <a:xfrm>
              <a:off x="1066220" y="2078603"/>
              <a:ext cx="7378944" cy="830997"/>
            </a:xfrm>
            <a:prstGeom prst="rect">
              <a:avLst/>
            </a:prstGeom>
            <a:noFill/>
          </p:spPr>
          <p:txBody>
            <a:bodyPr wrap="none" rtlCol="0">
              <a:spAutoFit/>
            </a:bodyPr>
            <a:lstStyle/>
            <a:p>
              <a:pPr algn="ctr"/>
              <a:r>
                <a:rPr lang="zh-CN" altLang="en-US" sz="4800" spc="300" dirty="0">
                  <a:solidFill>
                    <a:srgbClr val="314E5E"/>
                  </a:solidFill>
                  <a:ea typeface="造字工房方黑（非商用）常规体" pitchFamily="2" charset="-122"/>
                </a:rPr>
                <a:t>学术风汇报答辩通用模板</a:t>
              </a:r>
            </a:p>
          </p:txBody>
        </p:sp>
        <p:sp>
          <p:nvSpPr>
            <p:cNvPr id="6" name="文本框 5">
              <a:extLst>
                <a:ext uri="{FF2B5EF4-FFF2-40B4-BE49-F238E27FC236}">
                  <a16:creationId xmlns:a16="http://schemas.microsoft.com/office/drawing/2014/main" id="{38685C2E-8FFE-4A3A-B2F4-202190B44D17}"/>
                </a:ext>
              </a:extLst>
            </p:cNvPr>
            <p:cNvSpPr txBox="1"/>
            <p:nvPr/>
          </p:nvSpPr>
          <p:spPr>
            <a:xfrm>
              <a:off x="1098304" y="2842615"/>
              <a:ext cx="7813356" cy="338554"/>
            </a:xfrm>
            <a:prstGeom prst="rect">
              <a:avLst/>
            </a:prstGeom>
            <a:noFill/>
          </p:spPr>
          <p:txBody>
            <a:bodyPr wrap="none" rtlCol="0">
              <a:spAutoFit/>
            </a:bodyPr>
            <a:lstStyle/>
            <a:p>
              <a:pPr algn="ctr"/>
              <a:r>
                <a:rPr lang="en-US" altLang="zh-CN" sz="1600" spc="300" dirty="0">
                  <a:solidFill>
                    <a:srgbClr val="A95F59">
                      <a:alpha val="50000"/>
                    </a:srgbClr>
                  </a:solidFill>
                  <a:latin typeface="Arial" panose="020B0604020202020204" pitchFamily="34" charset="0"/>
                  <a:cs typeface="Arial" panose="020B0604020202020204" pitchFamily="34" charset="0"/>
                </a:rPr>
                <a:t>GENERAL REPORTING TEMPLATE FOR ANHUI UNIVERSITY</a:t>
              </a:r>
              <a:endParaRPr lang="zh-CN" altLang="en-US" sz="1600" spc="300" dirty="0">
                <a:solidFill>
                  <a:srgbClr val="A95F59">
                    <a:alpha val="50000"/>
                  </a:srgbClr>
                </a:solidFill>
                <a:latin typeface="Arial" panose="020B0604020202020204" pitchFamily="34" charset="0"/>
                <a:cs typeface="Arial" panose="020B0604020202020204" pitchFamily="34" charset="0"/>
              </a:endParaRPr>
            </a:p>
          </p:txBody>
        </p:sp>
        <p:grpSp>
          <p:nvGrpSpPr>
            <p:cNvPr id="40" name="组合 39">
              <a:extLst>
                <a:ext uri="{FF2B5EF4-FFF2-40B4-BE49-F238E27FC236}">
                  <a16:creationId xmlns:a16="http://schemas.microsoft.com/office/drawing/2014/main" id="{82CF575F-5334-4C0A-A3B6-2084DD7A2F90}"/>
                </a:ext>
              </a:extLst>
            </p:cNvPr>
            <p:cNvGrpSpPr/>
            <p:nvPr/>
          </p:nvGrpSpPr>
          <p:grpSpPr>
            <a:xfrm>
              <a:off x="1235243" y="4130902"/>
              <a:ext cx="2295167" cy="395396"/>
              <a:chOff x="1235243" y="4130902"/>
              <a:chExt cx="2295167" cy="395396"/>
            </a:xfrm>
          </p:grpSpPr>
          <p:sp>
            <p:nvSpPr>
              <p:cNvPr id="17" name="文本框 16">
                <a:extLst>
                  <a:ext uri="{FF2B5EF4-FFF2-40B4-BE49-F238E27FC236}">
                    <a16:creationId xmlns:a16="http://schemas.microsoft.com/office/drawing/2014/main" id="{2EA2EE83-F6A5-4AC4-BE9C-B710C77E8533}"/>
                  </a:ext>
                </a:extLst>
              </p:cNvPr>
              <p:cNvSpPr txBox="1"/>
              <p:nvPr/>
            </p:nvSpPr>
            <p:spPr>
              <a:xfrm>
                <a:off x="1536117" y="4156966"/>
                <a:ext cx="1107996" cy="369332"/>
              </a:xfrm>
              <a:prstGeom prst="rect">
                <a:avLst/>
              </a:prstGeom>
              <a:noFill/>
            </p:spPr>
            <p:txBody>
              <a:bodyPr wrap="none" rtlCol="0">
                <a:spAutoFit/>
              </a:bodyPr>
              <a:lstStyle/>
              <a:p>
                <a:r>
                  <a:rPr lang="zh-CN" altLang="en-US" dirty="0"/>
                  <a:t>答辩人：</a:t>
                </a:r>
              </a:p>
            </p:txBody>
          </p:sp>
          <p:sp>
            <p:nvSpPr>
              <p:cNvPr id="18" name="student-with-graduation-cap_57073">
                <a:extLst>
                  <a:ext uri="{FF2B5EF4-FFF2-40B4-BE49-F238E27FC236}">
                    <a16:creationId xmlns:a16="http://schemas.microsoft.com/office/drawing/2014/main" id="{6CC60432-9C56-4084-96C6-B83B81A27A7B}"/>
                  </a:ext>
                </a:extLst>
              </p:cNvPr>
              <p:cNvSpPr>
                <a:spLocks noChangeAspect="1"/>
              </p:cNvSpPr>
              <p:nvPr/>
            </p:nvSpPr>
            <p:spPr bwMode="auto">
              <a:xfrm>
                <a:off x="1235243" y="4130902"/>
                <a:ext cx="310211" cy="369332"/>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rgbClr val="314E5C"/>
              </a:solidFill>
              <a:ln>
                <a:noFill/>
              </a:ln>
            </p:spPr>
          </p:sp>
          <p:sp>
            <p:nvSpPr>
              <p:cNvPr id="19" name="文本框 18">
                <a:extLst>
                  <a:ext uri="{FF2B5EF4-FFF2-40B4-BE49-F238E27FC236}">
                    <a16:creationId xmlns:a16="http://schemas.microsoft.com/office/drawing/2014/main" id="{4225829F-91BB-4E4D-8D1A-0AD58F58147A}"/>
                  </a:ext>
                </a:extLst>
              </p:cNvPr>
              <p:cNvSpPr txBox="1"/>
              <p:nvPr/>
            </p:nvSpPr>
            <p:spPr>
              <a:xfrm>
                <a:off x="2422414" y="4156966"/>
                <a:ext cx="1107996" cy="369332"/>
              </a:xfrm>
              <a:prstGeom prst="rect">
                <a:avLst/>
              </a:prstGeom>
              <a:noFill/>
            </p:spPr>
            <p:txBody>
              <a:bodyPr wrap="none" rtlCol="0">
                <a:spAutoFit/>
              </a:bodyPr>
              <a:lstStyle/>
              <a:p>
                <a:r>
                  <a:rPr lang="zh-CN" altLang="en-US" dirty="0"/>
                  <a:t>安民阿牧</a:t>
                </a:r>
              </a:p>
            </p:txBody>
          </p:sp>
        </p:grpSp>
        <p:grpSp>
          <p:nvGrpSpPr>
            <p:cNvPr id="41" name="组合 40">
              <a:extLst>
                <a:ext uri="{FF2B5EF4-FFF2-40B4-BE49-F238E27FC236}">
                  <a16:creationId xmlns:a16="http://schemas.microsoft.com/office/drawing/2014/main" id="{7B88A57A-1C87-4ACD-856E-2CE54ACD7D94}"/>
                </a:ext>
              </a:extLst>
            </p:cNvPr>
            <p:cNvGrpSpPr/>
            <p:nvPr/>
          </p:nvGrpSpPr>
          <p:grpSpPr>
            <a:xfrm>
              <a:off x="1235243" y="4746179"/>
              <a:ext cx="2295167" cy="404373"/>
              <a:chOff x="1235243" y="4746179"/>
              <a:chExt cx="2295167" cy="404373"/>
            </a:xfrm>
          </p:grpSpPr>
          <p:sp>
            <p:nvSpPr>
              <p:cNvPr id="21" name="文本框 20">
                <a:extLst>
                  <a:ext uri="{FF2B5EF4-FFF2-40B4-BE49-F238E27FC236}">
                    <a16:creationId xmlns:a16="http://schemas.microsoft.com/office/drawing/2014/main" id="{F68997D0-6CFF-4739-9434-4F1D177062AF}"/>
                  </a:ext>
                </a:extLst>
              </p:cNvPr>
              <p:cNvSpPr txBox="1"/>
              <p:nvPr/>
            </p:nvSpPr>
            <p:spPr>
              <a:xfrm>
                <a:off x="1536117" y="4774156"/>
                <a:ext cx="1107996" cy="369332"/>
              </a:xfrm>
              <a:prstGeom prst="rect">
                <a:avLst/>
              </a:prstGeom>
              <a:noFill/>
            </p:spPr>
            <p:txBody>
              <a:bodyPr wrap="none" rtlCol="0">
                <a:spAutoFit/>
              </a:bodyPr>
              <a:lstStyle/>
              <a:p>
                <a:r>
                  <a:rPr lang="zh-CN" altLang="en-US" dirty="0"/>
                  <a:t>指导人：</a:t>
                </a:r>
              </a:p>
            </p:txBody>
          </p:sp>
          <p:sp>
            <p:nvSpPr>
              <p:cNvPr id="22" name="gentleman_53427">
                <a:extLst>
                  <a:ext uri="{FF2B5EF4-FFF2-40B4-BE49-F238E27FC236}">
                    <a16:creationId xmlns:a16="http://schemas.microsoft.com/office/drawing/2014/main" id="{88014119-C033-4C03-97D3-9019FDE98767}"/>
                  </a:ext>
                </a:extLst>
              </p:cNvPr>
              <p:cNvSpPr>
                <a:spLocks noChangeAspect="1"/>
              </p:cNvSpPr>
              <p:nvPr/>
            </p:nvSpPr>
            <p:spPr bwMode="auto">
              <a:xfrm>
                <a:off x="1235243" y="4746179"/>
                <a:ext cx="285475" cy="404373"/>
              </a:xfrm>
              <a:custGeom>
                <a:avLst/>
                <a:gdLst>
                  <a:gd name="connsiteX0" fmla="*/ 308104 w 425767"/>
                  <a:gd name="connsiteY0" fmla="*/ 432280 h 603096"/>
                  <a:gd name="connsiteX1" fmla="*/ 300726 w 425767"/>
                  <a:gd name="connsiteY1" fmla="*/ 436424 h 603096"/>
                  <a:gd name="connsiteX2" fmla="*/ 285509 w 425767"/>
                  <a:gd name="connsiteY2" fmla="*/ 460366 h 603096"/>
                  <a:gd name="connsiteX3" fmla="*/ 285048 w 425767"/>
                  <a:gd name="connsiteY3" fmla="*/ 468653 h 603096"/>
                  <a:gd name="connsiteX4" fmla="*/ 292426 w 425767"/>
                  <a:gd name="connsiteY4" fmla="*/ 472337 h 603096"/>
                  <a:gd name="connsiteX5" fmla="*/ 323320 w 425767"/>
                  <a:gd name="connsiteY5" fmla="*/ 472337 h 603096"/>
                  <a:gd name="connsiteX6" fmla="*/ 331159 w 425767"/>
                  <a:gd name="connsiteY6" fmla="*/ 468653 h 603096"/>
                  <a:gd name="connsiteX7" fmla="*/ 330698 w 425767"/>
                  <a:gd name="connsiteY7" fmla="*/ 460826 h 603096"/>
                  <a:gd name="connsiteX8" fmla="*/ 315481 w 425767"/>
                  <a:gd name="connsiteY8" fmla="*/ 436424 h 603096"/>
                  <a:gd name="connsiteX9" fmla="*/ 308104 w 425767"/>
                  <a:gd name="connsiteY9" fmla="*/ 432280 h 603096"/>
                  <a:gd name="connsiteX10" fmla="*/ 168371 w 425767"/>
                  <a:gd name="connsiteY10" fmla="*/ 341117 h 603096"/>
                  <a:gd name="connsiteX11" fmla="*/ 203405 w 425767"/>
                  <a:gd name="connsiteY11" fmla="*/ 351261 h 603096"/>
                  <a:gd name="connsiteX12" fmla="*/ 212625 w 425767"/>
                  <a:gd name="connsiteY12" fmla="*/ 348956 h 603096"/>
                  <a:gd name="connsiteX13" fmla="*/ 221845 w 425767"/>
                  <a:gd name="connsiteY13" fmla="*/ 351261 h 603096"/>
                  <a:gd name="connsiteX14" fmla="*/ 256879 w 425767"/>
                  <a:gd name="connsiteY14" fmla="*/ 341117 h 603096"/>
                  <a:gd name="connsiteX15" fmla="*/ 263794 w 425767"/>
                  <a:gd name="connsiteY15" fmla="*/ 342500 h 603096"/>
                  <a:gd name="connsiteX16" fmla="*/ 266560 w 425767"/>
                  <a:gd name="connsiteY16" fmla="*/ 348494 h 603096"/>
                  <a:gd name="connsiteX17" fmla="*/ 266560 w 425767"/>
                  <a:gd name="connsiteY17" fmla="*/ 378926 h 603096"/>
                  <a:gd name="connsiteX18" fmla="*/ 263794 w 425767"/>
                  <a:gd name="connsiteY18" fmla="*/ 384920 h 603096"/>
                  <a:gd name="connsiteX19" fmla="*/ 257801 w 425767"/>
                  <a:gd name="connsiteY19" fmla="*/ 386303 h 603096"/>
                  <a:gd name="connsiteX20" fmla="*/ 225072 w 425767"/>
                  <a:gd name="connsiteY20" fmla="*/ 380309 h 603096"/>
                  <a:gd name="connsiteX21" fmla="*/ 212625 w 425767"/>
                  <a:gd name="connsiteY21" fmla="*/ 384920 h 603096"/>
                  <a:gd name="connsiteX22" fmla="*/ 200178 w 425767"/>
                  <a:gd name="connsiteY22" fmla="*/ 380309 h 603096"/>
                  <a:gd name="connsiteX23" fmla="*/ 167910 w 425767"/>
                  <a:gd name="connsiteY23" fmla="*/ 386303 h 603096"/>
                  <a:gd name="connsiteX24" fmla="*/ 161456 w 425767"/>
                  <a:gd name="connsiteY24" fmla="*/ 384920 h 603096"/>
                  <a:gd name="connsiteX25" fmla="*/ 158690 w 425767"/>
                  <a:gd name="connsiteY25" fmla="*/ 378926 h 603096"/>
                  <a:gd name="connsiteX26" fmla="*/ 158690 w 425767"/>
                  <a:gd name="connsiteY26" fmla="*/ 348494 h 603096"/>
                  <a:gd name="connsiteX27" fmla="*/ 161917 w 425767"/>
                  <a:gd name="connsiteY27" fmla="*/ 342500 h 603096"/>
                  <a:gd name="connsiteX28" fmla="*/ 168371 w 425767"/>
                  <a:gd name="connsiteY28" fmla="*/ 341117 h 603096"/>
                  <a:gd name="connsiteX29" fmla="*/ 107060 w 425767"/>
                  <a:gd name="connsiteY29" fmla="*/ 281262 h 603096"/>
                  <a:gd name="connsiteX30" fmla="*/ 212654 w 425767"/>
                  <a:gd name="connsiteY30" fmla="*/ 541400 h 603096"/>
                  <a:gd name="connsiteX31" fmla="*/ 318248 w 425767"/>
                  <a:gd name="connsiteY31" fmla="*/ 281262 h 603096"/>
                  <a:gd name="connsiteX32" fmla="*/ 425687 w 425767"/>
                  <a:gd name="connsiteY32" fmla="*/ 514695 h 603096"/>
                  <a:gd name="connsiteX33" fmla="*/ 389259 w 425767"/>
                  <a:gd name="connsiteY33" fmla="*/ 561198 h 603096"/>
                  <a:gd name="connsiteX34" fmla="*/ 347759 w 425767"/>
                  <a:gd name="connsiteY34" fmla="*/ 563039 h 603096"/>
                  <a:gd name="connsiteX35" fmla="*/ 213576 w 425767"/>
                  <a:gd name="connsiteY35" fmla="*/ 603096 h 603096"/>
                  <a:gd name="connsiteX36" fmla="*/ 78010 w 425767"/>
                  <a:gd name="connsiteY36" fmla="*/ 563039 h 603096"/>
                  <a:gd name="connsiteX37" fmla="*/ 36049 w 425767"/>
                  <a:gd name="connsiteY37" fmla="*/ 561198 h 603096"/>
                  <a:gd name="connsiteX38" fmla="*/ 82 w 425767"/>
                  <a:gd name="connsiteY38" fmla="*/ 514695 h 603096"/>
                  <a:gd name="connsiteX39" fmla="*/ 107060 w 425767"/>
                  <a:gd name="connsiteY39" fmla="*/ 281262 h 603096"/>
                  <a:gd name="connsiteX40" fmla="*/ 240794 w 425767"/>
                  <a:gd name="connsiteY40" fmla="*/ 210410 h 603096"/>
                  <a:gd name="connsiteX41" fmla="*/ 273520 w 425767"/>
                  <a:gd name="connsiteY41" fmla="*/ 221442 h 603096"/>
                  <a:gd name="connsiteX42" fmla="*/ 240794 w 425767"/>
                  <a:gd name="connsiteY42" fmla="*/ 232473 h 603096"/>
                  <a:gd name="connsiteX43" fmla="*/ 216364 w 425767"/>
                  <a:gd name="connsiteY43" fmla="*/ 221442 h 603096"/>
                  <a:gd name="connsiteX44" fmla="*/ 240794 w 425767"/>
                  <a:gd name="connsiteY44" fmla="*/ 210410 h 603096"/>
                  <a:gd name="connsiteX45" fmla="*/ 184992 w 425767"/>
                  <a:gd name="connsiteY45" fmla="*/ 210410 h 603096"/>
                  <a:gd name="connsiteX46" fmla="*/ 208961 w 425767"/>
                  <a:gd name="connsiteY46" fmla="*/ 221442 h 603096"/>
                  <a:gd name="connsiteX47" fmla="*/ 184992 w 425767"/>
                  <a:gd name="connsiteY47" fmla="*/ 232473 h 603096"/>
                  <a:gd name="connsiteX48" fmla="*/ 151805 w 425767"/>
                  <a:gd name="connsiteY48" fmla="*/ 221442 h 603096"/>
                  <a:gd name="connsiteX49" fmla="*/ 184992 w 425767"/>
                  <a:gd name="connsiteY49" fmla="*/ 210410 h 603096"/>
                  <a:gd name="connsiteX50" fmla="*/ 236176 w 425767"/>
                  <a:gd name="connsiteY50" fmla="*/ 107283 h 603096"/>
                  <a:gd name="connsiteX51" fmla="*/ 119530 w 425767"/>
                  <a:gd name="connsiteY51" fmla="*/ 173586 h 603096"/>
                  <a:gd name="connsiteX52" fmla="*/ 212662 w 425767"/>
                  <a:gd name="connsiteY52" fmla="*/ 280869 h 603096"/>
                  <a:gd name="connsiteX53" fmla="*/ 307639 w 425767"/>
                  <a:gd name="connsiteY53" fmla="*/ 156090 h 603096"/>
                  <a:gd name="connsiteX54" fmla="*/ 236176 w 425767"/>
                  <a:gd name="connsiteY54" fmla="*/ 107283 h 603096"/>
                  <a:gd name="connsiteX55" fmla="*/ 212662 w 425767"/>
                  <a:gd name="connsiteY55" fmla="*/ 0 h 603096"/>
                  <a:gd name="connsiteX56" fmla="*/ 340374 w 425767"/>
                  <a:gd name="connsiteY56" fmla="*/ 127082 h 603096"/>
                  <a:gd name="connsiteX57" fmla="*/ 365270 w 425767"/>
                  <a:gd name="connsiteY57" fmla="*/ 175888 h 603096"/>
                  <a:gd name="connsiteX58" fmla="*/ 327003 w 425767"/>
                  <a:gd name="connsiteY58" fmla="*/ 224695 h 603096"/>
                  <a:gd name="connsiteX59" fmla="*/ 212662 w 425767"/>
                  <a:gd name="connsiteY59" fmla="*/ 317244 h 603096"/>
                  <a:gd name="connsiteX60" fmla="*/ 98322 w 425767"/>
                  <a:gd name="connsiteY60" fmla="*/ 224695 h 603096"/>
                  <a:gd name="connsiteX61" fmla="*/ 59594 w 425767"/>
                  <a:gd name="connsiteY61" fmla="*/ 175888 h 603096"/>
                  <a:gd name="connsiteX62" fmla="*/ 84490 w 425767"/>
                  <a:gd name="connsiteY62" fmla="*/ 127082 h 603096"/>
                  <a:gd name="connsiteX63" fmla="*/ 212662 w 425767"/>
                  <a:gd name="connsiteY63" fmla="*/ 0 h 6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5767" h="603096">
                    <a:moveTo>
                      <a:pt x="308104" y="432280"/>
                    </a:moveTo>
                    <a:cubicBezTo>
                      <a:pt x="304876" y="432280"/>
                      <a:pt x="302109" y="433661"/>
                      <a:pt x="300726" y="436424"/>
                    </a:cubicBezTo>
                    <a:lnTo>
                      <a:pt x="285509" y="460366"/>
                    </a:lnTo>
                    <a:cubicBezTo>
                      <a:pt x="283665" y="463128"/>
                      <a:pt x="283665" y="465891"/>
                      <a:pt x="285048" y="468653"/>
                    </a:cubicBezTo>
                    <a:cubicBezTo>
                      <a:pt x="286432" y="471416"/>
                      <a:pt x="289659" y="472337"/>
                      <a:pt x="292426" y="472337"/>
                    </a:cubicBezTo>
                    <a:lnTo>
                      <a:pt x="323320" y="472337"/>
                    </a:lnTo>
                    <a:cubicBezTo>
                      <a:pt x="326548" y="472337"/>
                      <a:pt x="329315" y="471416"/>
                      <a:pt x="331159" y="468653"/>
                    </a:cubicBezTo>
                    <a:cubicBezTo>
                      <a:pt x="332543" y="465891"/>
                      <a:pt x="332543" y="463589"/>
                      <a:pt x="330698" y="460826"/>
                    </a:cubicBezTo>
                    <a:lnTo>
                      <a:pt x="315481" y="436424"/>
                    </a:lnTo>
                    <a:cubicBezTo>
                      <a:pt x="313637" y="434122"/>
                      <a:pt x="310870" y="432280"/>
                      <a:pt x="308104" y="432280"/>
                    </a:cubicBezTo>
                    <a:close/>
                    <a:moveTo>
                      <a:pt x="168371" y="341117"/>
                    </a:moveTo>
                    <a:lnTo>
                      <a:pt x="203405" y="351261"/>
                    </a:lnTo>
                    <a:cubicBezTo>
                      <a:pt x="206171" y="349878"/>
                      <a:pt x="209398" y="348956"/>
                      <a:pt x="212625" y="348956"/>
                    </a:cubicBezTo>
                    <a:cubicBezTo>
                      <a:pt x="215852" y="348956"/>
                      <a:pt x="219079" y="349878"/>
                      <a:pt x="221845" y="351261"/>
                    </a:cubicBezTo>
                    <a:lnTo>
                      <a:pt x="256879" y="341117"/>
                    </a:lnTo>
                    <a:cubicBezTo>
                      <a:pt x="259184" y="340195"/>
                      <a:pt x="261950" y="340656"/>
                      <a:pt x="263794" y="342500"/>
                    </a:cubicBezTo>
                    <a:cubicBezTo>
                      <a:pt x="265638" y="343884"/>
                      <a:pt x="266560" y="345728"/>
                      <a:pt x="266560" y="348494"/>
                    </a:cubicBezTo>
                    <a:lnTo>
                      <a:pt x="266560" y="378926"/>
                    </a:lnTo>
                    <a:cubicBezTo>
                      <a:pt x="266560" y="381231"/>
                      <a:pt x="265638" y="383537"/>
                      <a:pt x="263794" y="384920"/>
                    </a:cubicBezTo>
                    <a:cubicBezTo>
                      <a:pt x="262411" y="386303"/>
                      <a:pt x="260106" y="386764"/>
                      <a:pt x="257801" y="386303"/>
                    </a:cubicBezTo>
                    <a:lnTo>
                      <a:pt x="225072" y="380309"/>
                    </a:lnTo>
                    <a:cubicBezTo>
                      <a:pt x="221845" y="383075"/>
                      <a:pt x="217235" y="384920"/>
                      <a:pt x="212625" y="384920"/>
                    </a:cubicBezTo>
                    <a:cubicBezTo>
                      <a:pt x="208015" y="384920"/>
                      <a:pt x="203405" y="383075"/>
                      <a:pt x="200178" y="380309"/>
                    </a:cubicBezTo>
                    <a:lnTo>
                      <a:pt x="167910" y="386303"/>
                    </a:lnTo>
                    <a:cubicBezTo>
                      <a:pt x="165605" y="386764"/>
                      <a:pt x="163300" y="386303"/>
                      <a:pt x="161456" y="384920"/>
                    </a:cubicBezTo>
                    <a:cubicBezTo>
                      <a:pt x="159612" y="383537"/>
                      <a:pt x="158690" y="381231"/>
                      <a:pt x="158690" y="378926"/>
                    </a:cubicBezTo>
                    <a:lnTo>
                      <a:pt x="158690" y="348494"/>
                    </a:lnTo>
                    <a:cubicBezTo>
                      <a:pt x="158690" y="346189"/>
                      <a:pt x="160073" y="343884"/>
                      <a:pt x="161917" y="342500"/>
                    </a:cubicBezTo>
                    <a:cubicBezTo>
                      <a:pt x="163761" y="340656"/>
                      <a:pt x="166066" y="340656"/>
                      <a:pt x="168371" y="341117"/>
                    </a:cubicBezTo>
                    <a:close/>
                    <a:moveTo>
                      <a:pt x="107060" y="281262"/>
                    </a:moveTo>
                    <a:lnTo>
                      <a:pt x="212654" y="541400"/>
                    </a:lnTo>
                    <a:lnTo>
                      <a:pt x="318248" y="281262"/>
                    </a:lnTo>
                    <a:cubicBezTo>
                      <a:pt x="367587" y="311189"/>
                      <a:pt x="418770" y="378871"/>
                      <a:pt x="425687" y="514695"/>
                    </a:cubicBezTo>
                    <a:cubicBezTo>
                      <a:pt x="427070" y="539098"/>
                      <a:pt x="410470" y="559817"/>
                      <a:pt x="389259" y="561198"/>
                    </a:cubicBezTo>
                    <a:cubicBezTo>
                      <a:pt x="388337" y="561198"/>
                      <a:pt x="347759" y="563039"/>
                      <a:pt x="347759" y="563039"/>
                    </a:cubicBezTo>
                    <a:cubicBezTo>
                      <a:pt x="323320" y="589744"/>
                      <a:pt x="275365" y="603096"/>
                      <a:pt x="213576" y="603096"/>
                    </a:cubicBezTo>
                    <a:cubicBezTo>
                      <a:pt x="155937" y="603096"/>
                      <a:pt x="103371" y="592046"/>
                      <a:pt x="78010" y="563039"/>
                    </a:cubicBezTo>
                    <a:cubicBezTo>
                      <a:pt x="78010" y="563039"/>
                      <a:pt x="36971" y="561198"/>
                      <a:pt x="36049" y="561198"/>
                    </a:cubicBezTo>
                    <a:cubicBezTo>
                      <a:pt x="14838" y="559817"/>
                      <a:pt x="-1301" y="539098"/>
                      <a:pt x="82" y="514695"/>
                    </a:cubicBezTo>
                    <a:cubicBezTo>
                      <a:pt x="6999" y="377950"/>
                      <a:pt x="58643" y="310729"/>
                      <a:pt x="107060" y="281262"/>
                    </a:cubicBezTo>
                    <a:close/>
                    <a:moveTo>
                      <a:pt x="240794" y="210410"/>
                    </a:moveTo>
                    <a:cubicBezTo>
                      <a:pt x="258770" y="210410"/>
                      <a:pt x="273520" y="221442"/>
                      <a:pt x="273520" y="221442"/>
                    </a:cubicBezTo>
                    <a:cubicBezTo>
                      <a:pt x="273520" y="221442"/>
                      <a:pt x="258770" y="232473"/>
                      <a:pt x="240794" y="232473"/>
                    </a:cubicBezTo>
                    <a:cubicBezTo>
                      <a:pt x="222356" y="232473"/>
                      <a:pt x="216364" y="227417"/>
                      <a:pt x="216364" y="221442"/>
                    </a:cubicBezTo>
                    <a:cubicBezTo>
                      <a:pt x="216364" y="215466"/>
                      <a:pt x="222356" y="210410"/>
                      <a:pt x="240794" y="210410"/>
                    </a:cubicBezTo>
                    <a:close/>
                    <a:moveTo>
                      <a:pt x="184992" y="210410"/>
                    </a:moveTo>
                    <a:cubicBezTo>
                      <a:pt x="202969" y="210410"/>
                      <a:pt x="208961" y="215466"/>
                      <a:pt x="208961" y="221442"/>
                    </a:cubicBezTo>
                    <a:cubicBezTo>
                      <a:pt x="208961" y="227417"/>
                      <a:pt x="202969" y="232473"/>
                      <a:pt x="184992" y="232473"/>
                    </a:cubicBezTo>
                    <a:cubicBezTo>
                      <a:pt x="166555" y="232473"/>
                      <a:pt x="151805" y="221442"/>
                      <a:pt x="151805" y="221442"/>
                    </a:cubicBezTo>
                    <a:cubicBezTo>
                      <a:pt x="151805" y="221442"/>
                      <a:pt x="166555" y="210410"/>
                      <a:pt x="184992" y="210410"/>
                    </a:cubicBezTo>
                    <a:close/>
                    <a:moveTo>
                      <a:pt x="236176" y="107283"/>
                    </a:moveTo>
                    <a:cubicBezTo>
                      <a:pt x="229260" y="116031"/>
                      <a:pt x="186383" y="168982"/>
                      <a:pt x="119530" y="173586"/>
                    </a:cubicBezTo>
                    <a:cubicBezTo>
                      <a:pt x="129212" y="235746"/>
                      <a:pt x="163330" y="280869"/>
                      <a:pt x="212662" y="280869"/>
                    </a:cubicBezTo>
                    <a:cubicBezTo>
                      <a:pt x="264761" y="280869"/>
                      <a:pt x="303490" y="229300"/>
                      <a:pt x="307639" y="156090"/>
                    </a:cubicBezTo>
                    <a:cubicBezTo>
                      <a:pt x="260612" y="144578"/>
                      <a:pt x="242631" y="120175"/>
                      <a:pt x="236176" y="107283"/>
                    </a:cubicBezTo>
                    <a:close/>
                    <a:moveTo>
                      <a:pt x="212662" y="0"/>
                    </a:moveTo>
                    <a:cubicBezTo>
                      <a:pt x="313172" y="0"/>
                      <a:pt x="333919" y="55713"/>
                      <a:pt x="340374" y="127082"/>
                    </a:cubicBezTo>
                    <a:cubicBezTo>
                      <a:pt x="359738" y="130305"/>
                      <a:pt x="370803" y="145499"/>
                      <a:pt x="365270" y="175888"/>
                    </a:cubicBezTo>
                    <a:cubicBezTo>
                      <a:pt x="361121" y="201213"/>
                      <a:pt x="349134" y="222854"/>
                      <a:pt x="327003" y="224695"/>
                    </a:cubicBezTo>
                    <a:cubicBezTo>
                      <a:pt x="305795" y="281790"/>
                      <a:pt x="262456" y="317244"/>
                      <a:pt x="212662" y="317244"/>
                    </a:cubicBezTo>
                    <a:cubicBezTo>
                      <a:pt x="160564" y="317244"/>
                      <a:pt x="119991" y="280409"/>
                      <a:pt x="98322" y="224695"/>
                    </a:cubicBezTo>
                    <a:cubicBezTo>
                      <a:pt x="76191" y="222854"/>
                      <a:pt x="64204" y="201673"/>
                      <a:pt x="59594" y="175888"/>
                    </a:cubicBezTo>
                    <a:cubicBezTo>
                      <a:pt x="54522" y="145499"/>
                      <a:pt x="65587" y="130305"/>
                      <a:pt x="84490" y="127082"/>
                    </a:cubicBezTo>
                    <a:cubicBezTo>
                      <a:pt x="91406" y="55713"/>
                      <a:pt x="111231" y="0"/>
                      <a:pt x="212662" y="0"/>
                    </a:cubicBezTo>
                    <a:close/>
                  </a:path>
                </a:pathLst>
              </a:custGeom>
              <a:solidFill>
                <a:srgbClr val="314E5C"/>
              </a:solidFill>
              <a:ln>
                <a:noFill/>
              </a:ln>
            </p:spPr>
          </p:sp>
          <p:sp>
            <p:nvSpPr>
              <p:cNvPr id="23" name="文本框 22">
                <a:extLst>
                  <a:ext uri="{FF2B5EF4-FFF2-40B4-BE49-F238E27FC236}">
                    <a16:creationId xmlns:a16="http://schemas.microsoft.com/office/drawing/2014/main" id="{F2D5958B-2994-4D33-A573-C231EED1283E}"/>
                  </a:ext>
                </a:extLst>
              </p:cNvPr>
              <p:cNvSpPr txBox="1"/>
              <p:nvPr/>
            </p:nvSpPr>
            <p:spPr>
              <a:xfrm>
                <a:off x="2422414" y="4774156"/>
                <a:ext cx="1107996" cy="369332"/>
              </a:xfrm>
              <a:prstGeom prst="rect">
                <a:avLst/>
              </a:prstGeom>
              <a:noFill/>
            </p:spPr>
            <p:txBody>
              <a:bodyPr wrap="none" rtlCol="0">
                <a:spAutoFit/>
              </a:bodyPr>
              <a:lstStyle/>
              <a:p>
                <a:r>
                  <a:rPr lang="zh-CN" altLang="en-US" dirty="0"/>
                  <a:t>安大恩师</a:t>
                </a:r>
              </a:p>
            </p:txBody>
          </p:sp>
        </p:grpSp>
        <p:grpSp>
          <p:nvGrpSpPr>
            <p:cNvPr id="42" name="组合 41">
              <a:extLst>
                <a:ext uri="{FF2B5EF4-FFF2-40B4-BE49-F238E27FC236}">
                  <a16:creationId xmlns:a16="http://schemas.microsoft.com/office/drawing/2014/main" id="{C49178A8-DBB0-4FDE-9194-AFCC70CBBBB7}"/>
                </a:ext>
              </a:extLst>
            </p:cNvPr>
            <p:cNvGrpSpPr/>
            <p:nvPr/>
          </p:nvGrpSpPr>
          <p:grpSpPr>
            <a:xfrm>
              <a:off x="1235243" y="5370432"/>
              <a:ext cx="2064334" cy="387057"/>
              <a:chOff x="1235243" y="5370432"/>
              <a:chExt cx="2064334" cy="387057"/>
            </a:xfrm>
          </p:grpSpPr>
          <p:sp>
            <p:nvSpPr>
              <p:cNvPr id="25" name="文本框 24">
                <a:extLst>
                  <a:ext uri="{FF2B5EF4-FFF2-40B4-BE49-F238E27FC236}">
                    <a16:creationId xmlns:a16="http://schemas.microsoft.com/office/drawing/2014/main" id="{24B88A54-8C2D-4C8D-87A0-551731A884C3}"/>
                  </a:ext>
                </a:extLst>
              </p:cNvPr>
              <p:cNvSpPr txBox="1"/>
              <p:nvPr/>
            </p:nvSpPr>
            <p:spPr>
              <a:xfrm>
                <a:off x="1536117" y="5370432"/>
                <a:ext cx="1107996" cy="369332"/>
              </a:xfrm>
              <a:prstGeom prst="rect">
                <a:avLst/>
              </a:prstGeom>
              <a:noFill/>
            </p:spPr>
            <p:txBody>
              <a:bodyPr wrap="none" rtlCol="0">
                <a:spAutoFit/>
              </a:bodyPr>
              <a:lstStyle/>
              <a:p>
                <a:r>
                  <a:rPr lang="zh-CN" altLang="en-US" dirty="0"/>
                  <a:t>所属系：</a:t>
                </a:r>
              </a:p>
            </p:txBody>
          </p:sp>
          <p:sp>
            <p:nvSpPr>
              <p:cNvPr id="26" name="school-building_46763">
                <a:extLst>
                  <a:ext uri="{FF2B5EF4-FFF2-40B4-BE49-F238E27FC236}">
                    <a16:creationId xmlns:a16="http://schemas.microsoft.com/office/drawing/2014/main" id="{B57420BE-F5B8-44D5-900E-4CA0567B880F}"/>
                  </a:ext>
                </a:extLst>
              </p:cNvPr>
              <p:cNvSpPr>
                <a:spLocks noChangeAspect="1"/>
              </p:cNvSpPr>
              <p:nvPr/>
            </p:nvSpPr>
            <p:spPr bwMode="auto">
              <a:xfrm>
                <a:off x="1235243" y="5390033"/>
                <a:ext cx="345642" cy="282015"/>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rgbClr val="314E5C"/>
              </a:solidFill>
              <a:ln>
                <a:noFill/>
              </a:ln>
            </p:spPr>
          </p:sp>
          <p:sp>
            <p:nvSpPr>
              <p:cNvPr id="27" name="文本框 26">
                <a:extLst>
                  <a:ext uri="{FF2B5EF4-FFF2-40B4-BE49-F238E27FC236}">
                    <a16:creationId xmlns:a16="http://schemas.microsoft.com/office/drawing/2014/main" id="{29DDA142-E02B-4627-95C0-7E27E241C030}"/>
                  </a:ext>
                </a:extLst>
              </p:cNvPr>
              <p:cNvSpPr txBox="1"/>
              <p:nvPr/>
            </p:nvSpPr>
            <p:spPr>
              <a:xfrm>
                <a:off x="2422414" y="5388157"/>
                <a:ext cx="877163" cy="369332"/>
              </a:xfrm>
              <a:prstGeom prst="rect">
                <a:avLst/>
              </a:prstGeom>
              <a:noFill/>
            </p:spPr>
            <p:txBody>
              <a:bodyPr wrap="none" rtlCol="0">
                <a:spAutoFit/>
              </a:bodyPr>
              <a:lstStyle/>
              <a:p>
                <a:r>
                  <a:rPr lang="zh-CN" altLang="en-US" dirty="0"/>
                  <a:t>商学院</a:t>
                </a:r>
              </a:p>
            </p:txBody>
          </p:sp>
        </p:grpSp>
        <p:cxnSp>
          <p:nvCxnSpPr>
            <p:cNvPr id="12" name="直接连接符 11">
              <a:extLst>
                <a:ext uri="{FF2B5EF4-FFF2-40B4-BE49-F238E27FC236}">
                  <a16:creationId xmlns:a16="http://schemas.microsoft.com/office/drawing/2014/main" id="{79BB217E-53E2-40AE-981E-13B3AF88DD63}"/>
                </a:ext>
              </a:extLst>
            </p:cNvPr>
            <p:cNvCxnSpPr/>
            <p:nvPr/>
          </p:nvCxnSpPr>
          <p:spPr>
            <a:xfrm>
              <a:off x="1235243" y="3238846"/>
              <a:ext cx="449179" cy="0"/>
            </a:xfrm>
            <a:prstGeom prst="line">
              <a:avLst/>
            </a:prstGeom>
            <a:ln w="73025">
              <a:solidFill>
                <a:srgbClr val="A95F59"/>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35617E84-20D2-471C-BFD8-BBD3F9AC20E7}"/>
                </a:ext>
              </a:extLst>
            </p:cNvPr>
            <p:cNvGrpSpPr/>
            <p:nvPr/>
          </p:nvGrpSpPr>
          <p:grpSpPr>
            <a:xfrm>
              <a:off x="1183736" y="1423453"/>
              <a:ext cx="1812758" cy="369332"/>
              <a:chOff x="1183736" y="1423453"/>
              <a:chExt cx="1812758" cy="369332"/>
            </a:xfrm>
          </p:grpSpPr>
          <p:sp>
            <p:nvSpPr>
              <p:cNvPr id="8" name="矩形: 剪去对角 7">
                <a:extLst>
                  <a:ext uri="{FF2B5EF4-FFF2-40B4-BE49-F238E27FC236}">
                    <a16:creationId xmlns:a16="http://schemas.microsoft.com/office/drawing/2014/main" id="{BAFCD4D8-587B-4B34-81AA-0EA6FBD060C7}"/>
                  </a:ext>
                </a:extLst>
              </p:cNvPr>
              <p:cNvSpPr/>
              <p:nvPr/>
            </p:nvSpPr>
            <p:spPr>
              <a:xfrm>
                <a:off x="1183736" y="1423453"/>
                <a:ext cx="1812758" cy="369332"/>
              </a:xfrm>
              <a:prstGeom prst="snip2DiagRect">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致敬安徽大学</a:t>
                </a:r>
              </a:p>
            </p:txBody>
          </p:sp>
          <p:cxnSp>
            <p:nvCxnSpPr>
              <p:cNvPr id="15" name="直接连接符 14">
                <a:extLst>
                  <a:ext uri="{FF2B5EF4-FFF2-40B4-BE49-F238E27FC236}">
                    <a16:creationId xmlns:a16="http://schemas.microsoft.com/office/drawing/2014/main" id="{ED19BFC9-3B3C-476D-8C81-3A256CE2B166}"/>
                  </a:ext>
                </a:extLst>
              </p:cNvPr>
              <p:cNvCxnSpPr>
                <a:cxnSpLocks/>
              </p:cNvCxnSpPr>
              <p:nvPr/>
            </p:nvCxnSpPr>
            <p:spPr>
              <a:xfrm>
                <a:off x="2860995" y="1423453"/>
                <a:ext cx="0" cy="369332"/>
              </a:xfrm>
              <a:prstGeom prst="line">
                <a:avLst/>
              </a:prstGeom>
              <a:ln w="9525">
                <a:solidFill>
                  <a:srgbClr val="FBFBFB"/>
                </a:solidFill>
              </a:ln>
            </p:spPr>
            <p:style>
              <a:lnRef idx="1">
                <a:schemeClr val="accent1"/>
              </a:lnRef>
              <a:fillRef idx="0">
                <a:schemeClr val="accent1"/>
              </a:fillRef>
              <a:effectRef idx="0">
                <a:schemeClr val="accent1"/>
              </a:effectRef>
              <a:fontRef idx="minor">
                <a:schemeClr val="tx1"/>
              </a:fontRef>
            </p:style>
          </p:cxnSp>
        </p:grpSp>
      </p:grpSp>
      <p:pic>
        <p:nvPicPr>
          <p:cNvPr id="45" name="图片 44">
            <a:extLst>
              <a:ext uri="{FF2B5EF4-FFF2-40B4-BE49-F238E27FC236}">
                <a16:creationId xmlns:a16="http://schemas.microsoft.com/office/drawing/2014/main" id="{1FCECC90-B957-46A3-9744-1E21DC419342}"/>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091" y="307921"/>
            <a:ext cx="688618" cy="688618"/>
          </a:xfrm>
          <a:prstGeom prst="rect">
            <a:avLst/>
          </a:prstGeom>
        </p:spPr>
      </p:pic>
    </p:spTree>
    <p:extLst>
      <p:ext uri="{BB962C8B-B14F-4D97-AF65-F5344CB8AC3E}">
        <p14:creationId xmlns:p14="http://schemas.microsoft.com/office/powerpoint/2010/main" val="13198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śḻïďè">
            <a:extLst>
              <a:ext uri="{FF2B5EF4-FFF2-40B4-BE49-F238E27FC236}">
                <a16:creationId xmlns:a16="http://schemas.microsoft.com/office/drawing/2014/main" id="{2F94C622-79ED-465D-8375-3A5C1588475B}"/>
              </a:ext>
            </a:extLst>
          </p:cNvPr>
          <p:cNvSpPr/>
          <p:nvPr/>
        </p:nvSpPr>
        <p:spPr>
          <a:xfrm>
            <a:off x="0" y="2818317"/>
            <a:ext cx="12192000" cy="4039683"/>
          </a:xfrm>
          <a:prstGeom prst="rtTriangle">
            <a:avLst/>
          </a:prstGeom>
          <a:solidFill>
            <a:schemeClr val="tx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p>
        </p:txBody>
      </p:sp>
      <p:grpSp>
        <p:nvGrpSpPr>
          <p:cNvPr id="5" name="íśḷîḋé">
            <a:extLst>
              <a:ext uri="{FF2B5EF4-FFF2-40B4-BE49-F238E27FC236}">
                <a16:creationId xmlns:a16="http://schemas.microsoft.com/office/drawing/2014/main" id="{34BFA783-A772-42F4-ACB6-B19A971EB552}"/>
              </a:ext>
            </a:extLst>
          </p:cNvPr>
          <p:cNvGrpSpPr/>
          <p:nvPr/>
        </p:nvGrpSpPr>
        <p:grpSpPr>
          <a:xfrm>
            <a:off x="1768398" y="3009047"/>
            <a:ext cx="748594" cy="748594"/>
            <a:chOff x="1768398" y="3009047"/>
            <a:chExt cx="748594" cy="748594"/>
          </a:xfrm>
        </p:grpSpPr>
        <p:sp>
          <p:nvSpPr>
            <p:cNvPr id="29" name="î$ḻíḋê">
              <a:extLst>
                <a:ext uri="{FF2B5EF4-FFF2-40B4-BE49-F238E27FC236}">
                  <a16:creationId xmlns:a16="http://schemas.microsoft.com/office/drawing/2014/main" id="{BFAFAB77-E2A8-485A-AF59-DD23A619CB4C}"/>
                </a:ext>
              </a:extLst>
            </p:cNvPr>
            <p:cNvSpPr/>
            <p:nvPr/>
          </p:nvSpPr>
          <p:spPr>
            <a:xfrm>
              <a:off x="1768398" y="3009047"/>
              <a:ext cx="748594" cy="748594"/>
            </a:xfrm>
            <a:prstGeom prst="ellipse">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rtl="0">
                <a:spcBef>
                  <a:spcPts val="0"/>
                </a:spcBef>
                <a:spcAft>
                  <a:spcPts val="0"/>
                </a:spcAft>
                <a:buNone/>
              </a:pPr>
              <a:endParaRPr sz="1600">
                <a:solidFill>
                  <a:schemeClr val="lt1"/>
                </a:solidFill>
              </a:endParaRPr>
            </a:p>
          </p:txBody>
        </p:sp>
        <p:sp>
          <p:nvSpPr>
            <p:cNvPr id="30" name="isľîḓê">
              <a:extLst>
                <a:ext uri="{FF2B5EF4-FFF2-40B4-BE49-F238E27FC236}">
                  <a16:creationId xmlns:a16="http://schemas.microsoft.com/office/drawing/2014/main" id="{0C934234-ED99-422C-B0DA-EAC4031DD958}"/>
                </a:ext>
              </a:extLst>
            </p:cNvPr>
            <p:cNvSpPr/>
            <p:nvPr/>
          </p:nvSpPr>
          <p:spPr>
            <a:xfrm>
              <a:off x="1971675" y="3188288"/>
              <a:ext cx="342040" cy="390112"/>
            </a:xfrm>
            <a:custGeom>
              <a:avLst/>
              <a:gdLst>
                <a:gd name="connsiteX0" fmla="*/ 358559 w 530968"/>
                <a:gd name="connsiteY0" fmla="*/ 360518 h 605592"/>
                <a:gd name="connsiteX1" fmla="*/ 462357 w 530968"/>
                <a:gd name="connsiteY1" fmla="*/ 410571 h 605592"/>
                <a:gd name="connsiteX2" fmla="*/ 530968 w 530968"/>
                <a:gd name="connsiteY2" fmla="*/ 605592 h 605592"/>
                <a:gd name="connsiteX3" fmla="*/ 0 w 530968"/>
                <a:gd name="connsiteY3" fmla="*/ 605592 h 605592"/>
                <a:gd name="connsiteX4" fmla="*/ 68518 w 530968"/>
                <a:gd name="connsiteY4" fmla="*/ 410756 h 605592"/>
                <a:gd name="connsiteX5" fmla="*/ 172316 w 530968"/>
                <a:gd name="connsiteY5" fmla="*/ 360703 h 605592"/>
                <a:gd name="connsiteX6" fmla="*/ 222358 w 530968"/>
                <a:gd name="connsiteY6" fmla="*/ 518648 h 605592"/>
                <a:gd name="connsiteX7" fmla="*/ 229136 w 530968"/>
                <a:gd name="connsiteY7" fmla="*/ 539967 h 605592"/>
                <a:gd name="connsiteX8" fmla="*/ 251790 w 530968"/>
                <a:gd name="connsiteY8" fmla="*/ 476474 h 605592"/>
                <a:gd name="connsiteX9" fmla="*/ 265345 w 530968"/>
                <a:gd name="connsiteY9" fmla="*/ 401209 h 605592"/>
                <a:gd name="connsiteX10" fmla="*/ 265438 w 530968"/>
                <a:gd name="connsiteY10" fmla="*/ 401209 h 605592"/>
                <a:gd name="connsiteX11" fmla="*/ 265530 w 530968"/>
                <a:gd name="connsiteY11" fmla="*/ 401209 h 605592"/>
                <a:gd name="connsiteX12" fmla="*/ 265716 w 530968"/>
                <a:gd name="connsiteY12" fmla="*/ 401209 h 605592"/>
                <a:gd name="connsiteX13" fmla="*/ 265809 w 530968"/>
                <a:gd name="connsiteY13" fmla="*/ 401209 h 605592"/>
                <a:gd name="connsiteX14" fmla="*/ 279271 w 530968"/>
                <a:gd name="connsiteY14" fmla="*/ 476474 h 605592"/>
                <a:gd name="connsiteX15" fmla="*/ 301739 w 530968"/>
                <a:gd name="connsiteY15" fmla="*/ 539874 h 605592"/>
                <a:gd name="connsiteX16" fmla="*/ 308517 w 530968"/>
                <a:gd name="connsiteY16" fmla="*/ 518463 h 605592"/>
                <a:gd name="connsiteX17" fmla="*/ 327742 w 530968"/>
                <a:gd name="connsiteY17" fmla="*/ 231466 h 605592"/>
                <a:gd name="connsiteX18" fmla="*/ 305833 w 530968"/>
                <a:gd name="connsiteY18" fmla="*/ 275591 h 605592"/>
                <a:gd name="connsiteX19" fmla="*/ 354572 w 530968"/>
                <a:gd name="connsiteY19" fmla="*/ 231466 h 605592"/>
                <a:gd name="connsiteX20" fmla="*/ 275754 w 530968"/>
                <a:gd name="connsiteY20" fmla="*/ 231374 h 605592"/>
                <a:gd name="connsiteX21" fmla="*/ 275754 w 530968"/>
                <a:gd name="connsiteY21" fmla="*/ 279577 h 605592"/>
                <a:gd name="connsiteX22" fmla="*/ 306204 w 530968"/>
                <a:gd name="connsiteY22" fmla="*/ 231374 h 605592"/>
                <a:gd name="connsiteX23" fmla="*/ 224880 w 530968"/>
                <a:gd name="connsiteY23" fmla="*/ 231374 h 605592"/>
                <a:gd name="connsiteX24" fmla="*/ 255144 w 530968"/>
                <a:gd name="connsiteY24" fmla="*/ 279484 h 605592"/>
                <a:gd name="connsiteX25" fmla="*/ 255144 w 530968"/>
                <a:gd name="connsiteY25" fmla="*/ 231374 h 605592"/>
                <a:gd name="connsiteX26" fmla="*/ 176233 w 530968"/>
                <a:gd name="connsiteY26" fmla="*/ 231374 h 605592"/>
                <a:gd name="connsiteX27" fmla="*/ 224972 w 530968"/>
                <a:gd name="connsiteY27" fmla="*/ 275498 h 605592"/>
                <a:gd name="connsiteX28" fmla="*/ 203063 w 530968"/>
                <a:gd name="connsiteY28" fmla="*/ 231374 h 605592"/>
                <a:gd name="connsiteX29" fmla="*/ 332569 w 530968"/>
                <a:gd name="connsiteY29" fmla="*/ 153137 h 605592"/>
                <a:gd name="connsiteX30" fmla="*/ 334890 w 530968"/>
                <a:gd name="connsiteY30" fmla="*/ 182059 h 605592"/>
                <a:gd name="connsiteX31" fmla="*/ 332569 w 530968"/>
                <a:gd name="connsiteY31" fmla="*/ 210980 h 605592"/>
                <a:gd name="connsiteX32" fmla="*/ 363205 w 530968"/>
                <a:gd name="connsiteY32" fmla="*/ 210980 h 605592"/>
                <a:gd name="connsiteX33" fmla="*/ 367476 w 530968"/>
                <a:gd name="connsiteY33" fmla="*/ 182059 h 605592"/>
                <a:gd name="connsiteX34" fmla="*/ 363205 w 530968"/>
                <a:gd name="connsiteY34" fmla="*/ 153137 h 605592"/>
                <a:gd name="connsiteX35" fmla="*/ 275754 w 530968"/>
                <a:gd name="connsiteY35" fmla="*/ 153137 h 605592"/>
                <a:gd name="connsiteX36" fmla="*/ 275754 w 530968"/>
                <a:gd name="connsiteY36" fmla="*/ 210980 h 605592"/>
                <a:gd name="connsiteX37" fmla="*/ 311774 w 530968"/>
                <a:gd name="connsiteY37" fmla="*/ 210980 h 605592"/>
                <a:gd name="connsiteX38" fmla="*/ 314466 w 530968"/>
                <a:gd name="connsiteY38" fmla="*/ 182059 h 605592"/>
                <a:gd name="connsiteX39" fmla="*/ 311774 w 530968"/>
                <a:gd name="connsiteY39" fmla="*/ 153137 h 605592"/>
                <a:gd name="connsiteX40" fmla="*/ 219124 w 530968"/>
                <a:gd name="connsiteY40" fmla="*/ 153137 h 605592"/>
                <a:gd name="connsiteX41" fmla="*/ 216431 w 530968"/>
                <a:gd name="connsiteY41" fmla="*/ 182059 h 605592"/>
                <a:gd name="connsiteX42" fmla="*/ 219124 w 530968"/>
                <a:gd name="connsiteY42" fmla="*/ 210980 h 605592"/>
                <a:gd name="connsiteX43" fmla="*/ 255144 w 530968"/>
                <a:gd name="connsiteY43" fmla="*/ 210980 h 605592"/>
                <a:gd name="connsiteX44" fmla="*/ 255144 w 530968"/>
                <a:gd name="connsiteY44" fmla="*/ 153137 h 605592"/>
                <a:gd name="connsiteX45" fmla="*/ 167693 w 530968"/>
                <a:gd name="connsiteY45" fmla="*/ 153137 h 605592"/>
                <a:gd name="connsiteX46" fmla="*/ 163422 w 530968"/>
                <a:gd name="connsiteY46" fmla="*/ 182059 h 605592"/>
                <a:gd name="connsiteX47" fmla="*/ 167693 w 530968"/>
                <a:gd name="connsiteY47" fmla="*/ 210980 h 605592"/>
                <a:gd name="connsiteX48" fmla="*/ 198328 w 530968"/>
                <a:gd name="connsiteY48" fmla="*/ 210980 h 605592"/>
                <a:gd name="connsiteX49" fmla="*/ 196008 w 530968"/>
                <a:gd name="connsiteY49" fmla="*/ 182059 h 605592"/>
                <a:gd name="connsiteX50" fmla="*/ 198328 w 530968"/>
                <a:gd name="connsiteY50" fmla="*/ 153137 h 605592"/>
                <a:gd name="connsiteX51" fmla="*/ 305925 w 530968"/>
                <a:gd name="connsiteY51" fmla="*/ 88619 h 605592"/>
                <a:gd name="connsiteX52" fmla="*/ 327835 w 530968"/>
                <a:gd name="connsiteY52" fmla="*/ 132743 h 605592"/>
                <a:gd name="connsiteX53" fmla="*/ 354664 w 530968"/>
                <a:gd name="connsiteY53" fmla="*/ 132743 h 605592"/>
                <a:gd name="connsiteX54" fmla="*/ 305925 w 530968"/>
                <a:gd name="connsiteY54" fmla="*/ 88619 h 605592"/>
                <a:gd name="connsiteX55" fmla="*/ 225065 w 530968"/>
                <a:gd name="connsiteY55" fmla="*/ 88619 h 605592"/>
                <a:gd name="connsiteX56" fmla="*/ 176326 w 530968"/>
                <a:gd name="connsiteY56" fmla="*/ 132743 h 605592"/>
                <a:gd name="connsiteX57" fmla="*/ 203156 w 530968"/>
                <a:gd name="connsiteY57" fmla="*/ 132743 h 605592"/>
                <a:gd name="connsiteX58" fmla="*/ 225065 w 530968"/>
                <a:gd name="connsiteY58" fmla="*/ 88619 h 605592"/>
                <a:gd name="connsiteX59" fmla="*/ 275754 w 530968"/>
                <a:gd name="connsiteY59" fmla="*/ 84633 h 605592"/>
                <a:gd name="connsiteX60" fmla="*/ 275754 w 530968"/>
                <a:gd name="connsiteY60" fmla="*/ 132743 h 605592"/>
                <a:gd name="connsiteX61" fmla="*/ 306018 w 530968"/>
                <a:gd name="connsiteY61" fmla="*/ 132743 h 605592"/>
                <a:gd name="connsiteX62" fmla="*/ 275754 w 530968"/>
                <a:gd name="connsiteY62" fmla="*/ 84633 h 605592"/>
                <a:gd name="connsiteX63" fmla="*/ 255144 w 530968"/>
                <a:gd name="connsiteY63" fmla="*/ 84540 h 605592"/>
                <a:gd name="connsiteX64" fmla="*/ 224694 w 530968"/>
                <a:gd name="connsiteY64" fmla="*/ 132743 h 605592"/>
                <a:gd name="connsiteX65" fmla="*/ 255144 w 530968"/>
                <a:gd name="connsiteY65" fmla="*/ 132743 h 605592"/>
                <a:gd name="connsiteX66" fmla="*/ 249017 w 530968"/>
                <a:gd name="connsiteY66" fmla="*/ 0 h 605592"/>
                <a:gd name="connsiteX67" fmla="*/ 281788 w 530968"/>
                <a:gd name="connsiteY67" fmla="*/ 0 h 605592"/>
                <a:gd name="connsiteX68" fmla="*/ 293764 w 530968"/>
                <a:gd name="connsiteY68" fmla="*/ 11958 h 605592"/>
                <a:gd name="connsiteX69" fmla="*/ 293764 w 530968"/>
                <a:gd name="connsiteY69" fmla="*/ 39211 h 605592"/>
                <a:gd name="connsiteX70" fmla="*/ 346495 w 530968"/>
                <a:gd name="connsiteY70" fmla="*/ 60902 h 605592"/>
                <a:gd name="connsiteX71" fmla="*/ 365805 w 530968"/>
                <a:gd name="connsiteY71" fmla="*/ 41621 h 605592"/>
                <a:gd name="connsiteX72" fmla="*/ 382887 w 530968"/>
                <a:gd name="connsiteY72" fmla="*/ 41621 h 605592"/>
                <a:gd name="connsiteX73" fmla="*/ 406096 w 530968"/>
                <a:gd name="connsiteY73" fmla="*/ 64796 h 605592"/>
                <a:gd name="connsiteX74" fmla="*/ 406096 w 530968"/>
                <a:gd name="connsiteY74" fmla="*/ 81852 h 605592"/>
                <a:gd name="connsiteX75" fmla="*/ 386786 w 530968"/>
                <a:gd name="connsiteY75" fmla="*/ 101133 h 605592"/>
                <a:gd name="connsiteX76" fmla="*/ 408509 w 530968"/>
                <a:gd name="connsiteY76" fmla="*/ 153786 h 605592"/>
                <a:gd name="connsiteX77" fmla="*/ 435803 w 530968"/>
                <a:gd name="connsiteY77" fmla="*/ 153786 h 605592"/>
                <a:gd name="connsiteX78" fmla="*/ 447779 w 530968"/>
                <a:gd name="connsiteY78" fmla="*/ 165744 h 605592"/>
                <a:gd name="connsiteX79" fmla="*/ 447779 w 530968"/>
                <a:gd name="connsiteY79" fmla="*/ 198466 h 605592"/>
                <a:gd name="connsiteX80" fmla="*/ 435803 w 530968"/>
                <a:gd name="connsiteY80" fmla="*/ 210517 h 605592"/>
                <a:gd name="connsiteX81" fmla="*/ 408509 w 530968"/>
                <a:gd name="connsiteY81" fmla="*/ 210517 h 605592"/>
                <a:gd name="connsiteX82" fmla="*/ 386786 w 530968"/>
                <a:gd name="connsiteY82" fmla="*/ 263169 h 605592"/>
                <a:gd name="connsiteX83" fmla="*/ 406096 w 530968"/>
                <a:gd name="connsiteY83" fmla="*/ 282265 h 605592"/>
                <a:gd name="connsiteX84" fmla="*/ 406096 w 530968"/>
                <a:gd name="connsiteY84" fmla="*/ 299321 h 605592"/>
                <a:gd name="connsiteX85" fmla="*/ 382887 w 530968"/>
                <a:gd name="connsiteY85" fmla="*/ 322496 h 605592"/>
                <a:gd name="connsiteX86" fmla="*/ 365805 w 530968"/>
                <a:gd name="connsiteY86" fmla="*/ 322496 h 605592"/>
                <a:gd name="connsiteX87" fmla="*/ 346495 w 530968"/>
                <a:gd name="connsiteY87" fmla="*/ 303215 h 605592"/>
                <a:gd name="connsiteX88" fmla="*/ 293764 w 530968"/>
                <a:gd name="connsiteY88" fmla="*/ 324906 h 605592"/>
                <a:gd name="connsiteX89" fmla="*/ 293764 w 530968"/>
                <a:gd name="connsiteY89" fmla="*/ 352159 h 605592"/>
                <a:gd name="connsiteX90" fmla="*/ 281788 w 530968"/>
                <a:gd name="connsiteY90" fmla="*/ 364117 h 605592"/>
                <a:gd name="connsiteX91" fmla="*/ 249017 w 530968"/>
                <a:gd name="connsiteY91" fmla="*/ 364117 h 605592"/>
                <a:gd name="connsiteX92" fmla="*/ 236948 w 530968"/>
                <a:gd name="connsiteY92" fmla="*/ 352159 h 605592"/>
                <a:gd name="connsiteX93" fmla="*/ 236948 w 530968"/>
                <a:gd name="connsiteY93" fmla="*/ 324906 h 605592"/>
                <a:gd name="connsiteX94" fmla="*/ 184217 w 530968"/>
                <a:gd name="connsiteY94" fmla="*/ 303215 h 605592"/>
                <a:gd name="connsiteX95" fmla="*/ 164907 w 530968"/>
                <a:gd name="connsiteY95" fmla="*/ 322496 h 605592"/>
                <a:gd name="connsiteX96" fmla="*/ 147826 w 530968"/>
                <a:gd name="connsiteY96" fmla="*/ 322496 h 605592"/>
                <a:gd name="connsiteX97" fmla="*/ 124709 w 530968"/>
                <a:gd name="connsiteY97" fmla="*/ 299321 h 605592"/>
                <a:gd name="connsiteX98" fmla="*/ 124709 w 530968"/>
                <a:gd name="connsiteY98" fmla="*/ 282265 h 605592"/>
                <a:gd name="connsiteX99" fmla="*/ 144019 w 530968"/>
                <a:gd name="connsiteY99" fmla="*/ 262984 h 605592"/>
                <a:gd name="connsiteX100" fmla="*/ 122203 w 530968"/>
                <a:gd name="connsiteY100" fmla="*/ 210331 h 605592"/>
                <a:gd name="connsiteX101" fmla="*/ 95002 w 530968"/>
                <a:gd name="connsiteY101" fmla="*/ 210331 h 605592"/>
                <a:gd name="connsiteX102" fmla="*/ 83026 w 530968"/>
                <a:gd name="connsiteY102" fmla="*/ 198373 h 605592"/>
                <a:gd name="connsiteX103" fmla="*/ 83026 w 530968"/>
                <a:gd name="connsiteY103" fmla="*/ 165651 h 605592"/>
                <a:gd name="connsiteX104" fmla="*/ 95002 w 530968"/>
                <a:gd name="connsiteY104" fmla="*/ 153600 h 605592"/>
                <a:gd name="connsiteX105" fmla="*/ 95002 w 530968"/>
                <a:gd name="connsiteY105" fmla="*/ 153786 h 605592"/>
                <a:gd name="connsiteX106" fmla="*/ 122389 w 530968"/>
                <a:gd name="connsiteY106" fmla="*/ 153786 h 605592"/>
                <a:gd name="connsiteX107" fmla="*/ 144112 w 530968"/>
                <a:gd name="connsiteY107" fmla="*/ 101133 h 605592"/>
                <a:gd name="connsiteX108" fmla="*/ 124709 w 530968"/>
                <a:gd name="connsiteY108" fmla="*/ 81852 h 605592"/>
                <a:gd name="connsiteX109" fmla="*/ 124709 w 530968"/>
                <a:gd name="connsiteY109" fmla="*/ 64796 h 605592"/>
                <a:gd name="connsiteX110" fmla="*/ 147826 w 530968"/>
                <a:gd name="connsiteY110" fmla="*/ 41621 h 605592"/>
                <a:gd name="connsiteX111" fmla="*/ 164907 w 530968"/>
                <a:gd name="connsiteY111" fmla="*/ 41621 h 605592"/>
                <a:gd name="connsiteX112" fmla="*/ 184217 w 530968"/>
                <a:gd name="connsiteY112" fmla="*/ 60902 h 605592"/>
                <a:gd name="connsiteX113" fmla="*/ 236948 w 530968"/>
                <a:gd name="connsiteY113" fmla="*/ 39211 h 605592"/>
                <a:gd name="connsiteX114" fmla="*/ 236948 w 530968"/>
                <a:gd name="connsiteY114" fmla="*/ 11958 h 605592"/>
                <a:gd name="connsiteX115" fmla="*/ 249017 w 530968"/>
                <a:gd name="connsiteY11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30968" h="605592">
                  <a:moveTo>
                    <a:pt x="358559" y="360518"/>
                  </a:moveTo>
                  <a:cubicBezTo>
                    <a:pt x="358559" y="360518"/>
                    <a:pt x="397367" y="385915"/>
                    <a:pt x="462357" y="410571"/>
                  </a:cubicBezTo>
                  <a:cubicBezTo>
                    <a:pt x="533939" y="436524"/>
                    <a:pt x="529483" y="495383"/>
                    <a:pt x="530968" y="605592"/>
                  </a:cubicBezTo>
                  <a:lnTo>
                    <a:pt x="0" y="605592"/>
                  </a:lnTo>
                  <a:cubicBezTo>
                    <a:pt x="1392" y="495383"/>
                    <a:pt x="-3064" y="436710"/>
                    <a:pt x="68518" y="410756"/>
                  </a:cubicBezTo>
                  <a:cubicBezTo>
                    <a:pt x="133508" y="386008"/>
                    <a:pt x="172316" y="360703"/>
                    <a:pt x="172316" y="360703"/>
                  </a:cubicBezTo>
                  <a:lnTo>
                    <a:pt x="222358" y="518648"/>
                  </a:lnTo>
                  <a:lnTo>
                    <a:pt x="229136" y="539967"/>
                  </a:lnTo>
                  <a:lnTo>
                    <a:pt x="251790" y="476474"/>
                  </a:lnTo>
                  <a:cubicBezTo>
                    <a:pt x="200355" y="404639"/>
                    <a:pt x="255689" y="401302"/>
                    <a:pt x="265345" y="401209"/>
                  </a:cubicBezTo>
                  <a:lnTo>
                    <a:pt x="265438" y="401209"/>
                  </a:lnTo>
                  <a:lnTo>
                    <a:pt x="265530" y="401209"/>
                  </a:lnTo>
                  <a:lnTo>
                    <a:pt x="265716" y="401209"/>
                  </a:lnTo>
                  <a:lnTo>
                    <a:pt x="265809" y="401209"/>
                  </a:lnTo>
                  <a:cubicBezTo>
                    <a:pt x="275372" y="401302"/>
                    <a:pt x="330799" y="404824"/>
                    <a:pt x="279271" y="476474"/>
                  </a:cubicBezTo>
                  <a:lnTo>
                    <a:pt x="301739" y="539874"/>
                  </a:lnTo>
                  <a:lnTo>
                    <a:pt x="308517" y="518463"/>
                  </a:lnTo>
                  <a:close/>
                  <a:moveTo>
                    <a:pt x="327742" y="231466"/>
                  </a:moveTo>
                  <a:cubicBezTo>
                    <a:pt x="322172" y="249450"/>
                    <a:pt x="314095" y="264003"/>
                    <a:pt x="305833" y="275591"/>
                  </a:cubicBezTo>
                  <a:cubicBezTo>
                    <a:pt x="326628" y="266599"/>
                    <a:pt x="343710" y="251026"/>
                    <a:pt x="354572" y="231466"/>
                  </a:cubicBezTo>
                  <a:close/>
                  <a:moveTo>
                    <a:pt x="275754" y="231374"/>
                  </a:moveTo>
                  <a:lnTo>
                    <a:pt x="275754" y="279577"/>
                  </a:lnTo>
                  <a:cubicBezTo>
                    <a:pt x="285594" y="269658"/>
                    <a:pt x="298127" y="253899"/>
                    <a:pt x="306204" y="231374"/>
                  </a:cubicBezTo>
                  <a:close/>
                  <a:moveTo>
                    <a:pt x="224880" y="231374"/>
                  </a:moveTo>
                  <a:cubicBezTo>
                    <a:pt x="232863" y="253621"/>
                    <a:pt x="245303" y="269473"/>
                    <a:pt x="255144" y="279484"/>
                  </a:cubicBezTo>
                  <a:lnTo>
                    <a:pt x="255144" y="231374"/>
                  </a:lnTo>
                  <a:close/>
                  <a:moveTo>
                    <a:pt x="176233" y="231374"/>
                  </a:moveTo>
                  <a:cubicBezTo>
                    <a:pt x="187188" y="251026"/>
                    <a:pt x="204270" y="266599"/>
                    <a:pt x="224972" y="275498"/>
                  </a:cubicBezTo>
                  <a:cubicBezTo>
                    <a:pt x="216710" y="264003"/>
                    <a:pt x="208633" y="249264"/>
                    <a:pt x="203063" y="231374"/>
                  </a:cubicBezTo>
                  <a:close/>
                  <a:moveTo>
                    <a:pt x="332569" y="153137"/>
                  </a:moveTo>
                  <a:cubicBezTo>
                    <a:pt x="334055" y="162128"/>
                    <a:pt x="334890" y="171769"/>
                    <a:pt x="334890" y="182059"/>
                  </a:cubicBezTo>
                  <a:cubicBezTo>
                    <a:pt x="334890" y="192441"/>
                    <a:pt x="334055" y="201989"/>
                    <a:pt x="332569" y="210980"/>
                  </a:cubicBezTo>
                  <a:lnTo>
                    <a:pt x="363205" y="210980"/>
                  </a:lnTo>
                  <a:cubicBezTo>
                    <a:pt x="365990" y="201803"/>
                    <a:pt x="367476" y="192070"/>
                    <a:pt x="367476" y="182059"/>
                  </a:cubicBezTo>
                  <a:cubicBezTo>
                    <a:pt x="367476" y="172047"/>
                    <a:pt x="365990" y="162407"/>
                    <a:pt x="363205" y="153137"/>
                  </a:cubicBezTo>
                  <a:close/>
                  <a:moveTo>
                    <a:pt x="275754" y="153137"/>
                  </a:moveTo>
                  <a:lnTo>
                    <a:pt x="275754" y="210980"/>
                  </a:lnTo>
                  <a:lnTo>
                    <a:pt x="311774" y="210980"/>
                  </a:lnTo>
                  <a:cubicBezTo>
                    <a:pt x="313445" y="202081"/>
                    <a:pt x="314466" y="192441"/>
                    <a:pt x="314466" y="182059"/>
                  </a:cubicBezTo>
                  <a:cubicBezTo>
                    <a:pt x="314466" y="171584"/>
                    <a:pt x="313445" y="162036"/>
                    <a:pt x="311774" y="153137"/>
                  </a:cubicBezTo>
                  <a:close/>
                  <a:moveTo>
                    <a:pt x="219124" y="153137"/>
                  </a:moveTo>
                  <a:cubicBezTo>
                    <a:pt x="217453" y="162036"/>
                    <a:pt x="216431" y="171676"/>
                    <a:pt x="216431" y="182059"/>
                  </a:cubicBezTo>
                  <a:cubicBezTo>
                    <a:pt x="216431" y="192533"/>
                    <a:pt x="217453" y="202081"/>
                    <a:pt x="219124" y="210980"/>
                  </a:cubicBezTo>
                  <a:lnTo>
                    <a:pt x="255144" y="210980"/>
                  </a:lnTo>
                  <a:lnTo>
                    <a:pt x="255144" y="153137"/>
                  </a:lnTo>
                  <a:close/>
                  <a:moveTo>
                    <a:pt x="167693" y="153137"/>
                  </a:moveTo>
                  <a:cubicBezTo>
                    <a:pt x="164907" y="162407"/>
                    <a:pt x="163422" y="172047"/>
                    <a:pt x="163422" y="182059"/>
                  </a:cubicBezTo>
                  <a:cubicBezTo>
                    <a:pt x="163422" y="192070"/>
                    <a:pt x="164907" y="201803"/>
                    <a:pt x="167693" y="210980"/>
                  </a:cubicBezTo>
                  <a:lnTo>
                    <a:pt x="198328" y="210980"/>
                  </a:lnTo>
                  <a:cubicBezTo>
                    <a:pt x="196843" y="201989"/>
                    <a:pt x="196008" y="192348"/>
                    <a:pt x="196008" y="182059"/>
                  </a:cubicBezTo>
                  <a:cubicBezTo>
                    <a:pt x="196008" y="171676"/>
                    <a:pt x="196843" y="162128"/>
                    <a:pt x="198328" y="153137"/>
                  </a:cubicBezTo>
                  <a:close/>
                  <a:moveTo>
                    <a:pt x="305925" y="88619"/>
                  </a:moveTo>
                  <a:cubicBezTo>
                    <a:pt x="314188" y="100114"/>
                    <a:pt x="322265" y="114853"/>
                    <a:pt x="327835" y="132743"/>
                  </a:cubicBezTo>
                  <a:lnTo>
                    <a:pt x="354664" y="132743"/>
                  </a:lnTo>
                  <a:cubicBezTo>
                    <a:pt x="343710" y="113091"/>
                    <a:pt x="326628" y="97518"/>
                    <a:pt x="305925" y="88619"/>
                  </a:cubicBezTo>
                  <a:close/>
                  <a:moveTo>
                    <a:pt x="225065" y="88619"/>
                  </a:moveTo>
                  <a:cubicBezTo>
                    <a:pt x="204270" y="97518"/>
                    <a:pt x="187188" y="113091"/>
                    <a:pt x="176326" y="132743"/>
                  </a:cubicBezTo>
                  <a:lnTo>
                    <a:pt x="203156" y="132743"/>
                  </a:lnTo>
                  <a:cubicBezTo>
                    <a:pt x="208726" y="114853"/>
                    <a:pt x="216803" y="100206"/>
                    <a:pt x="225065" y="88619"/>
                  </a:cubicBezTo>
                  <a:close/>
                  <a:moveTo>
                    <a:pt x="275754" y="84633"/>
                  </a:moveTo>
                  <a:lnTo>
                    <a:pt x="275754" y="132743"/>
                  </a:lnTo>
                  <a:lnTo>
                    <a:pt x="306018" y="132743"/>
                  </a:lnTo>
                  <a:cubicBezTo>
                    <a:pt x="298034" y="110496"/>
                    <a:pt x="285594" y="94644"/>
                    <a:pt x="275754" y="84633"/>
                  </a:cubicBezTo>
                  <a:close/>
                  <a:moveTo>
                    <a:pt x="255144" y="84540"/>
                  </a:moveTo>
                  <a:cubicBezTo>
                    <a:pt x="245303" y="94459"/>
                    <a:pt x="232771" y="110218"/>
                    <a:pt x="224694" y="132743"/>
                  </a:cubicBezTo>
                  <a:lnTo>
                    <a:pt x="255144" y="132743"/>
                  </a:lnTo>
                  <a:close/>
                  <a:moveTo>
                    <a:pt x="249017" y="0"/>
                  </a:moveTo>
                  <a:lnTo>
                    <a:pt x="281788" y="0"/>
                  </a:lnTo>
                  <a:cubicBezTo>
                    <a:pt x="288379" y="0"/>
                    <a:pt x="293764" y="5284"/>
                    <a:pt x="293764" y="11958"/>
                  </a:cubicBezTo>
                  <a:lnTo>
                    <a:pt x="293764" y="39211"/>
                  </a:lnTo>
                  <a:cubicBezTo>
                    <a:pt x="312981" y="42919"/>
                    <a:pt x="330806" y="50428"/>
                    <a:pt x="346495" y="60902"/>
                  </a:cubicBezTo>
                  <a:lnTo>
                    <a:pt x="365805" y="41621"/>
                  </a:lnTo>
                  <a:cubicBezTo>
                    <a:pt x="370539" y="36986"/>
                    <a:pt x="378245" y="36986"/>
                    <a:pt x="382887" y="41621"/>
                  </a:cubicBezTo>
                  <a:lnTo>
                    <a:pt x="406096" y="64796"/>
                  </a:lnTo>
                  <a:cubicBezTo>
                    <a:pt x="410737" y="69431"/>
                    <a:pt x="410737" y="77125"/>
                    <a:pt x="406096" y="81852"/>
                  </a:cubicBezTo>
                  <a:lnTo>
                    <a:pt x="386786" y="101133"/>
                  </a:lnTo>
                  <a:cubicBezTo>
                    <a:pt x="397276" y="116799"/>
                    <a:pt x="404703" y="134597"/>
                    <a:pt x="408509" y="153786"/>
                  </a:cubicBezTo>
                  <a:lnTo>
                    <a:pt x="435803" y="153786"/>
                  </a:lnTo>
                  <a:cubicBezTo>
                    <a:pt x="442302" y="153786"/>
                    <a:pt x="447779" y="159069"/>
                    <a:pt x="447779" y="165744"/>
                  </a:cubicBezTo>
                  <a:lnTo>
                    <a:pt x="447779" y="198466"/>
                  </a:lnTo>
                  <a:cubicBezTo>
                    <a:pt x="447779" y="205048"/>
                    <a:pt x="442487" y="210517"/>
                    <a:pt x="435803" y="210517"/>
                  </a:cubicBezTo>
                  <a:lnTo>
                    <a:pt x="408509" y="210517"/>
                  </a:lnTo>
                  <a:cubicBezTo>
                    <a:pt x="404796" y="229612"/>
                    <a:pt x="397276" y="247410"/>
                    <a:pt x="386786" y="263169"/>
                  </a:cubicBezTo>
                  <a:lnTo>
                    <a:pt x="406096" y="282265"/>
                  </a:lnTo>
                  <a:cubicBezTo>
                    <a:pt x="410737" y="286992"/>
                    <a:pt x="410737" y="294686"/>
                    <a:pt x="406096" y="299321"/>
                  </a:cubicBezTo>
                  <a:lnTo>
                    <a:pt x="382887" y="322496"/>
                  </a:lnTo>
                  <a:cubicBezTo>
                    <a:pt x="378245" y="327131"/>
                    <a:pt x="370539" y="327131"/>
                    <a:pt x="365805" y="322496"/>
                  </a:cubicBezTo>
                  <a:lnTo>
                    <a:pt x="346495" y="303215"/>
                  </a:lnTo>
                  <a:cubicBezTo>
                    <a:pt x="330806" y="313597"/>
                    <a:pt x="312981" y="321105"/>
                    <a:pt x="293764" y="324906"/>
                  </a:cubicBezTo>
                  <a:lnTo>
                    <a:pt x="293764" y="352159"/>
                  </a:lnTo>
                  <a:cubicBezTo>
                    <a:pt x="293764" y="358833"/>
                    <a:pt x="288472" y="364117"/>
                    <a:pt x="281788" y="364117"/>
                  </a:cubicBezTo>
                  <a:lnTo>
                    <a:pt x="249017" y="364117"/>
                  </a:lnTo>
                  <a:cubicBezTo>
                    <a:pt x="242426" y="364117"/>
                    <a:pt x="236948" y="358833"/>
                    <a:pt x="236948" y="352159"/>
                  </a:cubicBezTo>
                  <a:lnTo>
                    <a:pt x="236948" y="324906"/>
                  </a:lnTo>
                  <a:cubicBezTo>
                    <a:pt x="217824" y="321198"/>
                    <a:pt x="199999" y="313689"/>
                    <a:pt x="184217" y="303215"/>
                  </a:cubicBezTo>
                  <a:lnTo>
                    <a:pt x="164907" y="322496"/>
                  </a:lnTo>
                  <a:cubicBezTo>
                    <a:pt x="160266" y="327131"/>
                    <a:pt x="152560" y="327131"/>
                    <a:pt x="147826" y="322496"/>
                  </a:cubicBezTo>
                  <a:lnTo>
                    <a:pt x="124709" y="299321"/>
                  </a:lnTo>
                  <a:cubicBezTo>
                    <a:pt x="119975" y="294686"/>
                    <a:pt x="119975" y="286992"/>
                    <a:pt x="124709" y="282265"/>
                  </a:cubicBezTo>
                  <a:lnTo>
                    <a:pt x="144019" y="262984"/>
                  </a:lnTo>
                  <a:cubicBezTo>
                    <a:pt x="133529" y="247318"/>
                    <a:pt x="126102" y="229520"/>
                    <a:pt x="122203" y="210331"/>
                  </a:cubicBezTo>
                  <a:lnTo>
                    <a:pt x="95002" y="210331"/>
                  </a:lnTo>
                  <a:cubicBezTo>
                    <a:pt x="88410" y="210331"/>
                    <a:pt x="83026" y="205048"/>
                    <a:pt x="83026" y="198373"/>
                  </a:cubicBezTo>
                  <a:lnTo>
                    <a:pt x="83026" y="165651"/>
                  </a:lnTo>
                  <a:cubicBezTo>
                    <a:pt x="83026" y="159069"/>
                    <a:pt x="88318" y="153600"/>
                    <a:pt x="95002" y="153600"/>
                  </a:cubicBezTo>
                  <a:lnTo>
                    <a:pt x="95002" y="153786"/>
                  </a:lnTo>
                  <a:lnTo>
                    <a:pt x="122389" y="153786"/>
                  </a:lnTo>
                  <a:cubicBezTo>
                    <a:pt x="126102" y="134597"/>
                    <a:pt x="133622" y="116799"/>
                    <a:pt x="144112" y="101133"/>
                  </a:cubicBezTo>
                  <a:lnTo>
                    <a:pt x="124709" y="81852"/>
                  </a:lnTo>
                  <a:cubicBezTo>
                    <a:pt x="119975" y="77125"/>
                    <a:pt x="119975" y="69431"/>
                    <a:pt x="124709" y="64796"/>
                  </a:cubicBezTo>
                  <a:lnTo>
                    <a:pt x="147826" y="41621"/>
                  </a:lnTo>
                  <a:cubicBezTo>
                    <a:pt x="152560" y="36986"/>
                    <a:pt x="160266" y="36986"/>
                    <a:pt x="164907" y="41621"/>
                  </a:cubicBezTo>
                  <a:lnTo>
                    <a:pt x="184217" y="60902"/>
                  </a:lnTo>
                  <a:cubicBezTo>
                    <a:pt x="199999" y="50428"/>
                    <a:pt x="217824" y="43012"/>
                    <a:pt x="236948" y="39211"/>
                  </a:cubicBezTo>
                  <a:lnTo>
                    <a:pt x="236948" y="11958"/>
                  </a:lnTo>
                  <a:cubicBezTo>
                    <a:pt x="236948" y="5469"/>
                    <a:pt x="242333" y="0"/>
                    <a:pt x="249017" y="0"/>
                  </a:cubicBezTo>
                  <a:close/>
                </a:path>
              </a:pathLst>
            </a:custGeom>
            <a:solidFill>
              <a:schemeClr val="accent1"/>
            </a:solid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spcBef>
                  <a:spcPts val="0"/>
                </a:spcBef>
                <a:spcAft>
                  <a:spcPts val="0"/>
                </a:spcAft>
                <a:buNone/>
              </a:pPr>
              <a:endParaRPr sz="1600">
                <a:solidFill>
                  <a:schemeClr val="dk1"/>
                </a:solidFill>
              </a:endParaRPr>
            </a:p>
          </p:txBody>
        </p:sp>
      </p:grpSp>
      <p:sp>
        <p:nvSpPr>
          <p:cNvPr id="26" name="îṥļïḍê">
            <a:extLst>
              <a:ext uri="{FF2B5EF4-FFF2-40B4-BE49-F238E27FC236}">
                <a16:creationId xmlns:a16="http://schemas.microsoft.com/office/drawing/2014/main" id="{E1BB6FC7-50B6-4DBE-9C32-BA17B6BD27D1}"/>
              </a:ext>
            </a:extLst>
          </p:cNvPr>
          <p:cNvSpPr txBox="1"/>
          <p:nvPr/>
        </p:nvSpPr>
        <p:spPr>
          <a:xfrm>
            <a:off x="673100" y="3821327"/>
            <a:ext cx="2939191" cy="38579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i="1" dirty="0">
                <a:solidFill>
                  <a:schemeClr val="bg1"/>
                </a:solidFill>
              </a:rPr>
              <a:t>01.</a:t>
            </a:r>
            <a:r>
              <a:rPr lang="zh-CN" altLang="en-US" i="1" dirty="0">
                <a:solidFill>
                  <a:schemeClr val="bg1"/>
                </a:solidFill>
              </a:rPr>
              <a:t>关键字</a:t>
            </a:r>
            <a:endParaRPr lang="en-US" altLang="zh-CN" i="1" dirty="0">
              <a:solidFill>
                <a:schemeClr val="bg1"/>
              </a:solidFill>
            </a:endParaRPr>
          </a:p>
        </p:txBody>
      </p:sp>
      <p:sp>
        <p:nvSpPr>
          <p:cNvPr id="27" name="ïṧḷíḑê">
            <a:extLst>
              <a:ext uri="{FF2B5EF4-FFF2-40B4-BE49-F238E27FC236}">
                <a16:creationId xmlns:a16="http://schemas.microsoft.com/office/drawing/2014/main" id="{EFF6F2BB-2D7C-4225-B0FE-AA9522120998}"/>
              </a:ext>
            </a:extLst>
          </p:cNvPr>
          <p:cNvSpPr txBox="1"/>
          <p:nvPr/>
        </p:nvSpPr>
        <p:spPr>
          <a:xfrm>
            <a:off x="673100" y="4337630"/>
            <a:ext cx="2939191" cy="1559242"/>
          </a:xfrm>
          <a:prstGeom prst="rect">
            <a:avLst/>
          </a:prstGeom>
          <a:no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solidFill>
                  <a:schemeClr val="bg1"/>
                </a:solidFill>
                <a:latin typeface="+mn-ea"/>
              </a:rPr>
              <a:t>在“至诚至坚，博学笃行”的校训精神指引下，一代代安大人潜心耕耘、励志践行，使得学校的建设发展不断向前推进</a:t>
            </a:r>
            <a:endParaRPr lang="en-US" altLang="zh-CN" sz="1600" dirty="0">
              <a:solidFill>
                <a:schemeClr val="bg1"/>
              </a:solidFill>
            </a:endParaRPr>
          </a:p>
        </p:txBody>
      </p:sp>
      <p:grpSp>
        <p:nvGrpSpPr>
          <p:cNvPr id="7" name="íśľídé">
            <a:extLst>
              <a:ext uri="{FF2B5EF4-FFF2-40B4-BE49-F238E27FC236}">
                <a16:creationId xmlns:a16="http://schemas.microsoft.com/office/drawing/2014/main" id="{57FE82DD-7812-4E07-BBB8-E66DD2FDF963}"/>
              </a:ext>
            </a:extLst>
          </p:cNvPr>
          <p:cNvGrpSpPr/>
          <p:nvPr/>
        </p:nvGrpSpPr>
        <p:grpSpPr>
          <a:xfrm>
            <a:off x="9675007" y="3009047"/>
            <a:ext cx="748594" cy="748594"/>
            <a:chOff x="9675007" y="3009047"/>
            <a:chExt cx="748594" cy="748594"/>
          </a:xfrm>
        </p:grpSpPr>
        <p:sp>
          <p:nvSpPr>
            <p:cNvPr id="24" name="îŝḻîdê">
              <a:extLst>
                <a:ext uri="{FF2B5EF4-FFF2-40B4-BE49-F238E27FC236}">
                  <a16:creationId xmlns:a16="http://schemas.microsoft.com/office/drawing/2014/main" id="{BFAFAB77-E2A8-485A-AF59-DD23A619CB4C}"/>
                </a:ext>
              </a:extLst>
            </p:cNvPr>
            <p:cNvSpPr/>
            <p:nvPr/>
          </p:nvSpPr>
          <p:spPr>
            <a:xfrm>
              <a:off x="9675007" y="3009047"/>
              <a:ext cx="748594" cy="748594"/>
            </a:xfrm>
            <a:prstGeom prst="ellipse">
              <a:avLst/>
            </a:prstGeom>
            <a:solidFill>
              <a:schemeClr val="lt1"/>
            </a:solidFill>
            <a:ln w="28575" cap="flat" cmpd="sng">
              <a:solidFill>
                <a:srgbClr val="A95F59"/>
              </a:solidFill>
              <a:prstDash val="solid"/>
              <a:miter lim="800000"/>
              <a:headEnd type="none" w="sm" len="sm"/>
              <a:tailEnd type="none" w="sm" len="sm"/>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rtl="0">
                <a:spcBef>
                  <a:spcPts val="0"/>
                </a:spcBef>
                <a:spcAft>
                  <a:spcPts val="0"/>
                </a:spcAft>
                <a:buNone/>
              </a:pPr>
              <a:endParaRPr sz="1600">
                <a:solidFill>
                  <a:srgbClr val="A95F59"/>
                </a:solidFill>
              </a:endParaRPr>
            </a:p>
          </p:txBody>
        </p:sp>
        <p:sp>
          <p:nvSpPr>
            <p:cNvPr id="25" name="îṣ1ïḑé">
              <a:extLst>
                <a:ext uri="{FF2B5EF4-FFF2-40B4-BE49-F238E27FC236}">
                  <a16:creationId xmlns:a16="http://schemas.microsoft.com/office/drawing/2014/main" id="{0C934234-ED99-422C-B0DA-EAC4031DD958}"/>
                </a:ext>
              </a:extLst>
            </p:cNvPr>
            <p:cNvSpPr/>
            <p:nvPr/>
          </p:nvSpPr>
          <p:spPr>
            <a:xfrm>
              <a:off x="9878284" y="3188288"/>
              <a:ext cx="342040" cy="390112"/>
            </a:xfrm>
            <a:custGeom>
              <a:avLst/>
              <a:gdLst>
                <a:gd name="connsiteX0" fmla="*/ 358559 w 530968"/>
                <a:gd name="connsiteY0" fmla="*/ 360518 h 605592"/>
                <a:gd name="connsiteX1" fmla="*/ 462357 w 530968"/>
                <a:gd name="connsiteY1" fmla="*/ 410571 h 605592"/>
                <a:gd name="connsiteX2" fmla="*/ 530968 w 530968"/>
                <a:gd name="connsiteY2" fmla="*/ 605592 h 605592"/>
                <a:gd name="connsiteX3" fmla="*/ 0 w 530968"/>
                <a:gd name="connsiteY3" fmla="*/ 605592 h 605592"/>
                <a:gd name="connsiteX4" fmla="*/ 68518 w 530968"/>
                <a:gd name="connsiteY4" fmla="*/ 410756 h 605592"/>
                <a:gd name="connsiteX5" fmla="*/ 172316 w 530968"/>
                <a:gd name="connsiteY5" fmla="*/ 360703 h 605592"/>
                <a:gd name="connsiteX6" fmla="*/ 222358 w 530968"/>
                <a:gd name="connsiteY6" fmla="*/ 518648 h 605592"/>
                <a:gd name="connsiteX7" fmla="*/ 229136 w 530968"/>
                <a:gd name="connsiteY7" fmla="*/ 539967 h 605592"/>
                <a:gd name="connsiteX8" fmla="*/ 251790 w 530968"/>
                <a:gd name="connsiteY8" fmla="*/ 476474 h 605592"/>
                <a:gd name="connsiteX9" fmla="*/ 265345 w 530968"/>
                <a:gd name="connsiteY9" fmla="*/ 401209 h 605592"/>
                <a:gd name="connsiteX10" fmla="*/ 265438 w 530968"/>
                <a:gd name="connsiteY10" fmla="*/ 401209 h 605592"/>
                <a:gd name="connsiteX11" fmla="*/ 265530 w 530968"/>
                <a:gd name="connsiteY11" fmla="*/ 401209 h 605592"/>
                <a:gd name="connsiteX12" fmla="*/ 265716 w 530968"/>
                <a:gd name="connsiteY12" fmla="*/ 401209 h 605592"/>
                <a:gd name="connsiteX13" fmla="*/ 265809 w 530968"/>
                <a:gd name="connsiteY13" fmla="*/ 401209 h 605592"/>
                <a:gd name="connsiteX14" fmla="*/ 279271 w 530968"/>
                <a:gd name="connsiteY14" fmla="*/ 476474 h 605592"/>
                <a:gd name="connsiteX15" fmla="*/ 301739 w 530968"/>
                <a:gd name="connsiteY15" fmla="*/ 539874 h 605592"/>
                <a:gd name="connsiteX16" fmla="*/ 308517 w 530968"/>
                <a:gd name="connsiteY16" fmla="*/ 518463 h 605592"/>
                <a:gd name="connsiteX17" fmla="*/ 327742 w 530968"/>
                <a:gd name="connsiteY17" fmla="*/ 231466 h 605592"/>
                <a:gd name="connsiteX18" fmla="*/ 305833 w 530968"/>
                <a:gd name="connsiteY18" fmla="*/ 275591 h 605592"/>
                <a:gd name="connsiteX19" fmla="*/ 354572 w 530968"/>
                <a:gd name="connsiteY19" fmla="*/ 231466 h 605592"/>
                <a:gd name="connsiteX20" fmla="*/ 275754 w 530968"/>
                <a:gd name="connsiteY20" fmla="*/ 231374 h 605592"/>
                <a:gd name="connsiteX21" fmla="*/ 275754 w 530968"/>
                <a:gd name="connsiteY21" fmla="*/ 279577 h 605592"/>
                <a:gd name="connsiteX22" fmla="*/ 306204 w 530968"/>
                <a:gd name="connsiteY22" fmla="*/ 231374 h 605592"/>
                <a:gd name="connsiteX23" fmla="*/ 224880 w 530968"/>
                <a:gd name="connsiteY23" fmla="*/ 231374 h 605592"/>
                <a:gd name="connsiteX24" fmla="*/ 255144 w 530968"/>
                <a:gd name="connsiteY24" fmla="*/ 279484 h 605592"/>
                <a:gd name="connsiteX25" fmla="*/ 255144 w 530968"/>
                <a:gd name="connsiteY25" fmla="*/ 231374 h 605592"/>
                <a:gd name="connsiteX26" fmla="*/ 176233 w 530968"/>
                <a:gd name="connsiteY26" fmla="*/ 231374 h 605592"/>
                <a:gd name="connsiteX27" fmla="*/ 224972 w 530968"/>
                <a:gd name="connsiteY27" fmla="*/ 275498 h 605592"/>
                <a:gd name="connsiteX28" fmla="*/ 203063 w 530968"/>
                <a:gd name="connsiteY28" fmla="*/ 231374 h 605592"/>
                <a:gd name="connsiteX29" fmla="*/ 332569 w 530968"/>
                <a:gd name="connsiteY29" fmla="*/ 153137 h 605592"/>
                <a:gd name="connsiteX30" fmla="*/ 334890 w 530968"/>
                <a:gd name="connsiteY30" fmla="*/ 182059 h 605592"/>
                <a:gd name="connsiteX31" fmla="*/ 332569 w 530968"/>
                <a:gd name="connsiteY31" fmla="*/ 210980 h 605592"/>
                <a:gd name="connsiteX32" fmla="*/ 363205 w 530968"/>
                <a:gd name="connsiteY32" fmla="*/ 210980 h 605592"/>
                <a:gd name="connsiteX33" fmla="*/ 367476 w 530968"/>
                <a:gd name="connsiteY33" fmla="*/ 182059 h 605592"/>
                <a:gd name="connsiteX34" fmla="*/ 363205 w 530968"/>
                <a:gd name="connsiteY34" fmla="*/ 153137 h 605592"/>
                <a:gd name="connsiteX35" fmla="*/ 275754 w 530968"/>
                <a:gd name="connsiteY35" fmla="*/ 153137 h 605592"/>
                <a:gd name="connsiteX36" fmla="*/ 275754 w 530968"/>
                <a:gd name="connsiteY36" fmla="*/ 210980 h 605592"/>
                <a:gd name="connsiteX37" fmla="*/ 311774 w 530968"/>
                <a:gd name="connsiteY37" fmla="*/ 210980 h 605592"/>
                <a:gd name="connsiteX38" fmla="*/ 314466 w 530968"/>
                <a:gd name="connsiteY38" fmla="*/ 182059 h 605592"/>
                <a:gd name="connsiteX39" fmla="*/ 311774 w 530968"/>
                <a:gd name="connsiteY39" fmla="*/ 153137 h 605592"/>
                <a:gd name="connsiteX40" fmla="*/ 219124 w 530968"/>
                <a:gd name="connsiteY40" fmla="*/ 153137 h 605592"/>
                <a:gd name="connsiteX41" fmla="*/ 216431 w 530968"/>
                <a:gd name="connsiteY41" fmla="*/ 182059 h 605592"/>
                <a:gd name="connsiteX42" fmla="*/ 219124 w 530968"/>
                <a:gd name="connsiteY42" fmla="*/ 210980 h 605592"/>
                <a:gd name="connsiteX43" fmla="*/ 255144 w 530968"/>
                <a:gd name="connsiteY43" fmla="*/ 210980 h 605592"/>
                <a:gd name="connsiteX44" fmla="*/ 255144 w 530968"/>
                <a:gd name="connsiteY44" fmla="*/ 153137 h 605592"/>
                <a:gd name="connsiteX45" fmla="*/ 167693 w 530968"/>
                <a:gd name="connsiteY45" fmla="*/ 153137 h 605592"/>
                <a:gd name="connsiteX46" fmla="*/ 163422 w 530968"/>
                <a:gd name="connsiteY46" fmla="*/ 182059 h 605592"/>
                <a:gd name="connsiteX47" fmla="*/ 167693 w 530968"/>
                <a:gd name="connsiteY47" fmla="*/ 210980 h 605592"/>
                <a:gd name="connsiteX48" fmla="*/ 198328 w 530968"/>
                <a:gd name="connsiteY48" fmla="*/ 210980 h 605592"/>
                <a:gd name="connsiteX49" fmla="*/ 196008 w 530968"/>
                <a:gd name="connsiteY49" fmla="*/ 182059 h 605592"/>
                <a:gd name="connsiteX50" fmla="*/ 198328 w 530968"/>
                <a:gd name="connsiteY50" fmla="*/ 153137 h 605592"/>
                <a:gd name="connsiteX51" fmla="*/ 305925 w 530968"/>
                <a:gd name="connsiteY51" fmla="*/ 88619 h 605592"/>
                <a:gd name="connsiteX52" fmla="*/ 327835 w 530968"/>
                <a:gd name="connsiteY52" fmla="*/ 132743 h 605592"/>
                <a:gd name="connsiteX53" fmla="*/ 354664 w 530968"/>
                <a:gd name="connsiteY53" fmla="*/ 132743 h 605592"/>
                <a:gd name="connsiteX54" fmla="*/ 305925 w 530968"/>
                <a:gd name="connsiteY54" fmla="*/ 88619 h 605592"/>
                <a:gd name="connsiteX55" fmla="*/ 225065 w 530968"/>
                <a:gd name="connsiteY55" fmla="*/ 88619 h 605592"/>
                <a:gd name="connsiteX56" fmla="*/ 176326 w 530968"/>
                <a:gd name="connsiteY56" fmla="*/ 132743 h 605592"/>
                <a:gd name="connsiteX57" fmla="*/ 203156 w 530968"/>
                <a:gd name="connsiteY57" fmla="*/ 132743 h 605592"/>
                <a:gd name="connsiteX58" fmla="*/ 225065 w 530968"/>
                <a:gd name="connsiteY58" fmla="*/ 88619 h 605592"/>
                <a:gd name="connsiteX59" fmla="*/ 275754 w 530968"/>
                <a:gd name="connsiteY59" fmla="*/ 84633 h 605592"/>
                <a:gd name="connsiteX60" fmla="*/ 275754 w 530968"/>
                <a:gd name="connsiteY60" fmla="*/ 132743 h 605592"/>
                <a:gd name="connsiteX61" fmla="*/ 306018 w 530968"/>
                <a:gd name="connsiteY61" fmla="*/ 132743 h 605592"/>
                <a:gd name="connsiteX62" fmla="*/ 275754 w 530968"/>
                <a:gd name="connsiteY62" fmla="*/ 84633 h 605592"/>
                <a:gd name="connsiteX63" fmla="*/ 255144 w 530968"/>
                <a:gd name="connsiteY63" fmla="*/ 84540 h 605592"/>
                <a:gd name="connsiteX64" fmla="*/ 224694 w 530968"/>
                <a:gd name="connsiteY64" fmla="*/ 132743 h 605592"/>
                <a:gd name="connsiteX65" fmla="*/ 255144 w 530968"/>
                <a:gd name="connsiteY65" fmla="*/ 132743 h 605592"/>
                <a:gd name="connsiteX66" fmla="*/ 249017 w 530968"/>
                <a:gd name="connsiteY66" fmla="*/ 0 h 605592"/>
                <a:gd name="connsiteX67" fmla="*/ 281788 w 530968"/>
                <a:gd name="connsiteY67" fmla="*/ 0 h 605592"/>
                <a:gd name="connsiteX68" fmla="*/ 293764 w 530968"/>
                <a:gd name="connsiteY68" fmla="*/ 11958 h 605592"/>
                <a:gd name="connsiteX69" fmla="*/ 293764 w 530968"/>
                <a:gd name="connsiteY69" fmla="*/ 39211 h 605592"/>
                <a:gd name="connsiteX70" fmla="*/ 346495 w 530968"/>
                <a:gd name="connsiteY70" fmla="*/ 60902 h 605592"/>
                <a:gd name="connsiteX71" fmla="*/ 365805 w 530968"/>
                <a:gd name="connsiteY71" fmla="*/ 41621 h 605592"/>
                <a:gd name="connsiteX72" fmla="*/ 382887 w 530968"/>
                <a:gd name="connsiteY72" fmla="*/ 41621 h 605592"/>
                <a:gd name="connsiteX73" fmla="*/ 406096 w 530968"/>
                <a:gd name="connsiteY73" fmla="*/ 64796 h 605592"/>
                <a:gd name="connsiteX74" fmla="*/ 406096 w 530968"/>
                <a:gd name="connsiteY74" fmla="*/ 81852 h 605592"/>
                <a:gd name="connsiteX75" fmla="*/ 386786 w 530968"/>
                <a:gd name="connsiteY75" fmla="*/ 101133 h 605592"/>
                <a:gd name="connsiteX76" fmla="*/ 408509 w 530968"/>
                <a:gd name="connsiteY76" fmla="*/ 153786 h 605592"/>
                <a:gd name="connsiteX77" fmla="*/ 435803 w 530968"/>
                <a:gd name="connsiteY77" fmla="*/ 153786 h 605592"/>
                <a:gd name="connsiteX78" fmla="*/ 447779 w 530968"/>
                <a:gd name="connsiteY78" fmla="*/ 165744 h 605592"/>
                <a:gd name="connsiteX79" fmla="*/ 447779 w 530968"/>
                <a:gd name="connsiteY79" fmla="*/ 198466 h 605592"/>
                <a:gd name="connsiteX80" fmla="*/ 435803 w 530968"/>
                <a:gd name="connsiteY80" fmla="*/ 210517 h 605592"/>
                <a:gd name="connsiteX81" fmla="*/ 408509 w 530968"/>
                <a:gd name="connsiteY81" fmla="*/ 210517 h 605592"/>
                <a:gd name="connsiteX82" fmla="*/ 386786 w 530968"/>
                <a:gd name="connsiteY82" fmla="*/ 263169 h 605592"/>
                <a:gd name="connsiteX83" fmla="*/ 406096 w 530968"/>
                <a:gd name="connsiteY83" fmla="*/ 282265 h 605592"/>
                <a:gd name="connsiteX84" fmla="*/ 406096 w 530968"/>
                <a:gd name="connsiteY84" fmla="*/ 299321 h 605592"/>
                <a:gd name="connsiteX85" fmla="*/ 382887 w 530968"/>
                <a:gd name="connsiteY85" fmla="*/ 322496 h 605592"/>
                <a:gd name="connsiteX86" fmla="*/ 365805 w 530968"/>
                <a:gd name="connsiteY86" fmla="*/ 322496 h 605592"/>
                <a:gd name="connsiteX87" fmla="*/ 346495 w 530968"/>
                <a:gd name="connsiteY87" fmla="*/ 303215 h 605592"/>
                <a:gd name="connsiteX88" fmla="*/ 293764 w 530968"/>
                <a:gd name="connsiteY88" fmla="*/ 324906 h 605592"/>
                <a:gd name="connsiteX89" fmla="*/ 293764 w 530968"/>
                <a:gd name="connsiteY89" fmla="*/ 352159 h 605592"/>
                <a:gd name="connsiteX90" fmla="*/ 281788 w 530968"/>
                <a:gd name="connsiteY90" fmla="*/ 364117 h 605592"/>
                <a:gd name="connsiteX91" fmla="*/ 249017 w 530968"/>
                <a:gd name="connsiteY91" fmla="*/ 364117 h 605592"/>
                <a:gd name="connsiteX92" fmla="*/ 236948 w 530968"/>
                <a:gd name="connsiteY92" fmla="*/ 352159 h 605592"/>
                <a:gd name="connsiteX93" fmla="*/ 236948 w 530968"/>
                <a:gd name="connsiteY93" fmla="*/ 324906 h 605592"/>
                <a:gd name="connsiteX94" fmla="*/ 184217 w 530968"/>
                <a:gd name="connsiteY94" fmla="*/ 303215 h 605592"/>
                <a:gd name="connsiteX95" fmla="*/ 164907 w 530968"/>
                <a:gd name="connsiteY95" fmla="*/ 322496 h 605592"/>
                <a:gd name="connsiteX96" fmla="*/ 147826 w 530968"/>
                <a:gd name="connsiteY96" fmla="*/ 322496 h 605592"/>
                <a:gd name="connsiteX97" fmla="*/ 124709 w 530968"/>
                <a:gd name="connsiteY97" fmla="*/ 299321 h 605592"/>
                <a:gd name="connsiteX98" fmla="*/ 124709 w 530968"/>
                <a:gd name="connsiteY98" fmla="*/ 282265 h 605592"/>
                <a:gd name="connsiteX99" fmla="*/ 144019 w 530968"/>
                <a:gd name="connsiteY99" fmla="*/ 262984 h 605592"/>
                <a:gd name="connsiteX100" fmla="*/ 122203 w 530968"/>
                <a:gd name="connsiteY100" fmla="*/ 210331 h 605592"/>
                <a:gd name="connsiteX101" fmla="*/ 95002 w 530968"/>
                <a:gd name="connsiteY101" fmla="*/ 210331 h 605592"/>
                <a:gd name="connsiteX102" fmla="*/ 83026 w 530968"/>
                <a:gd name="connsiteY102" fmla="*/ 198373 h 605592"/>
                <a:gd name="connsiteX103" fmla="*/ 83026 w 530968"/>
                <a:gd name="connsiteY103" fmla="*/ 165651 h 605592"/>
                <a:gd name="connsiteX104" fmla="*/ 95002 w 530968"/>
                <a:gd name="connsiteY104" fmla="*/ 153600 h 605592"/>
                <a:gd name="connsiteX105" fmla="*/ 95002 w 530968"/>
                <a:gd name="connsiteY105" fmla="*/ 153786 h 605592"/>
                <a:gd name="connsiteX106" fmla="*/ 122389 w 530968"/>
                <a:gd name="connsiteY106" fmla="*/ 153786 h 605592"/>
                <a:gd name="connsiteX107" fmla="*/ 144112 w 530968"/>
                <a:gd name="connsiteY107" fmla="*/ 101133 h 605592"/>
                <a:gd name="connsiteX108" fmla="*/ 124709 w 530968"/>
                <a:gd name="connsiteY108" fmla="*/ 81852 h 605592"/>
                <a:gd name="connsiteX109" fmla="*/ 124709 w 530968"/>
                <a:gd name="connsiteY109" fmla="*/ 64796 h 605592"/>
                <a:gd name="connsiteX110" fmla="*/ 147826 w 530968"/>
                <a:gd name="connsiteY110" fmla="*/ 41621 h 605592"/>
                <a:gd name="connsiteX111" fmla="*/ 164907 w 530968"/>
                <a:gd name="connsiteY111" fmla="*/ 41621 h 605592"/>
                <a:gd name="connsiteX112" fmla="*/ 184217 w 530968"/>
                <a:gd name="connsiteY112" fmla="*/ 60902 h 605592"/>
                <a:gd name="connsiteX113" fmla="*/ 236948 w 530968"/>
                <a:gd name="connsiteY113" fmla="*/ 39211 h 605592"/>
                <a:gd name="connsiteX114" fmla="*/ 236948 w 530968"/>
                <a:gd name="connsiteY114" fmla="*/ 11958 h 605592"/>
                <a:gd name="connsiteX115" fmla="*/ 249017 w 530968"/>
                <a:gd name="connsiteY11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30968" h="605592">
                  <a:moveTo>
                    <a:pt x="358559" y="360518"/>
                  </a:moveTo>
                  <a:cubicBezTo>
                    <a:pt x="358559" y="360518"/>
                    <a:pt x="397367" y="385915"/>
                    <a:pt x="462357" y="410571"/>
                  </a:cubicBezTo>
                  <a:cubicBezTo>
                    <a:pt x="533939" y="436524"/>
                    <a:pt x="529483" y="495383"/>
                    <a:pt x="530968" y="605592"/>
                  </a:cubicBezTo>
                  <a:lnTo>
                    <a:pt x="0" y="605592"/>
                  </a:lnTo>
                  <a:cubicBezTo>
                    <a:pt x="1392" y="495383"/>
                    <a:pt x="-3064" y="436710"/>
                    <a:pt x="68518" y="410756"/>
                  </a:cubicBezTo>
                  <a:cubicBezTo>
                    <a:pt x="133508" y="386008"/>
                    <a:pt x="172316" y="360703"/>
                    <a:pt x="172316" y="360703"/>
                  </a:cubicBezTo>
                  <a:lnTo>
                    <a:pt x="222358" y="518648"/>
                  </a:lnTo>
                  <a:lnTo>
                    <a:pt x="229136" y="539967"/>
                  </a:lnTo>
                  <a:lnTo>
                    <a:pt x="251790" y="476474"/>
                  </a:lnTo>
                  <a:cubicBezTo>
                    <a:pt x="200355" y="404639"/>
                    <a:pt x="255689" y="401302"/>
                    <a:pt x="265345" y="401209"/>
                  </a:cubicBezTo>
                  <a:lnTo>
                    <a:pt x="265438" y="401209"/>
                  </a:lnTo>
                  <a:lnTo>
                    <a:pt x="265530" y="401209"/>
                  </a:lnTo>
                  <a:lnTo>
                    <a:pt x="265716" y="401209"/>
                  </a:lnTo>
                  <a:lnTo>
                    <a:pt x="265809" y="401209"/>
                  </a:lnTo>
                  <a:cubicBezTo>
                    <a:pt x="275372" y="401302"/>
                    <a:pt x="330799" y="404824"/>
                    <a:pt x="279271" y="476474"/>
                  </a:cubicBezTo>
                  <a:lnTo>
                    <a:pt x="301739" y="539874"/>
                  </a:lnTo>
                  <a:lnTo>
                    <a:pt x="308517" y="518463"/>
                  </a:lnTo>
                  <a:close/>
                  <a:moveTo>
                    <a:pt x="327742" y="231466"/>
                  </a:moveTo>
                  <a:cubicBezTo>
                    <a:pt x="322172" y="249450"/>
                    <a:pt x="314095" y="264003"/>
                    <a:pt x="305833" y="275591"/>
                  </a:cubicBezTo>
                  <a:cubicBezTo>
                    <a:pt x="326628" y="266599"/>
                    <a:pt x="343710" y="251026"/>
                    <a:pt x="354572" y="231466"/>
                  </a:cubicBezTo>
                  <a:close/>
                  <a:moveTo>
                    <a:pt x="275754" y="231374"/>
                  </a:moveTo>
                  <a:lnTo>
                    <a:pt x="275754" y="279577"/>
                  </a:lnTo>
                  <a:cubicBezTo>
                    <a:pt x="285594" y="269658"/>
                    <a:pt x="298127" y="253899"/>
                    <a:pt x="306204" y="231374"/>
                  </a:cubicBezTo>
                  <a:close/>
                  <a:moveTo>
                    <a:pt x="224880" y="231374"/>
                  </a:moveTo>
                  <a:cubicBezTo>
                    <a:pt x="232863" y="253621"/>
                    <a:pt x="245303" y="269473"/>
                    <a:pt x="255144" y="279484"/>
                  </a:cubicBezTo>
                  <a:lnTo>
                    <a:pt x="255144" y="231374"/>
                  </a:lnTo>
                  <a:close/>
                  <a:moveTo>
                    <a:pt x="176233" y="231374"/>
                  </a:moveTo>
                  <a:cubicBezTo>
                    <a:pt x="187188" y="251026"/>
                    <a:pt x="204270" y="266599"/>
                    <a:pt x="224972" y="275498"/>
                  </a:cubicBezTo>
                  <a:cubicBezTo>
                    <a:pt x="216710" y="264003"/>
                    <a:pt x="208633" y="249264"/>
                    <a:pt x="203063" y="231374"/>
                  </a:cubicBezTo>
                  <a:close/>
                  <a:moveTo>
                    <a:pt x="332569" y="153137"/>
                  </a:moveTo>
                  <a:cubicBezTo>
                    <a:pt x="334055" y="162128"/>
                    <a:pt x="334890" y="171769"/>
                    <a:pt x="334890" y="182059"/>
                  </a:cubicBezTo>
                  <a:cubicBezTo>
                    <a:pt x="334890" y="192441"/>
                    <a:pt x="334055" y="201989"/>
                    <a:pt x="332569" y="210980"/>
                  </a:cubicBezTo>
                  <a:lnTo>
                    <a:pt x="363205" y="210980"/>
                  </a:lnTo>
                  <a:cubicBezTo>
                    <a:pt x="365990" y="201803"/>
                    <a:pt x="367476" y="192070"/>
                    <a:pt x="367476" y="182059"/>
                  </a:cubicBezTo>
                  <a:cubicBezTo>
                    <a:pt x="367476" y="172047"/>
                    <a:pt x="365990" y="162407"/>
                    <a:pt x="363205" y="153137"/>
                  </a:cubicBezTo>
                  <a:close/>
                  <a:moveTo>
                    <a:pt x="275754" y="153137"/>
                  </a:moveTo>
                  <a:lnTo>
                    <a:pt x="275754" y="210980"/>
                  </a:lnTo>
                  <a:lnTo>
                    <a:pt x="311774" y="210980"/>
                  </a:lnTo>
                  <a:cubicBezTo>
                    <a:pt x="313445" y="202081"/>
                    <a:pt x="314466" y="192441"/>
                    <a:pt x="314466" y="182059"/>
                  </a:cubicBezTo>
                  <a:cubicBezTo>
                    <a:pt x="314466" y="171584"/>
                    <a:pt x="313445" y="162036"/>
                    <a:pt x="311774" y="153137"/>
                  </a:cubicBezTo>
                  <a:close/>
                  <a:moveTo>
                    <a:pt x="219124" y="153137"/>
                  </a:moveTo>
                  <a:cubicBezTo>
                    <a:pt x="217453" y="162036"/>
                    <a:pt x="216431" y="171676"/>
                    <a:pt x="216431" y="182059"/>
                  </a:cubicBezTo>
                  <a:cubicBezTo>
                    <a:pt x="216431" y="192533"/>
                    <a:pt x="217453" y="202081"/>
                    <a:pt x="219124" y="210980"/>
                  </a:cubicBezTo>
                  <a:lnTo>
                    <a:pt x="255144" y="210980"/>
                  </a:lnTo>
                  <a:lnTo>
                    <a:pt x="255144" y="153137"/>
                  </a:lnTo>
                  <a:close/>
                  <a:moveTo>
                    <a:pt x="167693" y="153137"/>
                  </a:moveTo>
                  <a:cubicBezTo>
                    <a:pt x="164907" y="162407"/>
                    <a:pt x="163422" y="172047"/>
                    <a:pt x="163422" y="182059"/>
                  </a:cubicBezTo>
                  <a:cubicBezTo>
                    <a:pt x="163422" y="192070"/>
                    <a:pt x="164907" y="201803"/>
                    <a:pt x="167693" y="210980"/>
                  </a:cubicBezTo>
                  <a:lnTo>
                    <a:pt x="198328" y="210980"/>
                  </a:lnTo>
                  <a:cubicBezTo>
                    <a:pt x="196843" y="201989"/>
                    <a:pt x="196008" y="192348"/>
                    <a:pt x="196008" y="182059"/>
                  </a:cubicBezTo>
                  <a:cubicBezTo>
                    <a:pt x="196008" y="171676"/>
                    <a:pt x="196843" y="162128"/>
                    <a:pt x="198328" y="153137"/>
                  </a:cubicBezTo>
                  <a:close/>
                  <a:moveTo>
                    <a:pt x="305925" y="88619"/>
                  </a:moveTo>
                  <a:cubicBezTo>
                    <a:pt x="314188" y="100114"/>
                    <a:pt x="322265" y="114853"/>
                    <a:pt x="327835" y="132743"/>
                  </a:cubicBezTo>
                  <a:lnTo>
                    <a:pt x="354664" y="132743"/>
                  </a:lnTo>
                  <a:cubicBezTo>
                    <a:pt x="343710" y="113091"/>
                    <a:pt x="326628" y="97518"/>
                    <a:pt x="305925" y="88619"/>
                  </a:cubicBezTo>
                  <a:close/>
                  <a:moveTo>
                    <a:pt x="225065" y="88619"/>
                  </a:moveTo>
                  <a:cubicBezTo>
                    <a:pt x="204270" y="97518"/>
                    <a:pt x="187188" y="113091"/>
                    <a:pt x="176326" y="132743"/>
                  </a:cubicBezTo>
                  <a:lnTo>
                    <a:pt x="203156" y="132743"/>
                  </a:lnTo>
                  <a:cubicBezTo>
                    <a:pt x="208726" y="114853"/>
                    <a:pt x="216803" y="100206"/>
                    <a:pt x="225065" y="88619"/>
                  </a:cubicBezTo>
                  <a:close/>
                  <a:moveTo>
                    <a:pt x="275754" y="84633"/>
                  </a:moveTo>
                  <a:lnTo>
                    <a:pt x="275754" y="132743"/>
                  </a:lnTo>
                  <a:lnTo>
                    <a:pt x="306018" y="132743"/>
                  </a:lnTo>
                  <a:cubicBezTo>
                    <a:pt x="298034" y="110496"/>
                    <a:pt x="285594" y="94644"/>
                    <a:pt x="275754" y="84633"/>
                  </a:cubicBezTo>
                  <a:close/>
                  <a:moveTo>
                    <a:pt x="255144" y="84540"/>
                  </a:moveTo>
                  <a:cubicBezTo>
                    <a:pt x="245303" y="94459"/>
                    <a:pt x="232771" y="110218"/>
                    <a:pt x="224694" y="132743"/>
                  </a:cubicBezTo>
                  <a:lnTo>
                    <a:pt x="255144" y="132743"/>
                  </a:lnTo>
                  <a:close/>
                  <a:moveTo>
                    <a:pt x="249017" y="0"/>
                  </a:moveTo>
                  <a:lnTo>
                    <a:pt x="281788" y="0"/>
                  </a:lnTo>
                  <a:cubicBezTo>
                    <a:pt x="288379" y="0"/>
                    <a:pt x="293764" y="5284"/>
                    <a:pt x="293764" y="11958"/>
                  </a:cubicBezTo>
                  <a:lnTo>
                    <a:pt x="293764" y="39211"/>
                  </a:lnTo>
                  <a:cubicBezTo>
                    <a:pt x="312981" y="42919"/>
                    <a:pt x="330806" y="50428"/>
                    <a:pt x="346495" y="60902"/>
                  </a:cubicBezTo>
                  <a:lnTo>
                    <a:pt x="365805" y="41621"/>
                  </a:lnTo>
                  <a:cubicBezTo>
                    <a:pt x="370539" y="36986"/>
                    <a:pt x="378245" y="36986"/>
                    <a:pt x="382887" y="41621"/>
                  </a:cubicBezTo>
                  <a:lnTo>
                    <a:pt x="406096" y="64796"/>
                  </a:lnTo>
                  <a:cubicBezTo>
                    <a:pt x="410737" y="69431"/>
                    <a:pt x="410737" y="77125"/>
                    <a:pt x="406096" y="81852"/>
                  </a:cubicBezTo>
                  <a:lnTo>
                    <a:pt x="386786" y="101133"/>
                  </a:lnTo>
                  <a:cubicBezTo>
                    <a:pt x="397276" y="116799"/>
                    <a:pt x="404703" y="134597"/>
                    <a:pt x="408509" y="153786"/>
                  </a:cubicBezTo>
                  <a:lnTo>
                    <a:pt x="435803" y="153786"/>
                  </a:lnTo>
                  <a:cubicBezTo>
                    <a:pt x="442302" y="153786"/>
                    <a:pt x="447779" y="159069"/>
                    <a:pt x="447779" y="165744"/>
                  </a:cubicBezTo>
                  <a:lnTo>
                    <a:pt x="447779" y="198466"/>
                  </a:lnTo>
                  <a:cubicBezTo>
                    <a:pt x="447779" y="205048"/>
                    <a:pt x="442487" y="210517"/>
                    <a:pt x="435803" y="210517"/>
                  </a:cubicBezTo>
                  <a:lnTo>
                    <a:pt x="408509" y="210517"/>
                  </a:lnTo>
                  <a:cubicBezTo>
                    <a:pt x="404796" y="229612"/>
                    <a:pt x="397276" y="247410"/>
                    <a:pt x="386786" y="263169"/>
                  </a:cubicBezTo>
                  <a:lnTo>
                    <a:pt x="406096" y="282265"/>
                  </a:lnTo>
                  <a:cubicBezTo>
                    <a:pt x="410737" y="286992"/>
                    <a:pt x="410737" y="294686"/>
                    <a:pt x="406096" y="299321"/>
                  </a:cubicBezTo>
                  <a:lnTo>
                    <a:pt x="382887" y="322496"/>
                  </a:lnTo>
                  <a:cubicBezTo>
                    <a:pt x="378245" y="327131"/>
                    <a:pt x="370539" y="327131"/>
                    <a:pt x="365805" y="322496"/>
                  </a:cubicBezTo>
                  <a:lnTo>
                    <a:pt x="346495" y="303215"/>
                  </a:lnTo>
                  <a:cubicBezTo>
                    <a:pt x="330806" y="313597"/>
                    <a:pt x="312981" y="321105"/>
                    <a:pt x="293764" y="324906"/>
                  </a:cubicBezTo>
                  <a:lnTo>
                    <a:pt x="293764" y="352159"/>
                  </a:lnTo>
                  <a:cubicBezTo>
                    <a:pt x="293764" y="358833"/>
                    <a:pt x="288472" y="364117"/>
                    <a:pt x="281788" y="364117"/>
                  </a:cubicBezTo>
                  <a:lnTo>
                    <a:pt x="249017" y="364117"/>
                  </a:lnTo>
                  <a:cubicBezTo>
                    <a:pt x="242426" y="364117"/>
                    <a:pt x="236948" y="358833"/>
                    <a:pt x="236948" y="352159"/>
                  </a:cubicBezTo>
                  <a:lnTo>
                    <a:pt x="236948" y="324906"/>
                  </a:lnTo>
                  <a:cubicBezTo>
                    <a:pt x="217824" y="321198"/>
                    <a:pt x="199999" y="313689"/>
                    <a:pt x="184217" y="303215"/>
                  </a:cubicBezTo>
                  <a:lnTo>
                    <a:pt x="164907" y="322496"/>
                  </a:lnTo>
                  <a:cubicBezTo>
                    <a:pt x="160266" y="327131"/>
                    <a:pt x="152560" y="327131"/>
                    <a:pt x="147826" y="322496"/>
                  </a:cubicBezTo>
                  <a:lnTo>
                    <a:pt x="124709" y="299321"/>
                  </a:lnTo>
                  <a:cubicBezTo>
                    <a:pt x="119975" y="294686"/>
                    <a:pt x="119975" y="286992"/>
                    <a:pt x="124709" y="282265"/>
                  </a:cubicBezTo>
                  <a:lnTo>
                    <a:pt x="144019" y="262984"/>
                  </a:lnTo>
                  <a:cubicBezTo>
                    <a:pt x="133529" y="247318"/>
                    <a:pt x="126102" y="229520"/>
                    <a:pt x="122203" y="210331"/>
                  </a:cubicBezTo>
                  <a:lnTo>
                    <a:pt x="95002" y="210331"/>
                  </a:lnTo>
                  <a:cubicBezTo>
                    <a:pt x="88410" y="210331"/>
                    <a:pt x="83026" y="205048"/>
                    <a:pt x="83026" y="198373"/>
                  </a:cubicBezTo>
                  <a:lnTo>
                    <a:pt x="83026" y="165651"/>
                  </a:lnTo>
                  <a:cubicBezTo>
                    <a:pt x="83026" y="159069"/>
                    <a:pt x="88318" y="153600"/>
                    <a:pt x="95002" y="153600"/>
                  </a:cubicBezTo>
                  <a:lnTo>
                    <a:pt x="95002" y="153786"/>
                  </a:lnTo>
                  <a:lnTo>
                    <a:pt x="122389" y="153786"/>
                  </a:lnTo>
                  <a:cubicBezTo>
                    <a:pt x="126102" y="134597"/>
                    <a:pt x="133622" y="116799"/>
                    <a:pt x="144112" y="101133"/>
                  </a:cubicBezTo>
                  <a:lnTo>
                    <a:pt x="124709" y="81852"/>
                  </a:lnTo>
                  <a:cubicBezTo>
                    <a:pt x="119975" y="77125"/>
                    <a:pt x="119975" y="69431"/>
                    <a:pt x="124709" y="64796"/>
                  </a:cubicBezTo>
                  <a:lnTo>
                    <a:pt x="147826" y="41621"/>
                  </a:lnTo>
                  <a:cubicBezTo>
                    <a:pt x="152560" y="36986"/>
                    <a:pt x="160266" y="36986"/>
                    <a:pt x="164907" y="41621"/>
                  </a:cubicBezTo>
                  <a:lnTo>
                    <a:pt x="184217" y="60902"/>
                  </a:lnTo>
                  <a:cubicBezTo>
                    <a:pt x="199999" y="50428"/>
                    <a:pt x="217824" y="43012"/>
                    <a:pt x="236948" y="39211"/>
                  </a:cubicBezTo>
                  <a:lnTo>
                    <a:pt x="236948" y="11958"/>
                  </a:lnTo>
                  <a:cubicBezTo>
                    <a:pt x="236948" y="5469"/>
                    <a:pt x="242333" y="0"/>
                    <a:pt x="249017" y="0"/>
                  </a:cubicBezTo>
                  <a:close/>
                </a:path>
              </a:pathLst>
            </a:custGeom>
            <a:solidFill>
              <a:srgbClr val="A95F59"/>
            </a:solidFill>
            <a:ln>
              <a:noFill/>
            </a:ln>
          </p:spPr>
          <p:txBody>
            <a:bodyPr spcFirstLastPara="1"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rtl="0">
                <a:spcBef>
                  <a:spcPts val="0"/>
                </a:spcBef>
                <a:spcAft>
                  <a:spcPts val="0"/>
                </a:spcAft>
                <a:buNone/>
              </a:pPr>
              <a:endParaRPr sz="1600">
                <a:solidFill>
                  <a:srgbClr val="A95F59"/>
                </a:solidFill>
              </a:endParaRPr>
            </a:p>
          </p:txBody>
        </p:sp>
      </p:grpSp>
      <p:sp>
        <p:nvSpPr>
          <p:cNvPr id="21" name="îṥḷïḋe">
            <a:extLst>
              <a:ext uri="{FF2B5EF4-FFF2-40B4-BE49-F238E27FC236}">
                <a16:creationId xmlns:a16="http://schemas.microsoft.com/office/drawing/2014/main" id="{E1BB6FC7-50B6-4DBE-9C32-BA17B6BD27D1}"/>
              </a:ext>
            </a:extLst>
          </p:cNvPr>
          <p:cNvSpPr txBox="1"/>
          <p:nvPr/>
        </p:nvSpPr>
        <p:spPr>
          <a:xfrm>
            <a:off x="8579709" y="3821327"/>
            <a:ext cx="2939191" cy="385791"/>
          </a:xfrm>
          <a:prstGeom prst="rect">
            <a:avLst/>
          </a:prstGeom>
          <a:noFill/>
          <a:ln>
            <a:noFill/>
          </a:ln>
        </p:spPr>
        <p:txBody>
          <a:bodyPr spcFirstLastPara="1"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i="1" dirty="0"/>
              <a:t>02.</a:t>
            </a:r>
            <a:r>
              <a:rPr lang="zh-CN" altLang="en-US" i="1" dirty="0"/>
              <a:t>关键字</a:t>
            </a:r>
            <a:endParaRPr lang="en-US" altLang="zh-CN" i="1" dirty="0"/>
          </a:p>
        </p:txBody>
      </p:sp>
      <p:sp>
        <p:nvSpPr>
          <p:cNvPr id="9" name="îṣ1ídê">
            <a:extLst>
              <a:ext uri="{FF2B5EF4-FFF2-40B4-BE49-F238E27FC236}">
                <a16:creationId xmlns:a16="http://schemas.microsoft.com/office/drawing/2014/main" id="{775AB207-D84E-4F29-B295-FC20FD4F641A}"/>
              </a:ext>
            </a:extLst>
          </p:cNvPr>
          <p:cNvSpPr/>
          <p:nvPr/>
        </p:nvSpPr>
        <p:spPr>
          <a:xfrm>
            <a:off x="4499401" y="5303150"/>
            <a:ext cx="3250347" cy="152910"/>
          </a:xfrm>
          <a:prstGeom prst="ellipse">
            <a:avLst/>
          </a:prstGeom>
          <a:solidFill>
            <a:schemeClr val="tx1">
              <a:lumMod val="50000"/>
              <a:lumOff val="50000"/>
              <a:alpha val="3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10" name="íṥḷíḍè">
            <a:extLst>
              <a:ext uri="{FF2B5EF4-FFF2-40B4-BE49-F238E27FC236}">
                <a16:creationId xmlns:a16="http://schemas.microsoft.com/office/drawing/2014/main" id="{B19F3758-E86C-429B-8F6D-D491991694CC}"/>
              </a:ext>
            </a:extLst>
          </p:cNvPr>
          <p:cNvGrpSpPr/>
          <p:nvPr/>
        </p:nvGrpSpPr>
        <p:grpSpPr>
          <a:xfrm>
            <a:off x="3946069" y="2920687"/>
            <a:ext cx="4299862" cy="2157563"/>
            <a:chOff x="3946069" y="2920687"/>
            <a:chExt cx="4299862" cy="2157563"/>
          </a:xfrm>
        </p:grpSpPr>
        <p:sp>
          <p:nvSpPr>
            <p:cNvPr id="14" name="išľîḋê">
              <a:extLst>
                <a:ext uri="{FF2B5EF4-FFF2-40B4-BE49-F238E27FC236}">
                  <a16:creationId xmlns:a16="http://schemas.microsoft.com/office/drawing/2014/main" id="{3F942326-51D5-4938-976C-3F35A49EE017}"/>
                </a:ext>
              </a:extLst>
            </p:cNvPr>
            <p:cNvSpPr/>
            <p:nvPr/>
          </p:nvSpPr>
          <p:spPr bwMode="auto">
            <a:xfrm>
              <a:off x="4042548" y="3050369"/>
              <a:ext cx="4100513" cy="1900238"/>
            </a:xfrm>
            <a:custGeom>
              <a:avLst/>
              <a:gdLst>
                <a:gd name="T0" fmla="*/ 21512 w 21512"/>
                <a:gd name="T1" fmla="*/ 985 h 9968"/>
                <a:gd name="T2" fmla="*/ 21512 w 21512"/>
                <a:gd name="T3" fmla="*/ 8984 h 9968"/>
                <a:gd name="T4" fmla="*/ 20528 w 21512"/>
                <a:gd name="T5" fmla="*/ 9968 h 9968"/>
                <a:gd name="T6" fmla="*/ 985 w 21512"/>
                <a:gd name="T7" fmla="*/ 9968 h 9968"/>
                <a:gd name="T8" fmla="*/ 0 w 21512"/>
                <a:gd name="T9" fmla="*/ 8984 h 9968"/>
                <a:gd name="T10" fmla="*/ 0 w 21512"/>
                <a:gd name="T11" fmla="*/ 985 h 9968"/>
                <a:gd name="T12" fmla="*/ 985 w 21512"/>
                <a:gd name="T13" fmla="*/ 0 h 9968"/>
                <a:gd name="T14" fmla="*/ 20528 w 21512"/>
                <a:gd name="T15" fmla="*/ 0 h 9968"/>
                <a:gd name="T16" fmla="*/ 21512 w 21512"/>
                <a:gd name="T17" fmla="*/ 985 h 9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12" h="9968">
                  <a:moveTo>
                    <a:pt x="21512" y="985"/>
                  </a:moveTo>
                  <a:lnTo>
                    <a:pt x="21512" y="8984"/>
                  </a:lnTo>
                  <a:cubicBezTo>
                    <a:pt x="21512" y="9528"/>
                    <a:pt x="21072" y="9968"/>
                    <a:pt x="20528" y="9968"/>
                  </a:cubicBezTo>
                  <a:lnTo>
                    <a:pt x="985" y="9968"/>
                  </a:lnTo>
                  <a:cubicBezTo>
                    <a:pt x="441" y="9968"/>
                    <a:pt x="0" y="9528"/>
                    <a:pt x="0" y="8984"/>
                  </a:cubicBezTo>
                  <a:lnTo>
                    <a:pt x="0" y="985"/>
                  </a:lnTo>
                  <a:cubicBezTo>
                    <a:pt x="0" y="441"/>
                    <a:pt x="441" y="0"/>
                    <a:pt x="985" y="0"/>
                  </a:cubicBezTo>
                  <a:lnTo>
                    <a:pt x="20528" y="0"/>
                  </a:lnTo>
                  <a:cubicBezTo>
                    <a:pt x="21072" y="0"/>
                    <a:pt x="21512" y="441"/>
                    <a:pt x="21512" y="985"/>
                  </a:cubicBezTo>
                  <a:close/>
                </a:path>
              </a:pathLst>
            </a:cu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lt1"/>
                </a:solidFill>
              </a:endParaRPr>
            </a:p>
          </p:txBody>
        </p:sp>
        <p:sp>
          <p:nvSpPr>
            <p:cNvPr id="15" name="ïšliďê">
              <a:extLst>
                <a:ext uri="{FF2B5EF4-FFF2-40B4-BE49-F238E27FC236}">
                  <a16:creationId xmlns:a16="http://schemas.microsoft.com/office/drawing/2014/main" id="{760FE669-9617-471A-9838-9BE86565B448}"/>
                </a:ext>
              </a:extLst>
            </p:cNvPr>
            <p:cNvSpPr/>
            <p:nvPr/>
          </p:nvSpPr>
          <p:spPr>
            <a:xfrm rot="5400000">
              <a:off x="6983069" y="4821568"/>
              <a:ext cx="34608" cy="478755"/>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chemeClr val="bg1">
                <a:lumMod val="75000"/>
              </a:schemeClr>
            </a:solidFill>
            <a:ln w="12700" cap="flat">
              <a:noFill/>
              <a:miter lim="400000"/>
            </a:ln>
            <a:effectLst/>
          </p:spPr>
          <p:txBody>
            <a:bodyPr wrap="square" lIns="91440" tIns="45720" rIns="91440" bIns="45720" numCol="1"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sz="3200">
                <a:solidFill>
                  <a:schemeClr val="accent1">
                    <a:hueOff val="-12342858"/>
                    <a:satOff val="-30434"/>
                    <a:lumOff val="4509"/>
                  </a:schemeClr>
                </a:solidFill>
              </a:endParaRPr>
            </a:p>
          </p:txBody>
        </p:sp>
        <p:sp>
          <p:nvSpPr>
            <p:cNvPr id="16" name="iśḷiḑé">
              <a:extLst>
                <a:ext uri="{FF2B5EF4-FFF2-40B4-BE49-F238E27FC236}">
                  <a16:creationId xmlns:a16="http://schemas.microsoft.com/office/drawing/2014/main" id="{9EE79D3D-A12D-4520-B79D-83AA88B11EA6}"/>
                </a:ext>
              </a:extLst>
            </p:cNvPr>
            <p:cNvSpPr/>
            <p:nvPr/>
          </p:nvSpPr>
          <p:spPr>
            <a:xfrm rot="5400000">
              <a:off x="7138800" y="2436040"/>
              <a:ext cx="33851" cy="1003145"/>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chemeClr val="bg1">
                <a:lumMod val="7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17" name="iṣļïdê">
              <a:extLst>
                <a:ext uri="{FF2B5EF4-FFF2-40B4-BE49-F238E27FC236}">
                  <a16:creationId xmlns:a16="http://schemas.microsoft.com/office/drawing/2014/main" id="{F0B498B5-112A-4BDB-8C1E-6EA33335A8C9}"/>
                </a:ext>
              </a:extLst>
            </p:cNvPr>
            <p:cNvSpPr/>
            <p:nvPr/>
          </p:nvSpPr>
          <p:spPr>
            <a:xfrm rot="5400000">
              <a:off x="5035127" y="1849171"/>
              <a:ext cx="2121746" cy="4299862"/>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18" name="íṥľïḋê">
              <a:extLst>
                <a:ext uri="{FF2B5EF4-FFF2-40B4-BE49-F238E27FC236}">
                  <a16:creationId xmlns:a16="http://schemas.microsoft.com/office/drawing/2014/main" id="{2C827A4B-E5E9-4302-87C5-46E8D16E4835}"/>
                </a:ext>
              </a:extLst>
            </p:cNvPr>
            <p:cNvSpPr/>
            <p:nvPr/>
          </p:nvSpPr>
          <p:spPr>
            <a:xfrm rot="5400000">
              <a:off x="5067348" y="1881645"/>
              <a:ext cx="2057463" cy="4235032"/>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19" name="îSļïḓè">
              <a:extLst>
                <a:ext uri="{FF2B5EF4-FFF2-40B4-BE49-F238E27FC236}">
                  <a16:creationId xmlns:a16="http://schemas.microsoft.com/office/drawing/2014/main" id="{A2E1B7FE-7848-432E-BCC0-216AD5A5FA25}"/>
                </a:ext>
              </a:extLst>
            </p:cNvPr>
            <p:cNvSpPr/>
            <p:nvPr/>
          </p:nvSpPr>
          <p:spPr>
            <a:xfrm rot="5400000">
              <a:off x="8047146" y="4191214"/>
              <a:ext cx="60651" cy="60651"/>
            </a:xfrm>
            <a:prstGeom prst="ellipse">
              <a:avLst/>
            </a:pr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sp>
          <p:nvSpPr>
            <p:cNvPr id="20" name="ïs1ide">
              <a:extLst>
                <a:ext uri="{FF2B5EF4-FFF2-40B4-BE49-F238E27FC236}">
                  <a16:creationId xmlns:a16="http://schemas.microsoft.com/office/drawing/2014/main" id="{4E4765C5-F38D-47EC-8509-64EFE7E5CA21}"/>
                </a:ext>
              </a:extLst>
            </p:cNvPr>
            <p:cNvSpPr/>
            <p:nvPr/>
          </p:nvSpPr>
          <p:spPr>
            <a:xfrm rot="5400000">
              <a:off x="7947843" y="3979064"/>
              <a:ext cx="259174" cy="36573"/>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chemeClr val="bg1">
                <a:lumMod val="65000"/>
              </a:schemeClr>
            </a:solidFill>
            <a:ln w="12700" cap="flat">
              <a:noFill/>
              <a:miter lim="400000"/>
            </a:ln>
            <a:effectLst/>
          </p:spPr>
          <p:txBody>
            <a:bodyPr wrap="square" lIns="91440" tIns="45720" rIns="91440" bIns="45720" numCol="1"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3200">
                  <a:solidFill>
                    <a:schemeClr val="accent1">
                      <a:hueOff val="-12342858"/>
                      <a:satOff val="-30434"/>
                      <a:lumOff val="4509"/>
                    </a:schemeClr>
                  </a:solidFill>
                </a:defRPr>
              </a:pPr>
              <a:endParaRPr/>
            </a:p>
          </p:txBody>
        </p:sp>
      </p:grpSp>
      <p:grpSp>
        <p:nvGrpSpPr>
          <p:cNvPr id="11" name="ï$ḷiḑé">
            <a:extLst>
              <a:ext uri="{FF2B5EF4-FFF2-40B4-BE49-F238E27FC236}">
                <a16:creationId xmlns:a16="http://schemas.microsoft.com/office/drawing/2014/main" id="{EFEC6D63-8E6F-47E5-99DE-380CF41A71A0}"/>
              </a:ext>
            </a:extLst>
          </p:cNvPr>
          <p:cNvGrpSpPr/>
          <p:nvPr/>
        </p:nvGrpSpPr>
        <p:grpSpPr>
          <a:xfrm>
            <a:off x="673100" y="1366870"/>
            <a:ext cx="10845800" cy="1063695"/>
            <a:chOff x="673100" y="1466661"/>
            <a:chExt cx="10845800" cy="1063695"/>
          </a:xfrm>
        </p:grpSpPr>
        <p:sp>
          <p:nvSpPr>
            <p:cNvPr id="12" name="ïṥļîḓê">
              <a:extLst>
                <a:ext uri="{FF2B5EF4-FFF2-40B4-BE49-F238E27FC236}">
                  <a16:creationId xmlns:a16="http://schemas.microsoft.com/office/drawing/2014/main" id="{5B1DC4E1-D735-42D5-97DB-3A25431EC523}"/>
                </a:ext>
              </a:extLst>
            </p:cNvPr>
            <p:cNvSpPr txBox="1"/>
            <p:nvPr/>
          </p:nvSpPr>
          <p:spPr>
            <a:xfrm>
              <a:off x="673105" y="1466661"/>
              <a:ext cx="10845795" cy="457280"/>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t>安徽大学是国家“双一流”建设高校</a:t>
              </a:r>
              <a:endParaRPr lang="en-US" sz="2400" b="1" dirty="0"/>
            </a:p>
          </p:txBody>
        </p:sp>
        <p:sp>
          <p:nvSpPr>
            <p:cNvPr id="13" name="íŝḻíḍè">
              <a:extLst>
                <a:ext uri="{FF2B5EF4-FFF2-40B4-BE49-F238E27FC236}">
                  <a16:creationId xmlns:a16="http://schemas.microsoft.com/office/drawing/2014/main" id="{2DE2F430-1992-4186-8059-67DA11E3F516}"/>
                </a:ext>
              </a:extLst>
            </p:cNvPr>
            <p:cNvSpPr txBox="1"/>
            <p:nvPr/>
          </p:nvSpPr>
          <p:spPr>
            <a:xfrm>
              <a:off x="673100" y="1923940"/>
              <a:ext cx="10845797" cy="60641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dirty="0">
                  <a:latin typeface="+mn-ea"/>
                </a:rPr>
                <a:t>安徽省人民政府与教育部共建高校，安徽省属重点综合性大学。</a:t>
              </a:r>
              <a:r>
                <a:rPr lang="en-US" dirty="0">
                  <a:latin typeface="+mn-ea"/>
                </a:rPr>
                <a:t>…</a:t>
              </a:r>
            </a:p>
          </p:txBody>
        </p:sp>
      </p:grpSp>
      <p:sp>
        <p:nvSpPr>
          <p:cNvPr id="31" name="标题 30">
            <a:extLst>
              <a:ext uri="{FF2B5EF4-FFF2-40B4-BE49-F238E27FC236}">
                <a16:creationId xmlns:a16="http://schemas.microsoft.com/office/drawing/2014/main" id="{4462D1BD-6B2B-402F-B61D-45ACEEE3EADC}"/>
              </a:ext>
            </a:extLst>
          </p:cNvPr>
          <p:cNvSpPr>
            <a:spLocks noGrp="1"/>
          </p:cNvSpPr>
          <p:nvPr>
            <p:ph type="title"/>
          </p:nvPr>
        </p:nvSpPr>
        <p:spPr/>
        <p:txBody>
          <a:bodyPr/>
          <a:lstStyle/>
          <a:p>
            <a:r>
              <a:rPr lang="zh-CN" altLang="en-US" dirty="0"/>
              <a:t>单击此处输入标题</a:t>
            </a:r>
          </a:p>
        </p:txBody>
      </p:sp>
      <p:grpSp>
        <p:nvGrpSpPr>
          <p:cNvPr id="36" name="组合 35">
            <a:extLst>
              <a:ext uri="{FF2B5EF4-FFF2-40B4-BE49-F238E27FC236}">
                <a16:creationId xmlns:a16="http://schemas.microsoft.com/office/drawing/2014/main" id="{4989B398-67F3-4EEB-AA0E-815BD3E75D9C}"/>
              </a:ext>
            </a:extLst>
          </p:cNvPr>
          <p:cNvGrpSpPr/>
          <p:nvPr/>
        </p:nvGrpSpPr>
        <p:grpSpPr>
          <a:xfrm>
            <a:off x="566794" y="6525593"/>
            <a:ext cx="11086235" cy="246221"/>
            <a:chOff x="566794" y="6525593"/>
            <a:chExt cx="11086235" cy="246221"/>
          </a:xfrm>
        </p:grpSpPr>
        <p:grpSp>
          <p:nvGrpSpPr>
            <p:cNvPr id="32" name="组合 31">
              <a:extLst>
                <a:ext uri="{FF2B5EF4-FFF2-40B4-BE49-F238E27FC236}">
                  <a16:creationId xmlns:a16="http://schemas.microsoft.com/office/drawing/2014/main" id="{98D4E421-D795-41E3-9AF4-ED8FE1FF5FA6}"/>
                </a:ext>
              </a:extLst>
            </p:cNvPr>
            <p:cNvGrpSpPr/>
            <p:nvPr/>
          </p:nvGrpSpPr>
          <p:grpSpPr>
            <a:xfrm>
              <a:off x="566794" y="6525593"/>
              <a:ext cx="11086235" cy="246221"/>
              <a:chOff x="566794" y="6525593"/>
              <a:chExt cx="11086235" cy="246221"/>
            </a:xfrm>
          </p:grpSpPr>
          <p:sp>
            <p:nvSpPr>
              <p:cNvPr id="33" name="文本框 32">
                <a:extLst>
                  <a:ext uri="{FF2B5EF4-FFF2-40B4-BE49-F238E27FC236}">
                    <a16:creationId xmlns:a16="http://schemas.microsoft.com/office/drawing/2014/main" id="{38CE514E-FD90-4519-B410-F7624FF57E4F}"/>
                  </a:ext>
                </a:extLst>
              </p:cNvPr>
              <p:cNvSpPr txBox="1"/>
              <p:nvPr/>
            </p:nvSpPr>
            <p:spPr>
              <a:xfrm>
                <a:off x="566794" y="6525593"/>
                <a:ext cx="2031325" cy="246221"/>
              </a:xfrm>
              <a:prstGeom prst="rect">
                <a:avLst/>
              </a:prstGeom>
              <a:noFill/>
            </p:spPr>
            <p:txBody>
              <a:bodyPr wrap="none" rtlCol="0">
                <a:spAutoFit/>
              </a:bodyPr>
              <a:lstStyle/>
              <a:p>
                <a:r>
                  <a:rPr lang="zh-CN" altLang="en-US" sz="1000" spc="600" dirty="0">
                    <a:solidFill>
                      <a:schemeClr val="bg1"/>
                    </a:solidFill>
                    <a:latin typeface="+mn-ea"/>
                    <a:ea typeface="+mn-ea"/>
                  </a:rPr>
                  <a:t>至诚志坚，博学笃行</a:t>
                </a:r>
              </a:p>
            </p:txBody>
          </p:sp>
          <p:sp>
            <p:nvSpPr>
              <p:cNvPr id="34" name="文本框 33">
                <a:extLst>
                  <a:ext uri="{FF2B5EF4-FFF2-40B4-BE49-F238E27FC236}">
                    <a16:creationId xmlns:a16="http://schemas.microsoft.com/office/drawing/2014/main" id="{166DAD15-3F70-41D4-BF39-D140D3BCAA90}"/>
                  </a:ext>
                </a:extLst>
              </p:cNvPr>
              <p:cNvSpPr txBox="1"/>
              <p:nvPr/>
            </p:nvSpPr>
            <p:spPr>
              <a:xfrm>
                <a:off x="9907038" y="6525593"/>
                <a:ext cx="1745991" cy="246221"/>
              </a:xfrm>
              <a:prstGeom prst="rect">
                <a:avLst/>
              </a:prstGeom>
              <a:noFill/>
            </p:spPr>
            <p:txBody>
              <a:bodyPr wrap="none" rtlCol="0">
                <a:spAutoFit/>
              </a:bodyPr>
              <a:lstStyle/>
              <a:p>
                <a:pPr algn="r"/>
                <a:r>
                  <a:rPr lang="en-US" altLang="zh-CN" sz="1000" spc="300" dirty="0" err="1">
                    <a:solidFill>
                      <a:schemeClr val="bg1"/>
                    </a:solidFill>
                    <a:latin typeface="Arial" panose="020B0604020202020204" pitchFamily="34" charset="0"/>
                    <a:ea typeface="微软雅黑" panose="020B0503020204020204" pitchFamily="34" charset="-122"/>
                    <a:cs typeface="Arial" panose="020B0604020202020204" pitchFamily="34" charset="0"/>
                  </a:rPr>
                  <a:t>AnHui</a:t>
                </a:r>
                <a:r>
                  <a:rPr lang="en-US" altLang="zh-CN" sz="1000" spc="300" dirty="0">
                    <a:solidFill>
                      <a:schemeClr val="bg1"/>
                    </a:solidFill>
                    <a:latin typeface="Arial" panose="020B0604020202020204" pitchFamily="34" charset="0"/>
                    <a:ea typeface="微软雅黑" panose="020B0503020204020204" pitchFamily="34" charset="-122"/>
                    <a:cs typeface="Arial" panose="020B0604020202020204" pitchFamily="34" charset="0"/>
                  </a:rPr>
                  <a:t> University</a:t>
                </a:r>
                <a:endParaRPr lang="zh-CN" altLang="en-US" sz="1000" spc="3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35" name="直接连接符 34">
              <a:extLst>
                <a:ext uri="{FF2B5EF4-FFF2-40B4-BE49-F238E27FC236}">
                  <a16:creationId xmlns:a16="http://schemas.microsoft.com/office/drawing/2014/main" id="{1CA1053A-2381-4075-B055-D61E331326EE}"/>
                </a:ext>
              </a:extLst>
            </p:cNvPr>
            <p:cNvCxnSpPr>
              <a:cxnSpLocks/>
            </p:cNvCxnSpPr>
            <p:nvPr/>
          </p:nvCxnSpPr>
          <p:spPr>
            <a:xfrm>
              <a:off x="666750" y="6525593"/>
              <a:ext cx="10858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ïṧḷíḑê">
            <a:extLst>
              <a:ext uri="{FF2B5EF4-FFF2-40B4-BE49-F238E27FC236}">
                <a16:creationId xmlns:a16="http://schemas.microsoft.com/office/drawing/2014/main" id="{7B061050-93C0-4AF8-82DF-2D69B2596946}"/>
              </a:ext>
            </a:extLst>
          </p:cNvPr>
          <p:cNvSpPr txBox="1"/>
          <p:nvPr/>
        </p:nvSpPr>
        <p:spPr>
          <a:xfrm>
            <a:off x="8586059" y="4337630"/>
            <a:ext cx="2939191" cy="1559242"/>
          </a:xfrm>
          <a:prstGeom prst="rect">
            <a:avLst/>
          </a:prstGeom>
          <a:noFill/>
          <a:ln>
            <a:noFill/>
          </a:ln>
        </p:spPr>
        <p:txBody>
          <a:bodyPr spcFirstLastPara="1" wrap="square" lIns="91440" tIns="45720" rIns="91440" bIns="45720" anchor="t" anchorCtr="0">
            <a:normAutofit/>
          </a:bodyPr>
          <a:lstStyle>
            <a:defPPr>
              <a:defRPr lang="zh-CN"/>
            </a:defPPr>
            <a:lvl1pPr algn="ctr">
              <a:lnSpc>
                <a:spcPct val="120000"/>
              </a:lnSpc>
              <a:spcBef>
                <a:spcPct val="0"/>
              </a:spcBef>
              <a:defRPr sz="1600">
                <a:solidFill>
                  <a:schemeClr val="bg1"/>
                </a:solidFill>
                <a:latin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olidFill>
                  <a:schemeClr val="tx1"/>
                </a:solidFill>
              </a:rPr>
              <a:t>在“至诚至坚，博学笃行”的校训精神指引下，一代代安大人潜心耕耘、励志践行，使得学校的建设发展不断向前推进</a:t>
            </a:r>
            <a:endParaRPr lang="en-US" altLang="zh-CN" dirty="0">
              <a:solidFill>
                <a:schemeClr val="tx1"/>
              </a:solidFill>
            </a:endParaRPr>
          </a:p>
        </p:txBody>
      </p:sp>
    </p:spTree>
    <p:extLst>
      <p:ext uri="{BB962C8B-B14F-4D97-AF65-F5344CB8AC3E}">
        <p14:creationId xmlns:p14="http://schemas.microsoft.com/office/powerpoint/2010/main" val="160960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A9EB7-B9C0-457F-BC7C-909BFFD33264}"/>
              </a:ext>
            </a:extLst>
          </p:cNvPr>
          <p:cNvSpPr>
            <a:spLocks noGrp="1"/>
          </p:cNvSpPr>
          <p:nvPr>
            <p:ph type="title"/>
          </p:nvPr>
        </p:nvSpPr>
        <p:spPr>
          <a:xfrm>
            <a:off x="942664" y="203792"/>
            <a:ext cx="7282912" cy="523220"/>
          </a:xfrm>
        </p:spPr>
        <p:txBody>
          <a:bodyPr/>
          <a:lstStyle/>
          <a:p>
            <a:r>
              <a:rPr lang="zh-CN" altLang="en-US" dirty="0"/>
              <a:t>单击此处输入标题</a:t>
            </a:r>
          </a:p>
        </p:txBody>
      </p:sp>
      <p:sp>
        <p:nvSpPr>
          <p:cNvPr id="4" name="î$ḻïďê">
            <a:extLst>
              <a:ext uri="{FF2B5EF4-FFF2-40B4-BE49-F238E27FC236}">
                <a16:creationId xmlns:a16="http://schemas.microsoft.com/office/drawing/2014/main" id="{832CA489-24BB-4102-8FAF-137602EDA6ED}"/>
              </a:ext>
            </a:extLst>
          </p:cNvPr>
          <p:cNvSpPr/>
          <p:nvPr/>
        </p:nvSpPr>
        <p:spPr>
          <a:xfrm>
            <a:off x="8141232" y="822758"/>
            <a:ext cx="4050770" cy="5701867"/>
          </a:xfrm>
          <a:custGeom>
            <a:avLst/>
            <a:gdLst>
              <a:gd name="connsiteX0" fmla="*/ 1035809 w 5449307"/>
              <a:gd name="connsiteY0" fmla="*/ 0 h 6858000"/>
              <a:gd name="connsiteX1" fmla="*/ 5449307 w 5449307"/>
              <a:gd name="connsiteY1" fmla="*/ 0 h 6858000"/>
              <a:gd name="connsiteX2" fmla="*/ 5449307 w 5449307"/>
              <a:gd name="connsiteY2" fmla="*/ 6858000 h 6858000"/>
              <a:gd name="connsiteX3" fmla="*/ 2850176 w 5449307"/>
              <a:gd name="connsiteY3" fmla="*/ 6858000 h 6858000"/>
              <a:gd name="connsiteX4" fmla="*/ 2823744 w 5449307"/>
              <a:gd name="connsiteY4" fmla="*/ 6807034 h 6858000"/>
              <a:gd name="connsiteX5" fmla="*/ 1622 w 5449307"/>
              <a:gd name="connsiteY5" fmla="*/ 3066067 h 6858000"/>
              <a:gd name="connsiteX6" fmla="*/ 1000369 w 5449307"/>
              <a:gd name="connsiteY6" fmla="*/ 1209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9307" h="6858000">
                <a:moveTo>
                  <a:pt x="1035809" y="0"/>
                </a:moveTo>
                <a:lnTo>
                  <a:pt x="5449307" y="0"/>
                </a:lnTo>
                <a:lnTo>
                  <a:pt x="5449307" y="6858000"/>
                </a:lnTo>
                <a:lnTo>
                  <a:pt x="2850176" y="6858000"/>
                </a:lnTo>
                <a:lnTo>
                  <a:pt x="2823744" y="6807034"/>
                </a:lnTo>
                <a:cubicBezTo>
                  <a:pt x="2261088" y="5829973"/>
                  <a:pt x="43562" y="4807683"/>
                  <a:pt x="1622" y="3066067"/>
                </a:cubicBezTo>
                <a:cubicBezTo>
                  <a:pt x="-40319" y="1324452"/>
                  <a:pt x="742889" y="853318"/>
                  <a:pt x="1000369" y="120920"/>
                </a:cubicBezTo>
                <a:close/>
              </a:path>
            </a:pathLst>
          </a:custGeom>
          <a:blipFill dpi="0" rotWithShape="1">
            <a:blip r:embed="rId2"/>
            <a:srcRect/>
            <a:stretch>
              <a:fillRect t="-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sp>
        <p:nvSpPr>
          <p:cNvPr id="5" name="îŝļïďe">
            <a:extLst>
              <a:ext uri="{FF2B5EF4-FFF2-40B4-BE49-F238E27FC236}">
                <a16:creationId xmlns:a16="http://schemas.microsoft.com/office/drawing/2014/main" id="{2B6DFB86-49E0-420C-8084-8FB7BD1FA279}"/>
              </a:ext>
            </a:extLst>
          </p:cNvPr>
          <p:cNvSpPr txBox="1"/>
          <p:nvPr/>
        </p:nvSpPr>
        <p:spPr>
          <a:xfrm>
            <a:off x="590965" y="1130300"/>
            <a:ext cx="5401847" cy="852162"/>
          </a:xfrm>
          <a:prstGeom prst="rect">
            <a:avLst/>
          </a:prstGeom>
          <a:noFill/>
          <a:ln>
            <a:noFill/>
          </a:ln>
        </p:spPr>
        <p:txBody>
          <a:bodyPr wrap="square" lIns="91440" tIns="45720" rIns="91440" bIns="45720" anchor="b" anchorCtr="0">
            <a:normAutofit/>
          </a:bodyPr>
          <a:lstStyle/>
          <a:p>
            <a:pPr>
              <a:buSzPct val="25000"/>
            </a:pPr>
            <a:r>
              <a:rPr lang="en-US" altLang="zh-CN" sz="2000" b="1" dirty="0"/>
              <a:t>《</a:t>
            </a:r>
            <a:r>
              <a:rPr lang="zh-CN" altLang="en-US" sz="2000" b="1" dirty="0"/>
              <a:t>安徽大学校歌</a:t>
            </a:r>
            <a:r>
              <a:rPr lang="en-US" altLang="zh-CN" sz="2000" b="1" dirty="0"/>
              <a:t>》</a:t>
            </a:r>
          </a:p>
          <a:p>
            <a:pPr>
              <a:buSzPct val="25000"/>
            </a:pPr>
            <a:r>
              <a:rPr lang="zh-CN" altLang="en-US" sz="2000" b="1" dirty="0"/>
              <a:t>  创作于</a:t>
            </a:r>
            <a:r>
              <a:rPr lang="en-US" altLang="zh-CN" sz="2000" b="1" dirty="0"/>
              <a:t>1933</a:t>
            </a:r>
            <a:r>
              <a:rPr lang="zh-CN" altLang="en-US" sz="2000" b="1" dirty="0"/>
              <a:t>年学校创建时期</a:t>
            </a:r>
            <a:endParaRPr lang="en-US" sz="2000" b="1" dirty="0"/>
          </a:p>
        </p:txBody>
      </p:sp>
      <p:sp>
        <p:nvSpPr>
          <p:cNvPr id="6" name="íṩļîḓè">
            <a:extLst>
              <a:ext uri="{FF2B5EF4-FFF2-40B4-BE49-F238E27FC236}">
                <a16:creationId xmlns:a16="http://schemas.microsoft.com/office/drawing/2014/main" id="{D8CB9F2E-53DE-4A9F-91B7-B2B5759186F5}"/>
              </a:ext>
            </a:extLst>
          </p:cNvPr>
          <p:cNvSpPr txBox="1"/>
          <p:nvPr/>
        </p:nvSpPr>
        <p:spPr>
          <a:xfrm>
            <a:off x="673100" y="2089504"/>
            <a:ext cx="5401848" cy="1432187"/>
          </a:xfrm>
          <a:prstGeom prst="rect">
            <a:avLst/>
          </a:prstGeom>
          <a:noFill/>
          <a:ln>
            <a:noFill/>
          </a:ln>
        </p:spPr>
        <p:txBody>
          <a:bodyPr wrap="square" lIns="91440" tIns="45720" rIns="91440" bIns="45720" anchor="ctr" anchorCtr="0">
            <a:normAutofit/>
          </a:bodyPr>
          <a:lstStyle/>
          <a:p>
            <a:pPr>
              <a:lnSpc>
                <a:spcPct val="120000"/>
              </a:lnSpc>
              <a:buSzPct val="25000"/>
            </a:pPr>
            <a:r>
              <a:rPr lang="zh-CN" altLang="en-US" sz="1600" dirty="0"/>
              <a:t>这首歌的词作者程演生是安徽怀宁人，早年留学英、法、日等国，回国后先后执教于北京大学、暨南大学、安徽大学等校。</a:t>
            </a:r>
            <a:endParaRPr lang="en-US" sz="1600" dirty="0"/>
          </a:p>
        </p:txBody>
      </p:sp>
      <p:grpSp>
        <p:nvGrpSpPr>
          <p:cNvPr id="7" name="îṣļîdè">
            <a:extLst>
              <a:ext uri="{FF2B5EF4-FFF2-40B4-BE49-F238E27FC236}">
                <a16:creationId xmlns:a16="http://schemas.microsoft.com/office/drawing/2014/main" id="{C535872E-968D-4705-B662-A68FEDF1CAE6}"/>
              </a:ext>
            </a:extLst>
          </p:cNvPr>
          <p:cNvGrpSpPr/>
          <p:nvPr/>
        </p:nvGrpSpPr>
        <p:grpSpPr>
          <a:xfrm>
            <a:off x="787400" y="2140790"/>
            <a:ext cx="603250" cy="0"/>
            <a:chOff x="7150100" y="3662052"/>
            <a:chExt cx="603250" cy="0"/>
          </a:xfrm>
        </p:grpSpPr>
        <p:cxnSp>
          <p:nvCxnSpPr>
            <p:cNvPr id="22" name="直接连接符 21">
              <a:extLst>
                <a:ext uri="{FF2B5EF4-FFF2-40B4-BE49-F238E27FC236}">
                  <a16:creationId xmlns:a16="http://schemas.microsoft.com/office/drawing/2014/main" id="{BF57C0BD-8BDB-461F-9BDA-4AA30D090D80}"/>
                </a:ext>
              </a:extLst>
            </p:cNvPr>
            <p:cNvCxnSpPr>
              <a:cxnSpLocks/>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C1C7C37-AA57-4D8A-A0BC-F75C601BDC2D}"/>
                </a:ext>
              </a:extLst>
            </p:cNvPr>
            <p:cNvCxnSpPr>
              <a:cxnSpLocks/>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80446D7-810F-44E8-B0C7-FB3796C93453}"/>
                </a:ext>
              </a:extLst>
            </p:cNvPr>
            <p:cNvCxnSpPr>
              <a:cxnSpLocks/>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í$1ïḓé">
            <a:extLst>
              <a:ext uri="{FF2B5EF4-FFF2-40B4-BE49-F238E27FC236}">
                <a16:creationId xmlns:a16="http://schemas.microsoft.com/office/drawing/2014/main" id="{BA3681D2-6059-4A04-A320-517296D54EAF}"/>
              </a:ext>
            </a:extLst>
          </p:cNvPr>
          <p:cNvGrpSpPr/>
          <p:nvPr/>
        </p:nvGrpSpPr>
        <p:grpSpPr>
          <a:xfrm>
            <a:off x="498652" y="4445005"/>
            <a:ext cx="2222500" cy="2025408"/>
            <a:chOff x="778052" y="2210359"/>
            <a:chExt cx="2222500" cy="2025408"/>
          </a:xfrm>
        </p:grpSpPr>
        <p:sp>
          <p:nvSpPr>
            <p:cNvPr id="19" name="íṥḷiḍè">
              <a:extLst>
                <a:ext uri="{FF2B5EF4-FFF2-40B4-BE49-F238E27FC236}">
                  <a16:creationId xmlns:a16="http://schemas.microsoft.com/office/drawing/2014/main" id="{698DC946-3598-4961-B87C-88C1F8AF674A}"/>
                </a:ext>
              </a:extLst>
            </p:cNvPr>
            <p:cNvSpPr/>
            <p:nvPr/>
          </p:nvSpPr>
          <p:spPr bwMode="auto">
            <a:xfrm>
              <a:off x="778052" y="2597090"/>
              <a:ext cx="2222500" cy="163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spcBef>
                  <a:spcPct val="0"/>
                </a:spcBef>
              </a:pPr>
              <a:r>
                <a:rPr lang="zh-CN" altLang="en-US" sz="1600" dirty="0"/>
                <a:t>夏商肇启，雍容汉唐</a:t>
              </a:r>
              <a:endParaRPr lang="en-US" altLang="zh-CN" sz="1600" dirty="0"/>
            </a:p>
            <a:p>
              <a:pPr algn="ctr">
                <a:lnSpc>
                  <a:spcPct val="120000"/>
                </a:lnSpc>
                <a:spcBef>
                  <a:spcPct val="0"/>
                </a:spcBef>
              </a:pPr>
              <a:r>
                <a:rPr lang="en-US" altLang="zh-CN" sz="1600" dirty="0"/>
                <a:t>……</a:t>
              </a:r>
            </a:p>
          </p:txBody>
        </p:sp>
        <p:sp>
          <p:nvSpPr>
            <p:cNvPr id="20" name="ïṧļíḑe">
              <a:extLst>
                <a:ext uri="{FF2B5EF4-FFF2-40B4-BE49-F238E27FC236}">
                  <a16:creationId xmlns:a16="http://schemas.microsoft.com/office/drawing/2014/main" id="{B896F6AB-171F-4780-9C19-E6DE084D740B}"/>
                </a:ext>
              </a:extLst>
            </p:cNvPr>
            <p:cNvSpPr txBox="1"/>
            <p:nvPr/>
          </p:nvSpPr>
          <p:spPr bwMode="auto">
            <a:xfrm>
              <a:off x="1011414" y="2210359"/>
              <a:ext cx="17557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关键字</a:t>
              </a:r>
              <a:endParaRPr lang="en-US" altLang="zh-CN" b="1" dirty="0"/>
            </a:p>
          </p:txBody>
        </p:sp>
      </p:grpSp>
      <p:cxnSp>
        <p:nvCxnSpPr>
          <p:cNvPr id="11" name="直接连接符 10">
            <a:extLst>
              <a:ext uri="{FF2B5EF4-FFF2-40B4-BE49-F238E27FC236}">
                <a16:creationId xmlns:a16="http://schemas.microsoft.com/office/drawing/2014/main" id="{9F2593AE-B510-4C48-9351-12DC090FB29D}"/>
              </a:ext>
            </a:extLst>
          </p:cNvPr>
          <p:cNvCxnSpPr/>
          <p:nvPr/>
        </p:nvCxnSpPr>
        <p:spPr>
          <a:xfrm>
            <a:off x="2659063" y="3898900"/>
            <a:ext cx="0" cy="17145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61BA8D0-47ED-4262-97E0-FDF1F6C7671E}"/>
              </a:ext>
            </a:extLst>
          </p:cNvPr>
          <p:cNvCxnSpPr/>
          <p:nvPr/>
        </p:nvCxnSpPr>
        <p:spPr>
          <a:xfrm>
            <a:off x="4881563" y="3898900"/>
            <a:ext cx="0" cy="171450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5" name="connection-points_17474">
            <a:extLst>
              <a:ext uri="{FF2B5EF4-FFF2-40B4-BE49-F238E27FC236}">
                <a16:creationId xmlns:a16="http://schemas.microsoft.com/office/drawing/2014/main" id="{9A20CAB9-7279-4FE1-A7F2-D25F5A5F0A65}"/>
              </a:ext>
            </a:extLst>
          </p:cNvPr>
          <p:cNvSpPr>
            <a:spLocks noChangeAspect="1"/>
          </p:cNvSpPr>
          <p:nvPr/>
        </p:nvSpPr>
        <p:spPr bwMode="auto">
          <a:xfrm>
            <a:off x="1406350" y="3978197"/>
            <a:ext cx="419917" cy="43283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77" h="3899">
                <a:moveTo>
                  <a:pt x="3185" y="0"/>
                </a:moveTo>
                <a:cubicBezTo>
                  <a:pt x="2920" y="0"/>
                  <a:pt x="2698" y="176"/>
                  <a:pt x="2622" y="416"/>
                </a:cubicBezTo>
                <a:lnTo>
                  <a:pt x="1914" y="416"/>
                </a:lnTo>
                <a:cubicBezTo>
                  <a:pt x="1817" y="416"/>
                  <a:pt x="1738" y="495"/>
                  <a:pt x="1738" y="592"/>
                </a:cubicBezTo>
                <a:lnTo>
                  <a:pt x="1738" y="1392"/>
                </a:lnTo>
                <a:cubicBezTo>
                  <a:pt x="1498" y="1468"/>
                  <a:pt x="1322" y="1690"/>
                  <a:pt x="1322" y="1954"/>
                </a:cubicBezTo>
                <a:cubicBezTo>
                  <a:pt x="1322" y="2219"/>
                  <a:pt x="1498" y="2441"/>
                  <a:pt x="1738" y="2517"/>
                </a:cubicBezTo>
                <a:lnTo>
                  <a:pt x="1738" y="3131"/>
                </a:lnTo>
                <a:lnTo>
                  <a:pt x="1155" y="3131"/>
                </a:lnTo>
                <a:cubicBezTo>
                  <a:pt x="1079" y="2891"/>
                  <a:pt x="857" y="2715"/>
                  <a:pt x="592" y="2715"/>
                </a:cubicBezTo>
                <a:cubicBezTo>
                  <a:pt x="266" y="2715"/>
                  <a:pt x="0" y="2980"/>
                  <a:pt x="0" y="3307"/>
                </a:cubicBezTo>
                <a:cubicBezTo>
                  <a:pt x="0" y="3634"/>
                  <a:pt x="266" y="3899"/>
                  <a:pt x="592" y="3899"/>
                </a:cubicBezTo>
                <a:cubicBezTo>
                  <a:pt x="857" y="3899"/>
                  <a:pt x="1079" y="3723"/>
                  <a:pt x="1155" y="3483"/>
                </a:cubicBezTo>
                <a:lnTo>
                  <a:pt x="1914" y="3483"/>
                </a:lnTo>
                <a:cubicBezTo>
                  <a:pt x="2012" y="3483"/>
                  <a:pt x="2090" y="3404"/>
                  <a:pt x="2090" y="3307"/>
                </a:cubicBezTo>
                <a:lnTo>
                  <a:pt x="2090" y="2517"/>
                </a:lnTo>
                <a:cubicBezTo>
                  <a:pt x="2331" y="2441"/>
                  <a:pt x="2506" y="2219"/>
                  <a:pt x="2506" y="1954"/>
                </a:cubicBezTo>
                <a:cubicBezTo>
                  <a:pt x="2506" y="1690"/>
                  <a:pt x="2331" y="1468"/>
                  <a:pt x="2090" y="1392"/>
                </a:cubicBezTo>
                <a:lnTo>
                  <a:pt x="2091" y="769"/>
                </a:lnTo>
                <a:lnTo>
                  <a:pt x="2622" y="769"/>
                </a:lnTo>
                <a:cubicBezTo>
                  <a:pt x="2698" y="1009"/>
                  <a:pt x="2920" y="1184"/>
                  <a:pt x="3185" y="1184"/>
                </a:cubicBezTo>
                <a:cubicBezTo>
                  <a:pt x="3511" y="1184"/>
                  <a:pt x="3777" y="919"/>
                  <a:pt x="3777" y="592"/>
                </a:cubicBezTo>
                <a:cubicBezTo>
                  <a:pt x="3777" y="266"/>
                  <a:pt x="3511" y="0"/>
                  <a:pt x="3185" y="0"/>
                </a:cubicBezTo>
                <a:close/>
                <a:moveTo>
                  <a:pt x="592" y="3547"/>
                </a:moveTo>
                <a:cubicBezTo>
                  <a:pt x="460" y="3547"/>
                  <a:pt x="353" y="3439"/>
                  <a:pt x="353" y="3307"/>
                </a:cubicBezTo>
                <a:cubicBezTo>
                  <a:pt x="353" y="3175"/>
                  <a:pt x="460" y="3067"/>
                  <a:pt x="592" y="3067"/>
                </a:cubicBezTo>
                <a:cubicBezTo>
                  <a:pt x="725" y="3067"/>
                  <a:pt x="832" y="3175"/>
                  <a:pt x="832" y="3307"/>
                </a:cubicBezTo>
                <a:cubicBezTo>
                  <a:pt x="832" y="3439"/>
                  <a:pt x="725" y="3547"/>
                  <a:pt x="592" y="3547"/>
                </a:cubicBezTo>
                <a:close/>
                <a:moveTo>
                  <a:pt x="1914" y="2194"/>
                </a:moveTo>
                <a:cubicBezTo>
                  <a:pt x="1782" y="2194"/>
                  <a:pt x="1674" y="2087"/>
                  <a:pt x="1674" y="1955"/>
                </a:cubicBezTo>
                <a:cubicBezTo>
                  <a:pt x="1674" y="1822"/>
                  <a:pt x="1782" y="1715"/>
                  <a:pt x="1914" y="1715"/>
                </a:cubicBezTo>
                <a:cubicBezTo>
                  <a:pt x="2046" y="1715"/>
                  <a:pt x="2154" y="1822"/>
                  <a:pt x="2154" y="1955"/>
                </a:cubicBezTo>
                <a:cubicBezTo>
                  <a:pt x="2154" y="2087"/>
                  <a:pt x="2046" y="2194"/>
                  <a:pt x="1914" y="2194"/>
                </a:cubicBezTo>
                <a:close/>
                <a:moveTo>
                  <a:pt x="3185" y="832"/>
                </a:moveTo>
                <a:cubicBezTo>
                  <a:pt x="3053" y="832"/>
                  <a:pt x="2945" y="724"/>
                  <a:pt x="2945" y="592"/>
                </a:cubicBezTo>
                <a:cubicBezTo>
                  <a:pt x="2945" y="460"/>
                  <a:pt x="3053" y="353"/>
                  <a:pt x="3185" y="353"/>
                </a:cubicBezTo>
                <a:cubicBezTo>
                  <a:pt x="3317" y="353"/>
                  <a:pt x="3424" y="460"/>
                  <a:pt x="3424" y="592"/>
                </a:cubicBezTo>
                <a:cubicBezTo>
                  <a:pt x="3424" y="724"/>
                  <a:pt x="3317" y="832"/>
                  <a:pt x="3185" y="832"/>
                </a:cubicBezTo>
                <a:close/>
              </a:path>
            </a:pathLst>
          </a:custGeom>
          <a:solidFill>
            <a:schemeClr val="accent1"/>
          </a:solidFill>
          <a:ln>
            <a:noFill/>
          </a:ln>
        </p:spPr>
      </p:sp>
      <p:sp>
        <p:nvSpPr>
          <p:cNvPr id="26" name="networking_208760">
            <a:extLst>
              <a:ext uri="{FF2B5EF4-FFF2-40B4-BE49-F238E27FC236}">
                <a16:creationId xmlns:a16="http://schemas.microsoft.com/office/drawing/2014/main" id="{E6A740A1-CACF-495A-90D8-2A46CD3F4DFB}"/>
              </a:ext>
            </a:extLst>
          </p:cNvPr>
          <p:cNvSpPr>
            <a:spLocks noChangeAspect="1"/>
          </p:cNvSpPr>
          <p:nvPr/>
        </p:nvSpPr>
        <p:spPr bwMode="auto">
          <a:xfrm>
            <a:off x="3572814" y="3978197"/>
            <a:ext cx="426838" cy="42624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5874" h="605028">
                <a:moveTo>
                  <a:pt x="505503" y="464982"/>
                </a:moveTo>
                <a:cubicBezTo>
                  <a:pt x="483405" y="464982"/>
                  <a:pt x="465578" y="482777"/>
                  <a:pt x="465578" y="504744"/>
                </a:cubicBezTo>
                <a:cubicBezTo>
                  <a:pt x="465578" y="526803"/>
                  <a:pt x="483405" y="544598"/>
                  <a:pt x="505503" y="544598"/>
                </a:cubicBezTo>
                <a:cubicBezTo>
                  <a:pt x="527509" y="544598"/>
                  <a:pt x="545429" y="526617"/>
                  <a:pt x="545336" y="504744"/>
                </a:cubicBezTo>
                <a:cubicBezTo>
                  <a:pt x="545336" y="482777"/>
                  <a:pt x="527509" y="464982"/>
                  <a:pt x="505503" y="464982"/>
                </a:cubicBezTo>
                <a:close/>
                <a:moveTo>
                  <a:pt x="100379" y="464894"/>
                </a:moveTo>
                <a:cubicBezTo>
                  <a:pt x="78372" y="464894"/>
                  <a:pt x="60357" y="482695"/>
                  <a:pt x="60543" y="504667"/>
                </a:cubicBezTo>
                <a:cubicBezTo>
                  <a:pt x="60543" y="526639"/>
                  <a:pt x="78372" y="544440"/>
                  <a:pt x="100379" y="544440"/>
                </a:cubicBezTo>
                <a:cubicBezTo>
                  <a:pt x="122386" y="544440"/>
                  <a:pt x="140215" y="526639"/>
                  <a:pt x="140215" y="504667"/>
                </a:cubicBezTo>
                <a:cubicBezTo>
                  <a:pt x="140215" y="482695"/>
                  <a:pt x="122386" y="464894"/>
                  <a:pt x="100379" y="464894"/>
                </a:cubicBezTo>
                <a:close/>
                <a:moveTo>
                  <a:pt x="505503" y="404552"/>
                </a:moveTo>
                <a:cubicBezTo>
                  <a:pt x="560935" y="404552"/>
                  <a:pt x="605874" y="449411"/>
                  <a:pt x="605874" y="504744"/>
                </a:cubicBezTo>
                <a:cubicBezTo>
                  <a:pt x="605874" y="560169"/>
                  <a:pt x="560935" y="605028"/>
                  <a:pt x="505503" y="605028"/>
                </a:cubicBezTo>
                <a:cubicBezTo>
                  <a:pt x="462514" y="605028"/>
                  <a:pt x="425838" y="577964"/>
                  <a:pt x="411632" y="539964"/>
                </a:cubicBezTo>
                <a:lnTo>
                  <a:pt x="245709" y="539964"/>
                </a:lnTo>
                <a:cubicBezTo>
                  <a:pt x="248495" y="528656"/>
                  <a:pt x="250073" y="516885"/>
                  <a:pt x="250073" y="504744"/>
                </a:cubicBezTo>
                <a:cubicBezTo>
                  <a:pt x="250073" y="492509"/>
                  <a:pt x="248495" y="480831"/>
                  <a:pt x="245709" y="469524"/>
                </a:cubicBezTo>
                <a:lnTo>
                  <a:pt x="411632" y="469524"/>
                </a:lnTo>
                <a:cubicBezTo>
                  <a:pt x="425838" y="431616"/>
                  <a:pt x="462514" y="404552"/>
                  <a:pt x="505503" y="404552"/>
                </a:cubicBezTo>
                <a:close/>
                <a:moveTo>
                  <a:pt x="65093" y="245356"/>
                </a:moveTo>
                <a:cubicBezTo>
                  <a:pt x="76515" y="248045"/>
                  <a:pt x="88215" y="249621"/>
                  <a:pt x="100379" y="249621"/>
                </a:cubicBezTo>
                <a:cubicBezTo>
                  <a:pt x="112636" y="249621"/>
                  <a:pt x="124429" y="248045"/>
                  <a:pt x="135665" y="245356"/>
                </a:cubicBezTo>
                <a:lnTo>
                  <a:pt x="135665" y="410937"/>
                </a:lnTo>
                <a:cubicBezTo>
                  <a:pt x="173644" y="425214"/>
                  <a:pt x="200758" y="461742"/>
                  <a:pt x="200758" y="504667"/>
                </a:cubicBezTo>
                <a:cubicBezTo>
                  <a:pt x="200758" y="560015"/>
                  <a:pt x="155815" y="604887"/>
                  <a:pt x="100379" y="604887"/>
                </a:cubicBezTo>
                <a:cubicBezTo>
                  <a:pt x="44943" y="604887"/>
                  <a:pt x="0" y="560015"/>
                  <a:pt x="0" y="504667"/>
                </a:cubicBezTo>
                <a:cubicBezTo>
                  <a:pt x="0" y="461742"/>
                  <a:pt x="27114" y="425214"/>
                  <a:pt x="65093" y="410937"/>
                </a:cubicBezTo>
                <a:close/>
                <a:moveTo>
                  <a:pt x="505506" y="60443"/>
                </a:moveTo>
                <a:cubicBezTo>
                  <a:pt x="483408" y="60443"/>
                  <a:pt x="465582" y="78243"/>
                  <a:pt x="465582" y="100214"/>
                </a:cubicBezTo>
                <a:cubicBezTo>
                  <a:pt x="465582" y="122277"/>
                  <a:pt x="483408" y="140077"/>
                  <a:pt x="505506" y="140077"/>
                </a:cubicBezTo>
                <a:cubicBezTo>
                  <a:pt x="527511" y="140077"/>
                  <a:pt x="545430" y="122277"/>
                  <a:pt x="545338" y="100214"/>
                </a:cubicBezTo>
                <a:cubicBezTo>
                  <a:pt x="545338" y="78243"/>
                  <a:pt x="527511" y="60443"/>
                  <a:pt x="505506" y="60443"/>
                </a:cubicBezTo>
                <a:close/>
                <a:moveTo>
                  <a:pt x="100377" y="60337"/>
                </a:moveTo>
                <a:cubicBezTo>
                  <a:pt x="78370" y="60337"/>
                  <a:pt x="60356" y="78225"/>
                  <a:pt x="60542" y="100099"/>
                </a:cubicBezTo>
                <a:cubicBezTo>
                  <a:pt x="60542" y="122065"/>
                  <a:pt x="78370" y="139861"/>
                  <a:pt x="100377" y="139861"/>
                </a:cubicBezTo>
                <a:cubicBezTo>
                  <a:pt x="122384" y="139861"/>
                  <a:pt x="140212" y="122065"/>
                  <a:pt x="140212" y="100099"/>
                </a:cubicBezTo>
                <a:cubicBezTo>
                  <a:pt x="140212" y="78133"/>
                  <a:pt x="122384" y="60337"/>
                  <a:pt x="100377" y="60337"/>
                </a:cubicBezTo>
                <a:close/>
                <a:moveTo>
                  <a:pt x="505506" y="0"/>
                </a:moveTo>
                <a:cubicBezTo>
                  <a:pt x="560936" y="0"/>
                  <a:pt x="605874" y="44869"/>
                  <a:pt x="605874" y="100214"/>
                </a:cubicBezTo>
                <a:cubicBezTo>
                  <a:pt x="605874" y="143136"/>
                  <a:pt x="578763" y="179754"/>
                  <a:pt x="540788" y="193938"/>
                </a:cubicBezTo>
                <a:lnTo>
                  <a:pt x="540788" y="359601"/>
                </a:lnTo>
                <a:cubicBezTo>
                  <a:pt x="529368" y="356820"/>
                  <a:pt x="517762" y="355244"/>
                  <a:pt x="505506" y="355244"/>
                </a:cubicBezTo>
                <a:cubicBezTo>
                  <a:pt x="493250" y="355244"/>
                  <a:pt x="481459" y="356820"/>
                  <a:pt x="470224" y="359601"/>
                </a:cubicBezTo>
                <a:lnTo>
                  <a:pt x="470224" y="193938"/>
                </a:lnTo>
                <a:cubicBezTo>
                  <a:pt x="432157" y="179754"/>
                  <a:pt x="405045" y="143136"/>
                  <a:pt x="405045" y="100214"/>
                </a:cubicBezTo>
                <a:cubicBezTo>
                  <a:pt x="405045" y="44869"/>
                  <a:pt x="449983" y="0"/>
                  <a:pt x="505506" y="0"/>
                </a:cubicBezTo>
                <a:close/>
                <a:moveTo>
                  <a:pt x="100377" y="0"/>
                </a:moveTo>
                <a:cubicBezTo>
                  <a:pt x="143369" y="0"/>
                  <a:pt x="179955" y="27064"/>
                  <a:pt x="194254" y="64972"/>
                </a:cubicBezTo>
                <a:lnTo>
                  <a:pt x="360095" y="64972"/>
                </a:lnTo>
                <a:cubicBezTo>
                  <a:pt x="357402" y="76372"/>
                  <a:pt x="355824" y="88143"/>
                  <a:pt x="355824" y="100192"/>
                </a:cubicBezTo>
                <a:cubicBezTo>
                  <a:pt x="355824" y="112426"/>
                  <a:pt x="357402" y="124197"/>
                  <a:pt x="360095" y="135412"/>
                </a:cubicBezTo>
                <a:lnTo>
                  <a:pt x="194254" y="135412"/>
                </a:lnTo>
                <a:cubicBezTo>
                  <a:pt x="179955" y="173412"/>
                  <a:pt x="143369" y="200476"/>
                  <a:pt x="100377" y="200476"/>
                </a:cubicBezTo>
                <a:cubicBezTo>
                  <a:pt x="44942" y="200476"/>
                  <a:pt x="0" y="155617"/>
                  <a:pt x="0" y="100192"/>
                </a:cubicBezTo>
                <a:cubicBezTo>
                  <a:pt x="0" y="44859"/>
                  <a:pt x="44942" y="0"/>
                  <a:pt x="100377" y="0"/>
                </a:cubicBezTo>
                <a:close/>
              </a:path>
            </a:pathLst>
          </a:custGeom>
          <a:solidFill>
            <a:schemeClr val="accent1"/>
          </a:solidFill>
          <a:ln>
            <a:noFill/>
          </a:ln>
        </p:spPr>
      </p:sp>
      <p:sp>
        <p:nvSpPr>
          <p:cNvPr id="27" name="networking_158365">
            <a:extLst>
              <a:ext uri="{FF2B5EF4-FFF2-40B4-BE49-F238E27FC236}">
                <a16:creationId xmlns:a16="http://schemas.microsoft.com/office/drawing/2014/main" id="{F592428E-8A14-4955-BDC8-7A4CF0EBA9FB}"/>
              </a:ext>
            </a:extLst>
          </p:cNvPr>
          <p:cNvSpPr>
            <a:spLocks noChangeAspect="1"/>
          </p:cNvSpPr>
          <p:nvPr/>
        </p:nvSpPr>
        <p:spPr bwMode="auto">
          <a:xfrm>
            <a:off x="5772560" y="3978197"/>
            <a:ext cx="416524" cy="441805"/>
          </a:xfrm>
          <a:custGeom>
            <a:avLst/>
            <a:gdLst>
              <a:gd name="T0" fmla="*/ 3456 w 4141"/>
              <a:gd name="T1" fmla="*/ 2400 h 4400"/>
              <a:gd name="T2" fmla="*/ 2660 w 4141"/>
              <a:gd name="T3" fmla="*/ 2310 h 4400"/>
              <a:gd name="T4" fmla="*/ 2660 w 4141"/>
              <a:gd name="T5" fmla="*/ 2090 h 4400"/>
              <a:gd name="T6" fmla="*/ 3456 w 4141"/>
              <a:gd name="T7" fmla="*/ 2000 h 4400"/>
              <a:gd name="T8" fmla="*/ 3975 w 4141"/>
              <a:gd name="T9" fmla="*/ 1100 h 4400"/>
              <a:gd name="T10" fmla="*/ 3156 w 4141"/>
              <a:gd name="T11" fmla="*/ 880 h 4400"/>
              <a:gd name="T12" fmla="*/ 2866 w 4141"/>
              <a:gd name="T13" fmla="*/ 1510 h 4400"/>
              <a:gd name="T14" fmla="*/ 2270 w 4141"/>
              <a:gd name="T15" fmla="*/ 1634 h 4400"/>
              <a:gd name="T16" fmla="*/ 2670 w 4141"/>
              <a:gd name="T17" fmla="*/ 600 h 4400"/>
              <a:gd name="T18" fmla="*/ 1470 w 4141"/>
              <a:gd name="T19" fmla="*/ 600 h 4400"/>
              <a:gd name="T20" fmla="*/ 1870 w 4141"/>
              <a:gd name="T21" fmla="*/ 1634 h 4400"/>
              <a:gd name="T22" fmla="*/ 1274 w 4141"/>
              <a:gd name="T23" fmla="*/ 1510 h 4400"/>
              <a:gd name="T24" fmla="*/ 685 w 4141"/>
              <a:gd name="T25" fmla="*/ 800 h 4400"/>
              <a:gd name="T26" fmla="*/ 105 w 4141"/>
              <a:gd name="T27" fmla="*/ 1555 h 4400"/>
              <a:gd name="T28" fmla="*/ 684 w 4141"/>
              <a:gd name="T29" fmla="*/ 2000 h 4400"/>
              <a:gd name="T30" fmla="*/ 1480 w 4141"/>
              <a:gd name="T31" fmla="*/ 2090 h 4400"/>
              <a:gd name="T32" fmla="*/ 1480 w 4141"/>
              <a:gd name="T33" fmla="*/ 2310 h 4400"/>
              <a:gd name="T34" fmla="*/ 684 w 4141"/>
              <a:gd name="T35" fmla="*/ 2400 h 4400"/>
              <a:gd name="T36" fmla="*/ 165 w 4141"/>
              <a:gd name="T37" fmla="*/ 3300 h 4400"/>
              <a:gd name="T38" fmla="*/ 985 w 4141"/>
              <a:gd name="T39" fmla="*/ 3520 h 4400"/>
              <a:gd name="T40" fmla="*/ 1681 w 4141"/>
              <a:gd name="T41" fmla="*/ 2656 h 4400"/>
              <a:gd name="T42" fmla="*/ 1870 w 4141"/>
              <a:gd name="T43" fmla="*/ 3234 h 4400"/>
              <a:gd name="T44" fmla="*/ 2070 w 4141"/>
              <a:gd name="T45" fmla="*/ 4400 h 4400"/>
              <a:gd name="T46" fmla="*/ 2270 w 4141"/>
              <a:gd name="T47" fmla="*/ 3234 h 4400"/>
              <a:gd name="T48" fmla="*/ 2460 w 4141"/>
              <a:gd name="T49" fmla="*/ 2656 h 4400"/>
              <a:gd name="T50" fmla="*/ 2876 w 4141"/>
              <a:gd name="T51" fmla="*/ 3155 h 4400"/>
              <a:gd name="T52" fmla="*/ 3455 w 4141"/>
              <a:gd name="T53" fmla="*/ 3600 h 4400"/>
              <a:gd name="T54" fmla="*/ 3756 w 4141"/>
              <a:gd name="T55" fmla="*/ 2480 h 4400"/>
              <a:gd name="T56" fmla="*/ 2070 w 4141"/>
              <a:gd name="T57" fmla="*/ 2000 h 4400"/>
              <a:gd name="T58" fmla="*/ 2070 w 4141"/>
              <a:gd name="T59" fmla="*/ 2400 h 4400"/>
              <a:gd name="T60" fmla="*/ 3263 w 4141"/>
              <a:gd name="T61" fmla="*/ 1348 h 4400"/>
              <a:gd name="T62" fmla="*/ 3455 w 4141"/>
              <a:gd name="T63" fmla="*/ 1200 h 4400"/>
              <a:gd name="T64" fmla="*/ 3556 w 4141"/>
              <a:gd name="T65" fmla="*/ 1573 h 4400"/>
              <a:gd name="T66" fmla="*/ 3283 w 4141"/>
              <a:gd name="T67" fmla="*/ 1500 h 4400"/>
              <a:gd name="T68" fmla="*/ 2070 w 4141"/>
              <a:gd name="T69" fmla="*/ 400 h 4400"/>
              <a:gd name="T70" fmla="*/ 2070 w 4141"/>
              <a:gd name="T71" fmla="*/ 800 h 4400"/>
              <a:gd name="T72" fmla="*/ 2070 w 4141"/>
              <a:gd name="T73" fmla="*/ 400 h 4400"/>
              <a:gd name="T74" fmla="*/ 585 w 4141"/>
              <a:gd name="T75" fmla="*/ 1573 h 4400"/>
              <a:gd name="T76" fmla="*/ 511 w 4141"/>
              <a:gd name="T77" fmla="*/ 1300 h 4400"/>
              <a:gd name="T78" fmla="*/ 785 w 4141"/>
              <a:gd name="T79" fmla="*/ 1227 h 4400"/>
              <a:gd name="T80" fmla="*/ 684 w 4141"/>
              <a:gd name="T81" fmla="*/ 1600 h 4400"/>
              <a:gd name="T82" fmla="*/ 685 w 4141"/>
              <a:gd name="T83" fmla="*/ 3200 h 4400"/>
              <a:gd name="T84" fmla="*/ 585 w 4141"/>
              <a:gd name="T85" fmla="*/ 2827 h 4400"/>
              <a:gd name="T86" fmla="*/ 858 w 4141"/>
              <a:gd name="T87" fmla="*/ 2900 h 4400"/>
              <a:gd name="T88" fmla="*/ 858 w 4141"/>
              <a:gd name="T89" fmla="*/ 2900 h 4400"/>
              <a:gd name="T90" fmla="*/ 2070 w 4141"/>
              <a:gd name="T91" fmla="*/ 4000 h 4400"/>
              <a:gd name="T92" fmla="*/ 2070 w 4141"/>
              <a:gd name="T93" fmla="*/ 3600 h 4400"/>
              <a:gd name="T94" fmla="*/ 2070 w 4141"/>
              <a:gd name="T95" fmla="*/ 4000 h 4400"/>
              <a:gd name="T96" fmla="*/ 3455 w 4141"/>
              <a:gd name="T97" fmla="*/ 3200 h 4400"/>
              <a:gd name="T98" fmla="*/ 3263 w 4141"/>
              <a:gd name="T99" fmla="*/ 3052 h 4400"/>
              <a:gd name="T100" fmla="*/ 3456 w 4141"/>
              <a:gd name="T101" fmla="*/ 2800 h 4400"/>
              <a:gd name="T102" fmla="*/ 3629 w 4141"/>
              <a:gd name="T103" fmla="*/ 3100 h 4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41" h="4400">
                <a:moveTo>
                  <a:pt x="3756" y="2480"/>
                </a:moveTo>
                <a:cubicBezTo>
                  <a:pt x="3665" y="2428"/>
                  <a:pt x="3561" y="2400"/>
                  <a:pt x="3456" y="2400"/>
                </a:cubicBezTo>
                <a:cubicBezTo>
                  <a:pt x="3311" y="2400"/>
                  <a:pt x="3173" y="2453"/>
                  <a:pt x="3066" y="2544"/>
                </a:cubicBezTo>
                <a:lnTo>
                  <a:pt x="2660" y="2310"/>
                </a:lnTo>
                <a:cubicBezTo>
                  <a:pt x="2667" y="2274"/>
                  <a:pt x="2670" y="2237"/>
                  <a:pt x="2670" y="2200"/>
                </a:cubicBezTo>
                <a:cubicBezTo>
                  <a:pt x="2670" y="2163"/>
                  <a:pt x="2667" y="2126"/>
                  <a:pt x="2660" y="2090"/>
                </a:cubicBezTo>
                <a:lnTo>
                  <a:pt x="3066" y="1856"/>
                </a:lnTo>
                <a:cubicBezTo>
                  <a:pt x="3174" y="1947"/>
                  <a:pt x="3311" y="2000"/>
                  <a:pt x="3456" y="2000"/>
                </a:cubicBezTo>
                <a:cubicBezTo>
                  <a:pt x="3561" y="2000"/>
                  <a:pt x="3665" y="1972"/>
                  <a:pt x="3756" y="1920"/>
                </a:cubicBezTo>
                <a:cubicBezTo>
                  <a:pt x="4042" y="1754"/>
                  <a:pt x="4141" y="1386"/>
                  <a:pt x="3975" y="1100"/>
                </a:cubicBezTo>
                <a:cubicBezTo>
                  <a:pt x="3869" y="915"/>
                  <a:pt x="3669" y="800"/>
                  <a:pt x="3455" y="800"/>
                </a:cubicBezTo>
                <a:cubicBezTo>
                  <a:pt x="3351" y="800"/>
                  <a:pt x="3247" y="828"/>
                  <a:pt x="3156" y="880"/>
                </a:cubicBezTo>
                <a:cubicBezTo>
                  <a:pt x="3017" y="960"/>
                  <a:pt x="2918" y="1090"/>
                  <a:pt x="2876" y="1245"/>
                </a:cubicBezTo>
                <a:cubicBezTo>
                  <a:pt x="2853" y="1333"/>
                  <a:pt x="2849" y="1423"/>
                  <a:pt x="2866" y="1510"/>
                </a:cubicBezTo>
                <a:lnTo>
                  <a:pt x="2460" y="1744"/>
                </a:lnTo>
                <a:cubicBezTo>
                  <a:pt x="2404" y="1697"/>
                  <a:pt x="2340" y="1659"/>
                  <a:pt x="2270" y="1634"/>
                </a:cubicBezTo>
                <a:lnTo>
                  <a:pt x="2270" y="1166"/>
                </a:lnTo>
                <a:cubicBezTo>
                  <a:pt x="2503" y="1083"/>
                  <a:pt x="2670" y="861"/>
                  <a:pt x="2670" y="600"/>
                </a:cubicBezTo>
                <a:cubicBezTo>
                  <a:pt x="2670" y="269"/>
                  <a:pt x="2401" y="0"/>
                  <a:pt x="2070" y="0"/>
                </a:cubicBezTo>
                <a:cubicBezTo>
                  <a:pt x="1739" y="0"/>
                  <a:pt x="1470" y="269"/>
                  <a:pt x="1470" y="600"/>
                </a:cubicBezTo>
                <a:cubicBezTo>
                  <a:pt x="1470" y="861"/>
                  <a:pt x="1637" y="1083"/>
                  <a:pt x="1870" y="1166"/>
                </a:cubicBezTo>
                <a:lnTo>
                  <a:pt x="1870" y="1634"/>
                </a:lnTo>
                <a:cubicBezTo>
                  <a:pt x="1800" y="1659"/>
                  <a:pt x="1736" y="1697"/>
                  <a:pt x="1681" y="1744"/>
                </a:cubicBezTo>
                <a:lnTo>
                  <a:pt x="1274" y="1510"/>
                </a:lnTo>
                <a:cubicBezTo>
                  <a:pt x="1319" y="1267"/>
                  <a:pt x="1210" y="1011"/>
                  <a:pt x="985" y="880"/>
                </a:cubicBezTo>
                <a:cubicBezTo>
                  <a:pt x="893" y="828"/>
                  <a:pt x="790" y="800"/>
                  <a:pt x="685" y="800"/>
                </a:cubicBezTo>
                <a:cubicBezTo>
                  <a:pt x="471" y="800"/>
                  <a:pt x="272" y="915"/>
                  <a:pt x="165" y="1100"/>
                </a:cubicBezTo>
                <a:cubicBezTo>
                  <a:pt x="85" y="1239"/>
                  <a:pt x="64" y="1400"/>
                  <a:pt x="105" y="1555"/>
                </a:cubicBezTo>
                <a:cubicBezTo>
                  <a:pt x="146" y="1710"/>
                  <a:pt x="246" y="1839"/>
                  <a:pt x="385" y="1920"/>
                </a:cubicBezTo>
                <a:cubicBezTo>
                  <a:pt x="476" y="1972"/>
                  <a:pt x="579" y="2000"/>
                  <a:pt x="684" y="2000"/>
                </a:cubicBezTo>
                <a:cubicBezTo>
                  <a:pt x="829" y="2000"/>
                  <a:pt x="967" y="1947"/>
                  <a:pt x="1074" y="1856"/>
                </a:cubicBezTo>
                <a:lnTo>
                  <a:pt x="1480" y="2090"/>
                </a:lnTo>
                <a:cubicBezTo>
                  <a:pt x="1474" y="2126"/>
                  <a:pt x="1470" y="2163"/>
                  <a:pt x="1470" y="2200"/>
                </a:cubicBezTo>
                <a:cubicBezTo>
                  <a:pt x="1470" y="2237"/>
                  <a:pt x="1474" y="2274"/>
                  <a:pt x="1480" y="2310"/>
                </a:cubicBezTo>
                <a:lnTo>
                  <a:pt x="1074" y="2544"/>
                </a:lnTo>
                <a:cubicBezTo>
                  <a:pt x="967" y="2453"/>
                  <a:pt x="829" y="2400"/>
                  <a:pt x="684" y="2400"/>
                </a:cubicBezTo>
                <a:cubicBezTo>
                  <a:pt x="579" y="2400"/>
                  <a:pt x="476" y="2428"/>
                  <a:pt x="385" y="2480"/>
                </a:cubicBezTo>
                <a:cubicBezTo>
                  <a:pt x="98" y="2646"/>
                  <a:pt x="0" y="3013"/>
                  <a:pt x="165" y="3300"/>
                </a:cubicBezTo>
                <a:cubicBezTo>
                  <a:pt x="272" y="3485"/>
                  <a:pt x="471" y="3600"/>
                  <a:pt x="685" y="3600"/>
                </a:cubicBezTo>
                <a:cubicBezTo>
                  <a:pt x="790" y="3600"/>
                  <a:pt x="893" y="3572"/>
                  <a:pt x="985" y="3520"/>
                </a:cubicBezTo>
                <a:cubicBezTo>
                  <a:pt x="1210" y="3389"/>
                  <a:pt x="1319" y="3133"/>
                  <a:pt x="1274" y="2890"/>
                </a:cubicBezTo>
                <a:lnTo>
                  <a:pt x="1681" y="2656"/>
                </a:lnTo>
                <a:cubicBezTo>
                  <a:pt x="1736" y="2703"/>
                  <a:pt x="1800" y="2741"/>
                  <a:pt x="1870" y="2766"/>
                </a:cubicBezTo>
                <a:lnTo>
                  <a:pt x="1870" y="3234"/>
                </a:lnTo>
                <a:cubicBezTo>
                  <a:pt x="1637" y="3317"/>
                  <a:pt x="1470" y="3539"/>
                  <a:pt x="1470" y="3800"/>
                </a:cubicBezTo>
                <a:cubicBezTo>
                  <a:pt x="1470" y="4131"/>
                  <a:pt x="1739" y="4400"/>
                  <a:pt x="2070" y="4400"/>
                </a:cubicBezTo>
                <a:cubicBezTo>
                  <a:pt x="2401" y="4400"/>
                  <a:pt x="2670" y="4131"/>
                  <a:pt x="2670" y="3800"/>
                </a:cubicBezTo>
                <a:cubicBezTo>
                  <a:pt x="2670" y="3539"/>
                  <a:pt x="2503" y="3317"/>
                  <a:pt x="2270" y="3234"/>
                </a:cubicBezTo>
                <a:lnTo>
                  <a:pt x="2270" y="2766"/>
                </a:lnTo>
                <a:cubicBezTo>
                  <a:pt x="2340" y="2741"/>
                  <a:pt x="2404" y="2703"/>
                  <a:pt x="2460" y="2656"/>
                </a:cubicBezTo>
                <a:lnTo>
                  <a:pt x="2866" y="2890"/>
                </a:lnTo>
                <a:cubicBezTo>
                  <a:pt x="2849" y="2977"/>
                  <a:pt x="2853" y="3067"/>
                  <a:pt x="2876" y="3155"/>
                </a:cubicBezTo>
                <a:cubicBezTo>
                  <a:pt x="2918" y="3310"/>
                  <a:pt x="3017" y="3439"/>
                  <a:pt x="3156" y="3520"/>
                </a:cubicBezTo>
                <a:cubicBezTo>
                  <a:pt x="3247" y="3572"/>
                  <a:pt x="3351" y="3600"/>
                  <a:pt x="3455" y="3600"/>
                </a:cubicBezTo>
                <a:cubicBezTo>
                  <a:pt x="3669" y="3600"/>
                  <a:pt x="3869" y="3485"/>
                  <a:pt x="3975" y="3300"/>
                </a:cubicBezTo>
                <a:cubicBezTo>
                  <a:pt x="4141" y="3013"/>
                  <a:pt x="4042" y="2646"/>
                  <a:pt x="3756" y="2480"/>
                </a:cubicBezTo>
                <a:close/>
                <a:moveTo>
                  <a:pt x="1870" y="2200"/>
                </a:moveTo>
                <a:cubicBezTo>
                  <a:pt x="1870" y="2090"/>
                  <a:pt x="1960" y="2000"/>
                  <a:pt x="2070" y="2000"/>
                </a:cubicBezTo>
                <a:cubicBezTo>
                  <a:pt x="2180" y="2000"/>
                  <a:pt x="2270" y="2090"/>
                  <a:pt x="2270" y="2200"/>
                </a:cubicBezTo>
                <a:cubicBezTo>
                  <a:pt x="2270" y="2310"/>
                  <a:pt x="2180" y="2400"/>
                  <a:pt x="2070" y="2400"/>
                </a:cubicBezTo>
                <a:cubicBezTo>
                  <a:pt x="1960" y="2400"/>
                  <a:pt x="1870" y="2310"/>
                  <a:pt x="1870" y="2200"/>
                </a:cubicBezTo>
                <a:close/>
                <a:moveTo>
                  <a:pt x="3263" y="1348"/>
                </a:moveTo>
                <a:cubicBezTo>
                  <a:pt x="3276" y="1297"/>
                  <a:pt x="3310" y="1253"/>
                  <a:pt x="3356" y="1227"/>
                </a:cubicBezTo>
                <a:cubicBezTo>
                  <a:pt x="3387" y="1209"/>
                  <a:pt x="3420" y="1200"/>
                  <a:pt x="3455" y="1200"/>
                </a:cubicBezTo>
                <a:cubicBezTo>
                  <a:pt x="3527" y="1200"/>
                  <a:pt x="3593" y="1238"/>
                  <a:pt x="3629" y="1300"/>
                </a:cubicBezTo>
                <a:cubicBezTo>
                  <a:pt x="3684" y="1395"/>
                  <a:pt x="3651" y="1518"/>
                  <a:pt x="3556" y="1573"/>
                </a:cubicBezTo>
                <a:cubicBezTo>
                  <a:pt x="3525" y="1591"/>
                  <a:pt x="3491" y="1600"/>
                  <a:pt x="3456" y="1600"/>
                </a:cubicBezTo>
                <a:cubicBezTo>
                  <a:pt x="3385" y="1600"/>
                  <a:pt x="3318" y="1562"/>
                  <a:pt x="3283" y="1500"/>
                </a:cubicBezTo>
                <a:cubicBezTo>
                  <a:pt x="3256" y="1454"/>
                  <a:pt x="3249" y="1400"/>
                  <a:pt x="3263" y="1348"/>
                </a:cubicBezTo>
                <a:close/>
                <a:moveTo>
                  <a:pt x="2070" y="400"/>
                </a:moveTo>
                <a:cubicBezTo>
                  <a:pt x="2180" y="400"/>
                  <a:pt x="2270" y="490"/>
                  <a:pt x="2270" y="600"/>
                </a:cubicBezTo>
                <a:cubicBezTo>
                  <a:pt x="2270" y="710"/>
                  <a:pt x="2180" y="800"/>
                  <a:pt x="2070" y="800"/>
                </a:cubicBezTo>
                <a:cubicBezTo>
                  <a:pt x="1960" y="800"/>
                  <a:pt x="1870" y="710"/>
                  <a:pt x="1870" y="600"/>
                </a:cubicBezTo>
                <a:cubicBezTo>
                  <a:pt x="1870" y="490"/>
                  <a:pt x="1960" y="400"/>
                  <a:pt x="2070" y="400"/>
                </a:cubicBezTo>
                <a:close/>
                <a:moveTo>
                  <a:pt x="684" y="1600"/>
                </a:moveTo>
                <a:cubicBezTo>
                  <a:pt x="649" y="1600"/>
                  <a:pt x="615" y="1591"/>
                  <a:pt x="585" y="1573"/>
                </a:cubicBezTo>
                <a:cubicBezTo>
                  <a:pt x="538" y="1546"/>
                  <a:pt x="505" y="1503"/>
                  <a:pt x="491" y="1452"/>
                </a:cubicBezTo>
                <a:cubicBezTo>
                  <a:pt x="478" y="1400"/>
                  <a:pt x="485" y="1346"/>
                  <a:pt x="511" y="1300"/>
                </a:cubicBezTo>
                <a:cubicBezTo>
                  <a:pt x="547" y="1238"/>
                  <a:pt x="613" y="1200"/>
                  <a:pt x="685" y="1200"/>
                </a:cubicBezTo>
                <a:cubicBezTo>
                  <a:pt x="720" y="1200"/>
                  <a:pt x="754" y="1209"/>
                  <a:pt x="785" y="1227"/>
                </a:cubicBezTo>
                <a:cubicBezTo>
                  <a:pt x="880" y="1282"/>
                  <a:pt x="913" y="1404"/>
                  <a:pt x="858" y="1500"/>
                </a:cubicBezTo>
                <a:cubicBezTo>
                  <a:pt x="822" y="1562"/>
                  <a:pt x="756" y="1600"/>
                  <a:pt x="684" y="1600"/>
                </a:cubicBezTo>
                <a:close/>
                <a:moveTo>
                  <a:pt x="785" y="3173"/>
                </a:moveTo>
                <a:cubicBezTo>
                  <a:pt x="754" y="3191"/>
                  <a:pt x="720" y="3200"/>
                  <a:pt x="685" y="3200"/>
                </a:cubicBezTo>
                <a:cubicBezTo>
                  <a:pt x="613" y="3200"/>
                  <a:pt x="547" y="3162"/>
                  <a:pt x="511" y="3100"/>
                </a:cubicBezTo>
                <a:cubicBezTo>
                  <a:pt x="456" y="3004"/>
                  <a:pt x="489" y="2882"/>
                  <a:pt x="585" y="2827"/>
                </a:cubicBezTo>
                <a:cubicBezTo>
                  <a:pt x="615" y="2809"/>
                  <a:pt x="649" y="2800"/>
                  <a:pt x="684" y="2800"/>
                </a:cubicBezTo>
                <a:cubicBezTo>
                  <a:pt x="756" y="2800"/>
                  <a:pt x="822" y="2838"/>
                  <a:pt x="858" y="2900"/>
                </a:cubicBezTo>
                <a:cubicBezTo>
                  <a:pt x="858" y="2900"/>
                  <a:pt x="858" y="2900"/>
                  <a:pt x="858" y="2900"/>
                </a:cubicBezTo>
                <a:cubicBezTo>
                  <a:pt x="858" y="2900"/>
                  <a:pt x="858" y="2900"/>
                  <a:pt x="858" y="2900"/>
                </a:cubicBezTo>
                <a:cubicBezTo>
                  <a:pt x="913" y="2996"/>
                  <a:pt x="880" y="3118"/>
                  <a:pt x="785" y="3173"/>
                </a:cubicBezTo>
                <a:close/>
                <a:moveTo>
                  <a:pt x="2070" y="4000"/>
                </a:moveTo>
                <a:cubicBezTo>
                  <a:pt x="1960" y="4000"/>
                  <a:pt x="1870" y="3910"/>
                  <a:pt x="1870" y="3800"/>
                </a:cubicBezTo>
                <a:cubicBezTo>
                  <a:pt x="1870" y="3690"/>
                  <a:pt x="1960" y="3600"/>
                  <a:pt x="2070" y="3600"/>
                </a:cubicBezTo>
                <a:cubicBezTo>
                  <a:pt x="2180" y="3600"/>
                  <a:pt x="2270" y="3690"/>
                  <a:pt x="2270" y="3800"/>
                </a:cubicBezTo>
                <a:cubicBezTo>
                  <a:pt x="2270" y="3910"/>
                  <a:pt x="2180" y="4000"/>
                  <a:pt x="2070" y="4000"/>
                </a:cubicBezTo>
                <a:close/>
                <a:moveTo>
                  <a:pt x="3629" y="3100"/>
                </a:moveTo>
                <a:cubicBezTo>
                  <a:pt x="3593" y="3162"/>
                  <a:pt x="3527" y="3200"/>
                  <a:pt x="3455" y="3200"/>
                </a:cubicBezTo>
                <a:cubicBezTo>
                  <a:pt x="3420" y="3200"/>
                  <a:pt x="3387" y="3191"/>
                  <a:pt x="3356" y="3173"/>
                </a:cubicBezTo>
                <a:cubicBezTo>
                  <a:pt x="3310" y="3146"/>
                  <a:pt x="3276" y="3103"/>
                  <a:pt x="3263" y="3052"/>
                </a:cubicBezTo>
                <a:cubicBezTo>
                  <a:pt x="3249" y="3000"/>
                  <a:pt x="3256" y="2946"/>
                  <a:pt x="3283" y="2900"/>
                </a:cubicBezTo>
                <a:cubicBezTo>
                  <a:pt x="3318" y="2838"/>
                  <a:pt x="3385" y="2800"/>
                  <a:pt x="3456" y="2800"/>
                </a:cubicBezTo>
                <a:cubicBezTo>
                  <a:pt x="3491" y="2800"/>
                  <a:pt x="3525" y="2809"/>
                  <a:pt x="3556" y="2827"/>
                </a:cubicBezTo>
                <a:cubicBezTo>
                  <a:pt x="3651" y="2882"/>
                  <a:pt x="3684" y="3004"/>
                  <a:pt x="3629" y="3100"/>
                </a:cubicBezTo>
                <a:close/>
              </a:path>
            </a:pathLst>
          </a:custGeom>
          <a:solidFill>
            <a:schemeClr val="accent1"/>
          </a:solidFill>
          <a:ln>
            <a:noFill/>
          </a:ln>
        </p:spPr>
      </p:sp>
      <p:grpSp>
        <p:nvGrpSpPr>
          <p:cNvPr id="28" name="í$1ïḓé">
            <a:extLst>
              <a:ext uri="{FF2B5EF4-FFF2-40B4-BE49-F238E27FC236}">
                <a16:creationId xmlns:a16="http://schemas.microsoft.com/office/drawing/2014/main" id="{B752BE69-DA73-47C0-AA92-25EA45C22FB8}"/>
              </a:ext>
            </a:extLst>
          </p:cNvPr>
          <p:cNvGrpSpPr/>
          <p:nvPr/>
        </p:nvGrpSpPr>
        <p:grpSpPr>
          <a:xfrm>
            <a:off x="4869572" y="4445005"/>
            <a:ext cx="2222500" cy="2025408"/>
            <a:chOff x="778052" y="2210359"/>
            <a:chExt cx="2222500" cy="2025408"/>
          </a:xfrm>
        </p:grpSpPr>
        <p:sp>
          <p:nvSpPr>
            <p:cNvPr id="29" name="íṥḷiḍè">
              <a:extLst>
                <a:ext uri="{FF2B5EF4-FFF2-40B4-BE49-F238E27FC236}">
                  <a16:creationId xmlns:a16="http://schemas.microsoft.com/office/drawing/2014/main" id="{8230E426-7DEB-4F49-96CA-A0D0B65A5166}"/>
                </a:ext>
              </a:extLst>
            </p:cNvPr>
            <p:cNvSpPr/>
            <p:nvPr/>
          </p:nvSpPr>
          <p:spPr bwMode="auto">
            <a:xfrm>
              <a:off x="778052" y="2597090"/>
              <a:ext cx="2222500" cy="163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spcBef>
                  <a:spcPct val="0"/>
                </a:spcBef>
              </a:pPr>
              <a:r>
                <a:rPr lang="zh-CN" altLang="en-US" sz="1600" dirty="0"/>
                <a:t>夏商肇启，雍容汉唐</a:t>
              </a:r>
              <a:endParaRPr lang="en-US" altLang="zh-CN" sz="1600" dirty="0"/>
            </a:p>
            <a:p>
              <a:pPr algn="ctr">
                <a:lnSpc>
                  <a:spcPct val="120000"/>
                </a:lnSpc>
                <a:spcBef>
                  <a:spcPct val="0"/>
                </a:spcBef>
              </a:pPr>
              <a:r>
                <a:rPr lang="en-US" altLang="zh-CN" sz="1600" dirty="0"/>
                <a:t>……</a:t>
              </a:r>
            </a:p>
          </p:txBody>
        </p:sp>
        <p:sp>
          <p:nvSpPr>
            <p:cNvPr id="30" name="ïṧļíḑe">
              <a:extLst>
                <a:ext uri="{FF2B5EF4-FFF2-40B4-BE49-F238E27FC236}">
                  <a16:creationId xmlns:a16="http://schemas.microsoft.com/office/drawing/2014/main" id="{DA16F0C0-1FFD-4F3B-B78D-C3296689811E}"/>
                </a:ext>
              </a:extLst>
            </p:cNvPr>
            <p:cNvSpPr txBox="1"/>
            <p:nvPr/>
          </p:nvSpPr>
          <p:spPr bwMode="auto">
            <a:xfrm>
              <a:off x="1011414" y="2210359"/>
              <a:ext cx="17557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关键字</a:t>
              </a:r>
              <a:endParaRPr lang="en-US" altLang="zh-CN" b="1" dirty="0"/>
            </a:p>
          </p:txBody>
        </p:sp>
      </p:grpSp>
      <p:grpSp>
        <p:nvGrpSpPr>
          <p:cNvPr id="31" name="í$1ïḓé">
            <a:extLst>
              <a:ext uri="{FF2B5EF4-FFF2-40B4-BE49-F238E27FC236}">
                <a16:creationId xmlns:a16="http://schemas.microsoft.com/office/drawing/2014/main" id="{73741839-F0F5-4685-9D59-469962B6CB70}"/>
              </a:ext>
            </a:extLst>
          </p:cNvPr>
          <p:cNvGrpSpPr/>
          <p:nvPr/>
        </p:nvGrpSpPr>
        <p:grpSpPr>
          <a:xfrm>
            <a:off x="2674983" y="4445005"/>
            <a:ext cx="2222500" cy="2025408"/>
            <a:chOff x="778052" y="2210359"/>
            <a:chExt cx="2222500" cy="2025408"/>
          </a:xfrm>
        </p:grpSpPr>
        <p:sp>
          <p:nvSpPr>
            <p:cNvPr id="32" name="íṥḷiḍè">
              <a:extLst>
                <a:ext uri="{FF2B5EF4-FFF2-40B4-BE49-F238E27FC236}">
                  <a16:creationId xmlns:a16="http://schemas.microsoft.com/office/drawing/2014/main" id="{2AD1DAFE-A84E-4DDA-818C-050B35210B9D}"/>
                </a:ext>
              </a:extLst>
            </p:cNvPr>
            <p:cNvSpPr/>
            <p:nvPr/>
          </p:nvSpPr>
          <p:spPr bwMode="auto">
            <a:xfrm>
              <a:off x="778052" y="2597090"/>
              <a:ext cx="2222500" cy="163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spcBef>
                  <a:spcPct val="0"/>
                </a:spcBef>
              </a:pPr>
              <a:r>
                <a:rPr lang="zh-CN" altLang="en-US" sz="1600" dirty="0"/>
                <a:t>夏商肇启，雍容汉唐</a:t>
              </a:r>
              <a:endParaRPr lang="en-US" altLang="zh-CN" sz="1600" dirty="0"/>
            </a:p>
            <a:p>
              <a:pPr algn="ctr">
                <a:lnSpc>
                  <a:spcPct val="120000"/>
                </a:lnSpc>
                <a:spcBef>
                  <a:spcPct val="0"/>
                </a:spcBef>
              </a:pPr>
              <a:r>
                <a:rPr lang="en-US" altLang="zh-CN" sz="1600" dirty="0"/>
                <a:t>……</a:t>
              </a:r>
            </a:p>
          </p:txBody>
        </p:sp>
        <p:sp>
          <p:nvSpPr>
            <p:cNvPr id="33" name="ïṧļíḑe">
              <a:extLst>
                <a:ext uri="{FF2B5EF4-FFF2-40B4-BE49-F238E27FC236}">
                  <a16:creationId xmlns:a16="http://schemas.microsoft.com/office/drawing/2014/main" id="{1F6D73B9-BE2E-4543-8861-685573D9A2D5}"/>
                </a:ext>
              </a:extLst>
            </p:cNvPr>
            <p:cNvSpPr txBox="1"/>
            <p:nvPr/>
          </p:nvSpPr>
          <p:spPr bwMode="auto">
            <a:xfrm>
              <a:off x="1011414" y="2210359"/>
              <a:ext cx="17557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关键字</a:t>
              </a:r>
              <a:endParaRPr lang="en-US" altLang="zh-CN" b="1" dirty="0"/>
            </a:p>
          </p:txBody>
        </p:sp>
      </p:grpSp>
    </p:spTree>
    <p:extLst>
      <p:ext uri="{BB962C8B-B14F-4D97-AF65-F5344CB8AC3E}">
        <p14:creationId xmlns:p14="http://schemas.microsoft.com/office/powerpoint/2010/main" val="322996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86795-B3CA-4D20-8A44-5563E0F1A632}"/>
              </a:ext>
            </a:extLst>
          </p:cNvPr>
          <p:cNvSpPr>
            <a:spLocks noGrp="1"/>
          </p:cNvSpPr>
          <p:nvPr>
            <p:ph type="title"/>
          </p:nvPr>
        </p:nvSpPr>
        <p:spPr/>
        <p:txBody>
          <a:bodyPr/>
          <a:lstStyle/>
          <a:p>
            <a:r>
              <a:rPr lang="zh-CN" altLang="en-US" dirty="0"/>
              <a:t>单击此处输入标题</a:t>
            </a:r>
          </a:p>
        </p:txBody>
      </p:sp>
      <p:sp>
        <p:nvSpPr>
          <p:cNvPr id="4" name="iṡḻídè">
            <a:extLst>
              <a:ext uri="{FF2B5EF4-FFF2-40B4-BE49-F238E27FC236}">
                <a16:creationId xmlns:a16="http://schemas.microsoft.com/office/drawing/2014/main" id="{9E60F7F8-CCF6-4A58-8CE2-B8FDC1E51836}"/>
              </a:ext>
            </a:extLst>
          </p:cNvPr>
          <p:cNvSpPr/>
          <p:nvPr/>
        </p:nvSpPr>
        <p:spPr>
          <a:xfrm>
            <a:off x="-1" y="832759"/>
            <a:ext cx="8969320" cy="5666012"/>
          </a:xfrm>
          <a:custGeom>
            <a:avLst/>
            <a:gdLst>
              <a:gd name="connsiteX0" fmla="*/ 0 w 10221654"/>
              <a:gd name="connsiteY0" fmla="*/ 1 h 6235701"/>
              <a:gd name="connsiteX1" fmla="*/ 7667887 w 10221654"/>
              <a:gd name="connsiteY1" fmla="*/ 1 h 6235701"/>
              <a:gd name="connsiteX2" fmla="*/ 7598016 w 10221654"/>
              <a:gd name="connsiteY2" fmla="*/ 2425 h 6235701"/>
              <a:gd name="connsiteX3" fmla="*/ 0 w 10221654"/>
              <a:gd name="connsiteY3" fmla="*/ 6235701 h 6235701"/>
              <a:gd name="connsiteX4" fmla="*/ 7667915 w 10221654"/>
              <a:gd name="connsiteY4" fmla="*/ 0 h 6235701"/>
              <a:gd name="connsiteX5" fmla="*/ 10221616 w 10221654"/>
              <a:gd name="connsiteY5" fmla="*/ 0 h 6235701"/>
              <a:gd name="connsiteX6" fmla="*/ 10221654 w 10221654"/>
              <a:gd name="connsiteY6" fmla="*/ 1 h 6235701"/>
              <a:gd name="connsiteX7" fmla="*/ 7667887 w 10221654"/>
              <a:gd name="connsiteY7" fmla="*/ 1 h 623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1654" h="6235701">
                <a:moveTo>
                  <a:pt x="0" y="1"/>
                </a:moveTo>
                <a:lnTo>
                  <a:pt x="7667887" y="1"/>
                </a:lnTo>
                <a:lnTo>
                  <a:pt x="7598016" y="2425"/>
                </a:lnTo>
                <a:cubicBezTo>
                  <a:pt x="358819" y="308433"/>
                  <a:pt x="4202562" y="3392886"/>
                  <a:pt x="0" y="6235701"/>
                </a:cubicBezTo>
                <a:close/>
                <a:moveTo>
                  <a:pt x="7667915" y="0"/>
                </a:moveTo>
                <a:lnTo>
                  <a:pt x="10221616" y="0"/>
                </a:lnTo>
                <a:lnTo>
                  <a:pt x="10221654" y="1"/>
                </a:lnTo>
                <a:lnTo>
                  <a:pt x="7667887" y="1"/>
                </a:lnTo>
                <a:close/>
              </a:path>
            </a:pathLst>
          </a:custGeom>
          <a:solidFill>
            <a:schemeClr val="accent1"/>
          </a:solidFill>
          <a:ln>
            <a:noFill/>
          </a:ln>
        </p:spPr>
        <p:txBody>
          <a:bodyPr vert="horz" wrap="square" lIns="91440" tIns="45720" rIns="91440" bIns="45720" rtlCol="0">
            <a:normAutofit/>
          </a:bodyPr>
          <a:lstStyle/>
          <a:p>
            <a:endParaRPr lang="zh-CN" altLang="en-US"/>
          </a:p>
        </p:txBody>
      </p:sp>
      <p:grpSp>
        <p:nvGrpSpPr>
          <p:cNvPr id="5" name="íṥlíḍe">
            <a:extLst>
              <a:ext uri="{FF2B5EF4-FFF2-40B4-BE49-F238E27FC236}">
                <a16:creationId xmlns:a16="http://schemas.microsoft.com/office/drawing/2014/main" id="{2C8ADA39-1284-4BD3-B2C5-DB5CB55E8C95}"/>
              </a:ext>
            </a:extLst>
          </p:cNvPr>
          <p:cNvGrpSpPr/>
          <p:nvPr/>
        </p:nvGrpSpPr>
        <p:grpSpPr>
          <a:xfrm>
            <a:off x="1673104" y="2606499"/>
            <a:ext cx="3351264" cy="2814654"/>
            <a:chOff x="1554163" y="1203325"/>
            <a:chExt cx="6840537" cy="5745163"/>
          </a:xfrm>
          <a:scene3d>
            <a:camera prst="perspectiveRight"/>
            <a:lightRig rig="contrasting" dir="t"/>
          </a:scene3d>
        </p:grpSpPr>
        <p:sp>
          <p:nvSpPr>
            <p:cNvPr id="31" name="íśliďe">
              <a:extLst>
                <a:ext uri="{FF2B5EF4-FFF2-40B4-BE49-F238E27FC236}">
                  <a16:creationId xmlns:a16="http://schemas.microsoft.com/office/drawing/2014/main" id="{40B1DBD1-2303-4F81-A1C0-A5ACE9E758E9}"/>
                </a:ext>
              </a:extLst>
            </p:cNvPr>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2" name="ïSlíḍè">
              <a:extLst>
                <a:ext uri="{FF2B5EF4-FFF2-40B4-BE49-F238E27FC236}">
                  <a16:creationId xmlns:a16="http://schemas.microsoft.com/office/drawing/2014/main" id="{2F58CF11-E47A-48F6-8EC7-49DD00039A3B}"/>
                </a:ext>
              </a:extLst>
            </p:cNvPr>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3" name="íś1îḑè">
              <a:extLst>
                <a:ext uri="{FF2B5EF4-FFF2-40B4-BE49-F238E27FC236}">
                  <a16:creationId xmlns:a16="http://schemas.microsoft.com/office/drawing/2014/main" id="{613A7A47-5D01-4115-BC48-99128F69D3D3}"/>
                </a:ext>
              </a:extLst>
            </p:cNvPr>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4" name="ïś1ïḓé">
              <a:extLst>
                <a:ext uri="{FF2B5EF4-FFF2-40B4-BE49-F238E27FC236}">
                  <a16:creationId xmlns:a16="http://schemas.microsoft.com/office/drawing/2014/main" id="{080ED286-F476-47BA-974A-A0D045B37FC2}"/>
                </a:ext>
              </a:extLst>
            </p:cNvPr>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5" name="îŝḷïḑê">
              <a:extLst>
                <a:ext uri="{FF2B5EF4-FFF2-40B4-BE49-F238E27FC236}">
                  <a16:creationId xmlns:a16="http://schemas.microsoft.com/office/drawing/2014/main" id="{B00053D3-5337-46B8-A306-466E7E92E1E0}"/>
                </a:ext>
              </a:extLst>
            </p:cNvPr>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6" name="ïṡ1îdê">
              <a:extLst>
                <a:ext uri="{FF2B5EF4-FFF2-40B4-BE49-F238E27FC236}">
                  <a16:creationId xmlns:a16="http://schemas.microsoft.com/office/drawing/2014/main" id="{7C23D596-8D8D-4D92-B7D2-F688B4325053}"/>
                </a:ext>
              </a:extLst>
            </p:cNvPr>
            <p:cNvSpPr/>
            <p:nvPr/>
          </p:nvSpPr>
          <p:spPr bwMode="auto">
            <a:xfrm>
              <a:off x="1874837" y="1503363"/>
              <a:ext cx="6196011" cy="3509963"/>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dpi="0" rotWithShape="1">
              <a:blip r:embed="rId2"/>
              <a:srcRect/>
              <a:stretch>
                <a:fillRect/>
              </a:stretch>
            </a:blipFill>
            <a:ln w="3175">
              <a:noFill/>
              <a:prstDash val="sysDash"/>
              <a:round/>
              <a:headEnd/>
              <a:tailEnd/>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en-US" sz="2800" b="1" dirty="0">
                <a:solidFill>
                  <a:schemeClr val="lt1"/>
                </a:solidFill>
              </a:endParaRPr>
            </a:p>
          </p:txBody>
        </p:sp>
      </p:grpSp>
      <p:sp>
        <p:nvSpPr>
          <p:cNvPr id="6" name="íSļîḋe">
            <a:extLst>
              <a:ext uri="{FF2B5EF4-FFF2-40B4-BE49-F238E27FC236}">
                <a16:creationId xmlns:a16="http://schemas.microsoft.com/office/drawing/2014/main" id="{C72C6A43-A579-4FCE-856A-A891357CA1A1}"/>
              </a:ext>
            </a:extLst>
          </p:cNvPr>
          <p:cNvSpPr txBox="1"/>
          <p:nvPr/>
        </p:nvSpPr>
        <p:spPr>
          <a:xfrm>
            <a:off x="1983682" y="5005060"/>
            <a:ext cx="2747218" cy="847395"/>
          </a:xfrm>
          <a:prstGeom prst="rect">
            <a:avLst/>
          </a:prstGeom>
          <a:noFill/>
          <a:ln>
            <a:noFill/>
          </a:ln>
          <a:scene3d>
            <a:camera prst="perspectiveRight"/>
            <a:lightRig rig="threePt" dir="t"/>
          </a:scene3d>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t>关键字</a:t>
            </a:r>
            <a:endParaRPr lang="en-US" sz="2400" b="1" dirty="0"/>
          </a:p>
        </p:txBody>
      </p:sp>
      <p:grpSp>
        <p:nvGrpSpPr>
          <p:cNvPr id="50" name="组合 49">
            <a:extLst>
              <a:ext uri="{FF2B5EF4-FFF2-40B4-BE49-F238E27FC236}">
                <a16:creationId xmlns:a16="http://schemas.microsoft.com/office/drawing/2014/main" id="{76AE66F9-9C97-4FE8-9C56-D81E6DECE7AC}"/>
              </a:ext>
            </a:extLst>
          </p:cNvPr>
          <p:cNvGrpSpPr/>
          <p:nvPr/>
        </p:nvGrpSpPr>
        <p:grpSpPr>
          <a:xfrm>
            <a:off x="6435973" y="1488811"/>
            <a:ext cx="4206451" cy="1264682"/>
            <a:chOff x="6435973" y="1488811"/>
            <a:chExt cx="4206451" cy="1264682"/>
          </a:xfrm>
        </p:grpSpPr>
        <p:sp>
          <p:nvSpPr>
            <p:cNvPr id="37" name="文本框 36">
              <a:extLst>
                <a:ext uri="{FF2B5EF4-FFF2-40B4-BE49-F238E27FC236}">
                  <a16:creationId xmlns:a16="http://schemas.microsoft.com/office/drawing/2014/main" id="{66FF1040-B03C-4F75-B72A-212D606E94BC}"/>
                </a:ext>
              </a:extLst>
            </p:cNvPr>
            <p:cNvSpPr txBox="1"/>
            <p:nvPr/>
          </p:nvSpPr>
          <p:spPr>
            <a:xfrm>
              <a:off x="6924740" y="2079790"/>
              <a:ext cx="3717684" cy="657809"/>
            </a:xfrm>
            <a:prstGeom prst="rect">
              <a:avLst/>
            </a:prstGeom>
            <a:noFill/>
          </p:spPr>
          <p:txBody>
            <a:bodyPr wrap="none" rtlCol="0">
              <a:spAutoFit/>
            </a:bodyPr>
            <a:lstStyle/>
            <a:p>
              <a:pPr>
                <a:lnSpc>
                  <a:spcPct val="120000"/>
                </a:lnSpc>
              </a:pPr>
              <a:r>
                <a:rPr lang="zh-CN" altLang="en-US" sz="1600" dirty="0"/>
                <a:t>作为安徽现代高等教育的开端，</a:t>
              </a:r>
              <a:endParaRPr lang="en-US" altLang="zh-CN" sz="1600" dirty="0"/>
            </a:p>
            <a:p>
              <a:pPr>
                <a:lnSpc>
                  <a:spcPct val="120000"/>
                </a:lnSpc>
              </a:pPr>
              <a:r>
                <a:rPr lang="zh-CN" altLang="en-US" sz="1600" dirty="0"/>
                <a:t>学校创建于</a:t>
              </a:r>
              <a:r>
                <a:rPr lang="en-US" altLang="zh-CN" sz="1600" dirty="0"/>
                <a:t>1928</a:t>
              </a:r>
              <a:r>
                <a:rPr lang="zh-CN" altLang="en-US" sz="1600" dirty="0"/>
                <a:t>年当时省会安庆市</a:t>
              </a:r>
              <a:r>
                <a:rPr lang="en-US" altLang="zh-CN" sz="1600" dirty="0"/>
                <a:t>……</a:t>
              </a:r>
              <a:endParaRPr lang="zh-CN" altLang="en-US" sz="1600" dirty="0"/>
            </a:p>
          </p:txBody>
        </p:sp>
        <p:grpSp>
          <p:nvGrpSpPr>
            <p:cNvPr id="8" name="i$ḷïdé">
              <a:extLst>
                <a:ext uri="{FF2B5EF4-FFF2-40B4-BE49-F238E27FC236}">
                  <a16:creationId xmlns:a16="http://schemas.microsoft.com/office/drawing/2014/main" id="{F90CF4C7-D958-406A-B170-71606CBAB3B7}"/>
                </a:ext>
              </a:extLst>
            </p:cNvPr>
            <p:cNvGrpSpPr/>
            <p:nvPr/>
          </p:nvGrpSpPr>
          <p:grpSpPr>
            <a:xfrm>
              <a:off x="6435973" y="1488811"/>
              <a:ext cx="1789603" cy="694292"/>
              <a:chOff x="7365218" y="894766"/>
              <a:chExt cx="2039475" cy="791232"/>
            </a:xfrm>
          </p:grpSpPr>
          <p:sp>
            <p:nvSpPr>
              <p:cNvPr id="29" name="ïšľíďê">
                <a:extLst>
                  <a:ext uri="{FF2B5EF4-FFF2-40B4-BE49-F238E27FC236}">
                    <a16:creationId xmlns:a16="http://schemas.microsoft.com/office/drawing/2014/main" id="{BAB02C13-1D03-420A-8900-F1227B9C7922}"/>
                  </a:ext>
                </a:extLst>
              </p:cNvPr>
              <p:cNvSpPr txBox="1"/>
              <p:nvPr/>
            </p:nvSpPr>
            <p:spPr bwMode="auto">
              <a:xfrm>
                <a:off x="7905750" y="894766"/>
                <a:ext cx="1498943" cy="7496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小标题</a:t>
                </a:r>
                <a:endParaRPr lang="en-US" altLang="zh-CN" b="1" dirty="0"/>
              </a:p>
            </p:txBody>
          </p:sp>
          <p:sp>
            <p:nvSpPr>
              <p:cNvPr id="28" name="iṩļîḑe">
                <a:extLst>
                  <a:ext uri="{FF2B5EF4-FFF2-40B4-BE49-F238E27FC236}">
                    <a16:creationId xmlns:a16="http://schemas.microsoft.com/office/drawing/2014/main" id="{96F1EC13-E574-4952-96A8-7ABBFC094B9B}"/>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01.</a:t>
                </a:r>
              </a:p>
            </p:txBody>
          </p:sp>
        </p:grpSp>
        <p:cxnSp>
          <p:nvCxnSpPr>
            <p:cNvPr id="12" name="直接连接符 11">
              <a:extLst>
                <a:ext uri="{FF2B5EF4-FFF2-40B4-BE49-F238E27FC236}">
                  <a16:creationId xmlns:a16="http://schemas.microsoft.com/office/drawing/2014/main" id="{D14EB0FF-0141-4321-8585-7C6B540B8972}"/>
                </a:ext>
              </a:extLst>
            </p:cNvPr>
            <p:cNvCxnSpPr>
              <a:cxnSpLocks/>
            </p:cNvCxnSpPr>
            <p:nvPr/>
          </p:nvCxnSpPr>
          <p:spPr>
            <a:xfrm>
              <a:off x="7031734" y="2753493"/>
              <a:ext cx="3436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9" name="等腰三角形 38">
            <a:extLst>
              <a:ext uri="{FF2B5EF4-FFF2-40B4-BE49-F238E27FC236}">
                <a16:creationId xmlns:a16="http://schemas.microsoft.com/office/drawing/2014/main" id="{B9468E7B-3ABA-4E77-821B-B6377AA5EAE9}"/>
              </a:ext>
            </a:extLst>
          </p:cNvPr>
          <p:cNvSpPr/>
          <p:nvPr/>
        </p:nvSpPr>
        <p:spPr>
          <a:xfrm rot="5400000">
            <a:off x="-13276" y="733723"/>
            <a:ext cx="217363" cy="190811"/>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BCF6E5B1-91E3-4AAC-A7F0-D12799624FE2}"/>
              </a:ext>
            </a:extLst>
          </p:cNvPr>
          <p:cNvGrpSpPr/>
          <p:nvPr/>
        </p:nvGrpSpPr>
        <p:grpSpPr>
          <a:xfrm>
            <a:off x="6435973" y="2924823"/>
            <a:ext cx="4206451" cy="1280577"/>
            <a:chOff x="6435973" y="1472916"/>
            <a:chExt cx="4206451" cy="1280577"/>
          </a:xfrm>
        </p:grpSpPr>
        <p:sp>
          <p:nvSpPr>
            <p:cNvPr id="52" name="文本框 51">
              <a:extLst>
                <a:ext uri="{FF2B5EF4-FFF2-40B4-BE49-F238E27FC236}">
                  <a16:creationId xmlns:a16="http://schemas.microsoft.com/office/drawing/2014/main" id="{AFFD3E2B-5DEB-4E0A-8506-39138A36374D}"/>
                </a:ext>
              </a:extLst>
            </p:cNvPr>
            <p:cNvSpPr txBox="1"/>
            <p:nvPr/>
          </p:nvSpPr>
          <p:spPr>
            <a:xfrm>
              <a:off x="6924740" y="2079790"/>
              <a:ext cx="3717684" cy="657809"/>
            </a:xfrm>
            <a:prstGeom prst="rect">
              <a:avLst/>
            </a:prstGeom>
            <a:noFill/>
          </p:spPr>
          <p:txBody>
            <a:bodyPr wrap="none" rtlCol="0">
              <a:spAutoFit/>
            </a:bodyPr>
            <a:lstStyle/>
            <a:p>
              <a:pPr>
                <a:lnSpc>
                  <a:spcPct val="120000"/>
                </a:lnSpc>
              </a:pPr>
              <a:r>
                <a:rPr lang="zh-CN" altLang="en-US" sz="1600" dirty="0"/>
                <a:t>作为安徽现代高等教育的开端，</a:t>
              </a:r>
              <a:endParaRPr lang="en-US" altLang="zh-CN" sz="1600" dirty="0"/>
            </a:p>
            <a:p>
              <a:pPr>
                <a:lnSpc>
                  <a:spcPct val="120000"/>
                </a:lnSpc>
              </a:pPr>
              <a:r>
                <a:rPr lang="zh-CN" altLang="en-US" sz="1600" dirty="0"/>
                <a:t>学校创建于</a:t>
              </a:r>
              <a:r>
                <a:rPr lang="en-US" altLang="zh-CN" sz="1600" dirty="0"/>
                <a:t>1928</a:t>
              </a:r>
              <a:r>
                <a:rPr lang="zh-CN" altLang="en-US" sz="1600" dirty="0"/>
                <a:t>年当时省会安庆市</a:t>
              </a:r>
              <a:r>
                <a:rPr lang="en-US" altLang="zh-CN" sz="1600" dirty="0"/>
                <a:t>……</a:t>
              </a:r>
              <a:endParaRPr lang="zh-CN" altLang="en-US" sz="1600" dirty="0"/>
            </a:p>
          </p:txBody>
        </p:sp>
        <p:grpSp>
          <p:nvGrpSpPr>
            <p:cNvPr id="53" name="i$ḷïdé">
              <a:extLst>
                <a:ext uri="{FF2B5EF4-FFF2-40B4-BE49-F238E27FC236}">
                  <a16:creationId xmlns:a16="http://schemas.microsoft.com/office/drawing/2014/main" id="{6D7D0A9D-2C9D-4431-AE52-AD1E82387354}"/>
                </a:ext>
              </a:extLst>
            </p:cNvPr>
            <p:cNvGrpSpPr/>
            <p:nvPr/>
          </p:nvGrpSpPr>
          <p:grpSpPr>
            <a:xfrm>
              <a:off x="6435973" y="1472916"/>
              <a:ext cx="3644782" cy="710188"/>
              <a:chOff x="7365218" y="876651"/>
              <a:chExt cx="4153682" cy="809347"/>
            </a:xfrm>
          </p:grpSpPr>
          <p:sp>
            <p:nvSpPr>
              <p:cNvPr id="55" name="ïšľíďê">
                <a:extLst>
                  <a:ext uri="{FF2B5EF4-FFF2-40B4-BE49-F238E27FC236}">
                    <a16:creationId xmlns:a16="http://schemas.microsoft.com/office/drawing/2014/main" id="{3F2A270A-0923-4B7C-A29B-BFCD80E1E63E}"/>
                  </a:ext>
                </a:extLst>
              </p:cNvPr>
              <p:cNvSpPr txBox="1"/>
              <p:nvPr/>
            </p:nvSpPr>
            <p:spPr bwMode="auto">
              <a:xfrm>
                <a:off x="7905750" y="876651"/>
                <a:ext cx="3613150" cy="7677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小标题</a:t>
                </a:r>
                <a:endParaRPr lang="en-US" altLang="zh-CN" b="1" dirty="0"/>
              </a:p>
            </p:txBody>
          </p:sp>
          <p:sp>
            <p:nvSpPr>
              <p:cNvPr id="56" name="iṩļîḑe">
                <a:extLst>
                  <a:ext uri="{FF2B5EF4-FFF2-40B4-BE49-F238E27FC236}">
                    <a16:creationId xmlns:a16="http://schemas.microsoft.com/office/drawing/2014/main" id="{389BAA92-0091-4C64-9EFF-6B9EF7A9E3E9}"/>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02.</a:t>
                </a:r>
              </a:p>
            </p:txBody>
          </p:sp>
        </p:grpSp>
        <p:cxnSp>
          <p:nvCxnSpPr>
            <p:cNvPr id="54" name="直接连接符 53">
              <a:extLst>
                <a:ext uri="{FF2B5EF4-FFF2-40B4-BE49-F238E27FC236}">
                  <a16:creationId xmlns:a16="http://schemas.microsoft.com/office/drawing/2014/main" id="{BF2DE6C7-AAC1-4EF7-9059-56C59C6D0274}"/>
                </a:ext>
              </a:extLst>
            </p:cNvPr>
            <p:cNvCxnSpPr>
              <a:cxnSpLocks/>
            </p:cNvCxnSpPr>
            <p:nvPr/>
          </p:nvCxnSpPr>
          <p:spPr>
            <a:xfrm>
              <a:off x="7031734" y="2753493"/>
              <a:ext cx="3436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AB811DE7-EDFB-4F68-B09D-79CF45DBD0A9}"/>
              </a:ext>
            </a:extLst>
          </p:cNvPr>
          <p:cNvGrpSpPr/>
          <p:nvPr/>
        </p:nvGrpSpPr>
        <p:grpSpPr>
          <a:xfrm>
            <a:off x="6435973" y="4376730"/>
            <a:ext cx="4206451" cy="1280577"/>
            <a:chOff x="6435973" y="1472916"/>
            <a:chExt cx="4206451" cy="1280577"/>
          </a:xfrm>
        </p:grpSpPr>
        <p:sp>
          <p:nvSpPr>
            <p:cNvPr id="58" name="文本框 57">
              <a:extLst>
                <a:ext uri="{FF2B5EF4-FFF2-40B4-BE49-F238E27FC236}">
                  <a16:creationId xmlns:a16="http://schemas.microsoft.com/office/drawing/2014/main" id="{7F742F13-2EE4-49D4-80ED-A9A8E7055257}"/>
                </a:ext>
              </a:extLst>
            </p:cNvPr>
            <p:cNvSpPr txBox="1"/>
            <p:nvPr/>
          </p:nvSpPr>
          <p:spPr>
            <a:xfrm>
              <a:off x="6924740" y="2079790"/>
              <a:ext cx="3717684" cy="657809"/>
            </a:xfrm>
            <a:prstGeom prst="rect">
              <a:avLst/>
            </a:prstGeom>
            <a:noFill/>
          </p:spPr>
          <p:txBody>
            <a:bodyPr wrap="none" rtlCol="0">
              <a:spAutoFit/>
            </a:bodyPr>
            <a:lstStyle/>
            <a:p>
              <a:pPr>
                <a:lnSpc>
                  <a:spcPct val="120000"/>
                </a:lnSpc>
              </a:pPr>
              <a:r>
                <a:rPr lang="zh-CN" altLang="en-US" sz="1600" dirty="0"/>
                <a:t>作为安徽现代高等教育的开端，</a:t>
              </a:r>
              <a:endParaRPr lang="en-US" altLang="zh-CN" sz="1600" dirty="0"/>
            </a:p>
            <a:p>
              <a:pPr>
                <a:lnSpc>
                  <a:spcPct val="120000"/>
                </a:lnSpc>
              </a:pPr>
              <a:r>
                <a:rPr lang="zh-CN" altLang="en-US" sz="1600" dirty="0"/>
                <a:t>学校创建于</a:t>
              </a:r>
              <a:r>
                <a:rPr lang="en-US" altLang="zh-CN" sz="1600" dirty="0"/>
                <a:t>1928</a:t>
              </a:r>
              <a:r>
                <a:rPr lang="zh-CN" altLang="en-US" sz="1600" dirty="0"/>
                <a:t>年当时省会安庆市</a:t>
              </a:r>
              <a:r>
                <a:rPr lang="en-US" altLang="zh-CN" sz="1600" dirty="0"/>
                <a:t>……</a:t>
              </a:r>
              <a:endParaRPr lang="zh-CN" altLang="en-US" sz="1600" dirty="0"/>
            </a:p>
          </p:txBody>
        </p:sp>
        <p:grpSp>
          <p:nvGrpSpPr>
            <p:cNvPr id="59" name="i$ḷïdé">
              <a:extLst>
                <a:ext uri="{FF2B5EF4-FFF2-40B4-BE49-F238E27FC236}">
                  <a16:creationId xmlns:a16="http://schemas.microsoft.com/office/drawing/2014/main" id="{F6AC93D6-03CD-4D00-9F20-95A472A1AE34}"/>
                </a:ext>
              </a:extLst>
            </p:cNvPr>
            <p:cNvGrpSpPr/>
            <p:nvPr/>
          </p:nvGrpSpPr>
          <p:grpSpPr>
            <a:xfrm>
              <a:off x="6435973" y="1472916"/>
              <a:ext cx="3772345" cy="710188"/>
              <a:chOff x="7365218" y="876651"/>
              <a:chExt cx="4299056" cy="809347"/>
            </a:xfrm>
          </p:grpSpPr>
          <p:sp>
            <p:nvSpPr>
              <p:cNvPr id="61" name="ïšľíďê">
                <a:extLst>
                  <a:ext uri="{FF2B5EF4-FFF2-40B4-BE49-F238E27FC236}">
                    <a16:creationId xmlns:a16="http://schemas.microsoft.com/office/drawing/2014/main" id="{CEEB91AC-29D2-429B-8052-2635606A77D8}"/>
                  </a:ext>
                </a:extLst>
              </p:cNvPr>
              <p:cNvSpPr txBox="1"/>
              <p:nvPr/>
            </p:nvSpPr>
            <p:spPr bwMode="auto">
              <a:xfrm>
                <a:off x="7905750" y="876651"/>
                <a:ext cx="3758524" cy="7677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小标题</a:t>
                </a:r>
                <a:endParaRPr lang="en-US" altLang="zh-CN" b="1" dirty="0"/>
              </a:p>
            </p:txBody>
          </p:sp>
          <p:sp>
            <p:nvSpPr>
              <p:cNvPr id="62" name="iṩļîḑe">
                <a:extLst>
                  <a:ext uri="{FF2B5EF4-FFF2-40B4-BE49-F238E27FC236}">
                    <a16:creationId xmlns:a16="http://schemas.microsoft.com/office/drawing/2014/main" id="{1299036F-0230-4F1E-BB51-88127B7AC830}"/>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03.</a:t>
                </a:r>
              </a:p>
            </p:txBody>
          </p:sp>
        </p:grpSp>
        <p:cxnSp>
          <p:nvCxnSpPr>
            <p:cNvPr id="60" name="直接连接符 59">
              <a:extLst>
                <a:ext uri="{FF2B5EF4-FFF2-40B4-BE49-F238E27FC236}">
                  <a16:creationId xmlns:a16="http://schemas.microsoft.com/office/drawing/2014/main" id="{A3626530-EE31-444E-8815-84788A48D3CE}"/>
                </a:ext>
              </a:extLst>
            </p:cNvPr>
            <p:cNvCxnSpPr>
              <a:cxnSpLocks/>
            </p:cNvCxnSpPr>
            <p:nvPr/>
          </p:nvCxnSpPr>
          <p:spPr>
            <a:xfrm>
              <a:off x="7031734" y="2753493"/>
              <a:ext cx="343652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38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BBB8F-5AF5-4661-B66A-BFA71AE5AE7F}"/>
              </a:ext>
            </a:extLst>
          </p:cNvPr>
          <p:cNvSpPr>
            <a:spLocks noGrp="1"/>
          </p:cNvSpPr>
          <p:nvPr>
            <p:ph type="title"/>
          </p:nvPr>
        </p:nvSpPr>
        <p:spPr/>
        <p:txBody>
          <a:bodyPr/>
          <a:lstStyle/>
          <a:p>
            <a:r>
              <a:rPr lang="zh-CN" altLang="en-US" dirty="0"/>
              <a:t>单击此处输入标题</a:t>
            </a:r>
          </a:p>
        </p:txBody>
      </p:sp>
      <p:sp>
        <p:nvSpPr>
          <p:cNvPr id="42" name="矩形 41">
            <a:extLst>
              <a:ext uri="{FF2B5EF4-FFF2-40B4-BE49-F238E27FC236}">
                <a16:creationId xmlns:a16="http://schemas.microsoft.com/office/drawing/2014/main" id="{E05346C0-253D-44D1-A982-D3957B82C432}"/>
              </a:ext>
            </a:extLst>
          </p:cNvPr>
          <p:cNvSpPr/>
          <p:nvPr/>
        </p:nvSpPr>
        <p:spPr>
          <a:xfrm>
            <a:off x="0" y="1020969"/>
            <a:ext cx="12192000" cy="28777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2493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BDAD1E7-BCCC-48AF-BE28-5DF98D065391}"/>
              </a:ext>
            </a:extLst>
          </p:cNvPr>
          <p:cNvGrpSpPr>
            <a:grpSpLocks noChangeAspect="1"/>
          </p:cNvGrpSpPr>
          <p:nvPr>
            <p:custDataLst>
              <p:tags r:id="rId1"/>
            </p:custDataLst>
          </p:nvPr>
        </p:nvGrpSpPr>
        <p:grpSpPr>
          <a:xfrm>
            <a:off x="0" y="1113788"/>
            <a:ext cx="12192000" cy="5353375"/>
            <a:chOff x="-1" y="790250"/>
            <a:chExt cx="12192000" cy="5353375"/>
          </a:xfrm>
        </p:grpSpPr>
        <p:sp>
          <p:nvSpPr>
            <p:cNvPr id="4" name="îṡḻíḓe">
              <a:extLst>
                <a:ext uri="{FF2B5EF4-FFF2-40B4-BE49-F238E27FC236}">
                  <a16:creationId xmlns:a16="http://schemas.microsoft.com/office/drawing/2014/main" id="{4F632EC2-32B9-40B3-B09E-3B0A058539CE}"/>
                </a:ext>
              </a:extLst>
            </p:cNvPr>
            <p:cNvSpPr/>
            <p:nvPr/>
          </p:nvSpPr>
          <p:spPr>
            <a:xfrm>
              <a:off x="-1" y="790250"/>
              <a:ext cx="12192000" cy="2680290"/>
            </a:xfrm>
            <a:prstGeom prst="rect">
              <a:avLst/>
            </a:prstGeom>
            <a:blipFill>
              <a:blip r:embed="rId3">
                <a:extLst>
                  <a:ext uri="{BEBA8EAE-BF5A-486C-A8C5-ECC9F3942E4B}">
                    <a14:imgProps xmlns:a14="http://schemas.microsoft.com/office/drawing/2010/main">
                      <a14:imgLayer r:embed="rId4">
                        <a14:imgEffect>
                          <a14:saturation sat="66000"/>
                        </a14:imgEffect>
                      </a14:imgLayer>
                    </a14:imgProps>
                  </a:ext>
                </a:extLst>
              </a:blip>
              <a:stretch>
                <a:fillRect t="-1" b="-18325"/>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nvGrpSpPr>
            <p:cNvPr id="6" name="iṧḷíḓe">
              <a:extLst>
                <a:ext uri="{FF2B5EF4-FFF2-40B4-BE49-F238E27FC236}">
                  <a16:creationId xmlns:a16="http://schemas.microsoft.com/office/drawing/2014/main" id="{38584816-3B47-4483-8099-272C868370CF}"/>
                </a:ext>
              </a:extLst>
            </p:cNvPr>
            <p:cNvGrpSpPr/>
            <p:nvPr/>
          </p:nvGrpSpPr>
          <p:grpSpPr>
            <a:xfrm>
              <a:off x="781050" y="3105557"/>
              <a:ext cx="2095499" cy="3038068"/>
              <a:chOff x="838200" y="3327400"/>
              <a:chExt cx="2095499" cy="3038068"/>
            </a:xfrm>
          </p:grpSpPr>
          <p:sp>
            <p:nvSpPr>
              <p:cNvPr id="35" name="îSļíḓè">
                <a:extLst>
                  <a:ext uri="{FF2B5EF4-FFF2-40B4-BE49-F238E27FC236}">
                    <a16:creationId xmlns:a16="http://schemas.microsoft.com/office/drawing/2014/main" id="{4B0DDAB7-45DB-4CD6-90A9-13F633E9A6B3}"/>
                  </a:ext>
                </a:extLst>
              </p:cNvPr>
              <p:cNvSpPr/>
              <p:nvPr/>
            </p:nvSpPr>
            <p:spPr>
              <a:xfrm>
                <a:off x="838200" y="3327400"/>
                <a:ext cx="2044700" cy="271462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37" name="íSļïḑè">
                <a:extLst>
                  <a:ext uri="{FF2B5EF4-FFF2-40B4-BE49-F238E27FC236}">
                    <a16:creationId xmlns:a16="http://schemas.microsoft.com/office/drawing/2014/main" id="{25EA7199-0923-487E-81B3-A6CDBD843DC3}"/>
                  </a:ext>
                </a:extLst>
              </p:cNvPr>
              <p:cNvGrpSpPr/>
              <p:nvPr/>
            </p:nvGrpSpPr>
            <p:grpSpPr>
              <a:xfrm>
                <a:off x="888999" y="4293262"/>
                <a:ext cx="2044700" cy="1951802"/>
                <a:chOff x="468827" y="1442658"/>
                <a:chExt cx="3545284" cy="1951802"/>
              </a:xfrm>
            </p:grpSpPr>
            <p:sp>
              <p:nvSpPr>
                <p:cNvPr id="39" name="ïşļiḋè">
                  <a:extLst>
                    <a:ext uri="{FF2B5EF4-FFF2-40B4-BE49-F238E27FC236}">
                      <a16:creationId xmlns:a16="http://schemas.microsoft.com/office/drawing/2014/main" id="{FE75C88F-2299-4835-82FF-358529AB2C2F}"/>
                    </a:ext>
                  </a:extLst>
                </p:cNvPr>
                <p:cNvSpPr/>
                <p:nvPr/>
              </p:nvSpPr>
              <p:spPr bwMode="auto">
                <a:xfrm>
                  <a:off x="468827" y="1884463"/>
                  <a:ext cx="3545284" cy="150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1"/>
                      </a:solidFill>
                    </a:rPr>
                    <a:t>潜岳苍苍，江淮汤汤。</a:t>
                  </a:r>
                  <a:r>
                    <a:rPr lang="en-US" altLang="zh-CN" sz="1600" dirty="0">
                      <a:solidFill>
                        <a:schemeClr val="bg1"/>
                      </a:solidFill>
                    </a:rPr>
                    <a:t> </a:t>
                  </a:r>
                </a:p>
                <a:p>
                  <a:pPr algn="ctr">
                    <a:lnSpc>
                      <a:spcPct val="120000"/>
                    </a:lnSpc>
                  </a:pPr>
                  <a:r>
                    <a:rPr lang="en-US" altLang="zh-CN" sz="1600" dirty="0">
                      <a:solidFill>
                        <a:schemeClr val="bg1"/>
                      </a:solidFill>
                    </a:rPr>
                    <a:t>……</a:t>
                  </a:r>
                </a:p>
              </p:txBody>
            </p:sp>
            <p:sp>
              <p:nvSpPr>
                <p:cNvPr id="40" name="i$ḷïḓê">
                  <a:extLst>
                    <a:ext uri="{FF2B5EF4-FFF2-40B4-BE49-F238E27FC236}">
                      <a16:creationId xmlns:a16="http://schemas.microsoft.com/office/drawing/2014/main" id="{3D4E069A-94E5-4EC2-A2BB-66E88D7CE8E9}"/>
                    </a:ext>
                  </a:extLst>
                </p:cNvPr>
                <p:cNvSpPr txBox="1"/>
                <p:nvPr/>
              </p:nvSpPr>
              <p:spPr bwMode="auto">
                <a:xfrm>
                  <a:off x="745410" y="1442658"/>
                  <a:ext cx="281595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小标题</a:t>
                  </a:r>
                  <a:endParaRPr lang="en-US" altLang="zh-CN" b="1" dirty="0">
                    <a:solidFill>
                      <a:schemeClr val="bg1"/>
                    </a:solidFill>
                  </a:endParaRPr>
                </a:p>
              </p:txBody>
            </p:sp>
          </p:grpSp>
          <p:sp>
            <p:nvSpPr>
              <p:cNvPr id="38" name="îṡlídè">
                <a:extLst>
                  <a:ext uri="{FF2B5EF4-FFF2-40B4-BE49-F238E27FC236}">
                    <a16:creationId xmlns:a16="http://schemas.microsoft.com/office/drawing/2014/main" id="{E11C1BB0-1164-4AC6-BC62-7B86AF40F7EB}"/>
                  </a:ext>
                </a:extLst>
              </p:cNvPr>
              <p:cNvSpPr/>
              <p:nvPr/>
            </p:nvSpPr>
            <p:spPr>
              <a:xfrm>
                <a:off x="1479549" y="5603468"/>
                <a:ext cx="762000" cy="7620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dirty="0">
                    <a:latin typeface="+mj-lt"/>
                  </a:rPr>
                  <a:t>01</a:t>
                </a:r>
                <a:endParaRPr lang="zh-CN" altLang="en-US" dirty="0">
                  <a:latin typeface="+mj-lt"/>
                </a:endParaRPr>
              </a:p>
            </p:txBody>
          </p:sp>
        </p:grpSp>
        <p:grpSp>
          <p:nvGrpSpPr>
            <p:cNvPr id="7" name="ïślïḓê">
              <a:extLst>
                <a:ext uri="{FF2B5EF4-FFF2-40B4-BE49-F238E27FC236}">
                  <a16:creationId xmlns:a16="http://schemas.microsoft.com/office/drawing/2014/main" id="{F645DF1B-E1F7-4B25-B62D-76A0DED08E12}"/>
                </a:ext>
              </a:extLst>
            </p:cNvPr>
            <p:cNvGrpSpPr/>
            <p:nvPr/>
          </p:nvGrpSpPr>
          <p:grpSpPr>
            <a:xfrm>
              <a:off x="2927348" y="3105557"/>
              <a:ext cx="2146300" cy="3038068"/>
              <a:chOff x="838198" y="3327400"/>
              <a:chExt cx="2146300" cy="3038068"/>
            </a:xfrm>
          </p:grpSpPr>
          <p:sp>
            <p:nvSpPr>
              <p:cNvPr id="29" name="íṣliďè">
                <a:extLst>
                  <a:ext uri="{FF2B5EF4-FFF2-40B4-BE49-F238E27FC236}">
                    <a16:creationId xmlns:a16="http://schemas.microsoft.com/office/drawing/2014/main" id="{87F53DFD-49E1-48FD-BB95-EC44B3F42FE0}"/>
                  </a:ext>
                </a:extLst>
              </p:cNvPr>
              <p:cNvSpPr/>
              <p:nvPr/>
            </p:nvSpPr>
            <p:spPr>
              <a:xfrm>
                <a:off x="838200" y="3327400"/>
                <a:ext cx="2044700" cy="2714625"/>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31" name="íŝļîḋê">
                <a:extLst>
                  <a:ext uri="{FF2B5EF4-FFF2-40B4-BE49-F238E27FC236}">
                    <a16:creationId xmlns:a16="http://schemas.microsoft.com/office/drawing/2014/main" id="{E3020886-EC28-43CF-841C-1A2CA0BD9983}"/>
                  </a:ext>
                </a:extLst>
              </p:cNvPr>
              <p:cNvGrpSpPr/>
              <p:nvPr/>
            </p:nvGrpSpPr>
            <p:grpSpPr>
              <a:xfrm>
                <a:off x="838198" y="4293262"/>
                <a:ext cx="2146300" cy="1541819"/>
                <a:chOff x="380744" y="1442658"/>
                <a:chExt cx="3721447" cy="1541819"/>
              </a:xfrm>
            </p:grpSpPr>
            <p:sp>
              <p:nvSpPr>
                <p:cNvPr id="33" name="iś1iḋé">
                  <a:extLst>
                    <a:ext uri="{FF2B5EF4-FFF2-40B4-BE49-F238E27FC236}">
                      <a16:creationId xmlns:a16="http://schemas.microsoft.com/office/drawing/2014/main" id="{2D2498E1-3CC6-4D53-BAF5-99C14991FC7C}"/>
                    </a:ext>
                  </a:extLst>
                </p:cNvPr>
                <p:cNvSpPr/>
                <p:nvPr/>
              </p:nvSpPr>
              <p:spPr bwMode="auto">
                <a:xfrm>
                  <a:off x="380744" y="1884463"/>
                  <a:ext cx="3721447" cy="1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1"/>
                      </a:solidFill>
                    </a:rPr>
                    <a:t>潜岳苍苍，江淮汤汤。</a:t>
                  </a:r>
                  <a:r>
                    <a:rPr lang="en-US" altLang="zh-CN" sz="1600" dirty="0">
                      <a:solidFill>
                        <a:schemeClr val="bg1"/>
                      </a:solidFill>
                    </a:rPr>
                    <a:t> </a:t>
                  </a:r>
                </a:p>
                <a:p>
                  <a:pPr algn="ctr">
                    <a:lnSpc>
                      <a:spcPct val="120000"/>
                    </a:lnSpc>
                  </a:pPr>
                  <a:r>
                    <a:rPr lang="en-US" altLang="zh-CN" sz="1600" dirty="0">
                      <a:solidFill>
                        <a:schemeClr val="bg1"/>
                      </a:solidFill>
                    </a:rPr>
                    <a:t>……</a:t>
                  </a:r>
                </a:p>
              </p:txBody>
            </p:sp>
            <p:sp>
              <p:nvSpPr>
                <p:cNvPr id="34" name="îśľîḓe">
                  <a:extLst>
                    <a:ext uri="{FF2B5EF4-FFF2-40B4-BE49-F238E27FC236}">
                      <a16:creationId xmlns:a16="http://schemas.microsoft.com/office/drawing/2014/main" id="{B0B7616F-8C79-4631-8A4E-FE6AE503A467}"/>
                    </a:ext>
                  </a:extLst>
                </p:cNvPr>
                <p:cNvSpPr txBox="1"/>
                <p:nvPr/>
              </p:nvSpPr>
              <p:spPr bwMode="auto">
                <a:xfrm>
                  <a:off x="745410" y="1442658"/>
                  <a:ext cx="281595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sp>
            <p:nvSpPr>
              <p:cNvPr id="32" name="îṥlïḓè">
                <a:extLst>
                  <a:ext uri="{FF2B5EF4-FFF2-40B4-BE49-F238E27FC236}">
                    <a16:creationId xmlns:a16="http://schemas.microsoft.com/office/drawing/2014/main" id="{8A472F22-A22D-41AB-A553-E4B2CEF46AA0}"/>
                  </a:ext>
                </a:extLst>
              </p:cNvPr>
              <p:cNvSpPr/>
              <p:nvPr/>
            </p:nvSpPr>
            <p:spPr>
              <a:xfrm>
                <a:off x="1479549" y="5603468"/>
                <a:ext cx="762000" cy="762000"/>
              </a:xfrm>
              <a:prstGeom prst="ellipse">
                <a:avLst/>
              </a:prstGeom>
              <a:solidFill>
                <a:schemeClr val="bg1">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dirty="0">
                    <a:latin typeface="+mj-lt"/>
                  </a:rPr>
                  <a:t>02</a:t>
                </a:r>
                <a:endParaRPr lang="zh-CN" altLang="en-US" dirty="0">
                  <a:latin typeface="+mj-lt"/>
                </a:endParaRPr>
              </a:p>
            </p:txBody>
          </p:sp>
        </p:grpSp>
        <p:grpSp>
          <p:nvGrpSpPr>
            <p:cNvPr id="8" name="išļidé">
              <a:extLst>
                <a:ext uri="{FF2B5EF4-FFF2-40B4-BE49-F238E27FC236}">
                  <a16:creationId xmlns:a16="http://schemas.microsoft.com/office/drawing/2014/main" id="{446D8EA0-901A-4EA5-AA4A-03ECDD5F66DB}"/>
                </a:ext>
              </a:extLst>
            </p:cNvPr>
            <p:cNvGrpSpPr/>
            <p:nvPr/>
          </p:nvGrpSpPr>
          <p:grpSpPr>
            <a:xfrm>
              <a:off x="4808742" y="3105557"/>
              <a:ext cx="2734561" cy="3038068"/>
              <a:chOff x="573292" y="3327400"/>
              <a:chExt cx="2734561" cy="3038068"/>
            </a:xfrm>
          </p:grpSpPr>
          <p:sp>
            <p:nvSpPr>
              <p:cNvPr id="23" name="ïṩḷiḓé">
                <a:extLst>
                  <a:ext uri="{FF2B5EF4-FFF2-40B4-BE49-F238E27FC236}">
                    <a16:creationId xmlns:a16="http://schemas.microsoft.com/office/drawing/2014/main" id="{37E4B4ED-E4C3-4921-A492-3E220107DF9C}"/>
                  </a:ext>
                </a:extLst>
              </p:cNvPr>
              <p:cNvSpPr/>
              <p:nvPr/>
            </p:nvSpPr>
            <p:spPr>
              <a:xfrm>
                <a:off x="838200" y="3327400"/>
                <a:ext cx="2044700" cy="271462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25" name="iṣļiḓè">
                <a:extLst>
                  <a:ext uri="{FF2B5EF4-FFF2-40B4-BE49-F238E27FC236}">
                    <a16:creationId xmlns:a16="http://schemas.microsoft.com/office/drawing/2014/main" id="{20B9B93E-0060-41A1-AD4C-824B0F75966D}"/>
                  </a:ext>
                </a:extLst>
              </p:cNvPr>
              <p:cNvGrpSpPr/>
              <p:nvPr/>
            </p:nvGrpSpPr>
            <p:grpSpPr>
              <a:xfrm>
                <a:off x="573292" y="4293262"/>
                <a:ext cx="2734561" cy="1233752"/>
                <a:chOff x="-78574" y="1442658"/>
                <a:chExt cx="4741426" cy="1233752"/>
              </a:xfrm>
            </p:grpSpPr>
            <p:sp>
              <p:nvSpPr>
                <p:cNvPr id="27" name="ïṣḻiḓé">
                  <a:extLst>
                    <a:ext uri="{FF2B5EF4-FFF2-40B4-BE49-F238E27FC236}">
                      <a16:creationId xmlns:a16="http://schemas.microsoft.com/office/drawing/2014/main" id="{7C4F4C3C-80C5-443A-B815-EEF17CD85BDE}"/>
                    </a:ext>
                  </a:extLst>
                </p:cNvPr>
                <p:cNvSpPr/>
                <p:nvPr/>
              </p:nvSpPr>
              <p:spPr bwMode="auto">
                <a:xfrm>
                  <a:off x="-78574" y="1884463"/>
                  <a:ext cx="4741426"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1"/>
                      </a:solidFill>
                    </a:rPr>
                    <a:t>潜岳苍苍，江淮汤汤。</a:t>
                  </a:r>
                  <a:r>
                    <a:rPr lang="en-US" altLang="zh-CN" sz="1600" dirty="0">
                      <a:solidFill>
                        <a:schemeClr val="bg1"/>
                      </a:solidFill>
                    </a:rPr>
                    <a:t> </a:t>
                  </a:r>
                </a:p>
                <a:p>
                  <a:pPr algn="ctr">
                    <a:lnSpc>
                      <a:spcPct val="120000"/>
                    </a:lnSpc>
                  </a:pPr>
                  <a:r>
                    <a:rPr lang="en-US" altLang="zh-CN" sz="1600" dirty="0">
                      <a:solidFill>
                        <a:schemeClr val="bg1"/>
                      </a:solidFill>
                    </a:rPr>
                    <a:t>……</a:t>
                  </a:r>
                </a:p>
              </p:txBody>
            </p:sp>
            <p:sp>
              <p:nvSpPr>
                <p:cNvPr id="28" name="îṥ1îḓê">
                  <a:extLst>
                    <a:ext uri="{FF2B5EF4-FFF2-40B4-BE49-F238E27FC236}">
                      <a16:creationId xmlns:a16="http://schemas.microsoft.com/office/drawing/2014/main" id="{DA3A22BA-68A2-46EC-B4A7-3223E83C4FB0}"/>
                    </a:ext>
                  </a:extLst>
                </p:cNvPr>
                <p:cNvSpPr txBox="1"/>
                <p:nvPr/>
              </p:nvSpPr>
              <p:spPr bwMode="auto">
                <a:xfrm>
                  <a:off x="745410" y="1442658"/>
                  <a:ext cx="281595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sp>
            <p:nvSpPr>
              <p:cNvPr id="26" name="ïṧḻiḑè">
                <a:extLst>
                  <a:ext uri="{FF2B5EF4-FFF2-40B4-BE49-F238E27FC236}">
                    <a16:creationId xmlns:a16="http://schemas.microsoft.com/office/drawing/2014/main" id="{38970A97-9349-4FEA-AB73-B50D6EEF1409}"/>
                  </a:ext>
                </a:extLst>
              </p:cNvPr>
              <p:cNvSpPr/>
              <p:nvPr/>
            </p:nvSpPr>
            <p:spPr>
              <a:xfrm>
                <a:off x="1479549" y="5603468"/>
                <a:ext cx="762000" cy="7620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dirty="0">
                    <a:latin typeface="+mj-lt"/>
                  </a:rPr>
                  <a:t>03</a:t>
                </a:r>
                <a:endParaRPr lang="zh-CN" altLang="en-US" dirty="0">
                  <a:latin typeface="+mj-lt"/>
                </a:endParaRPr>
              </a:p>
            </p:txBody>
          </p:sp>
        </p:grpSp>
        <p:grpSp>
          <p:nvGrpSpPr>
            <p:cNvPr id="9" name="iṥľïḋê">
              <a:extLst>
                <a:ext uri="{FF2B5EF4-FFF2-40B4-BE49-F238E27FC236}">
                  <a16:creationId xmlns:a16="http://schemas.microsoft.com/office/drawing/2014/main" id="{EC41B21A-2FF9-4849-9B47-090920EC4D61}"/>
                </a:ext>
              </a:extLst>
            </p:cNvPr>
            <p:cNvGrpSpPr/>
            <p:nvPr/>
          </p:nvGrpSpPr>
          <p:grpSpPr>
            <a:xfrm>
              <a:off x="7115310" y="3105557"/>
              <a:ext cx="2367018" cy="3038068"/>
              <a:chOff x="733560" y="3327400"/>
              <a:chExt cx="2367018" cy="3038068"/>
            </a:xfrm>
          </p:grpSpPr>
          <p:sp>
            <p:nvSpPr>
              <p:cNvPr id="17" name="i$ḷiḍê">
                <a:extLst>
                  <a:ext uri="{FF2B5EF4-FFF2-40B4-BE49-F238E27FC236}">
                    <a16:creationId xmlns:a16="http://schemas.microsoft.com/office/drawing/2014/main" id="{D5C4E5CE-E6CF-44D8-834D-F31A7BC26AFA}"/>
                  </a:ext>
                </a:extLst>
              </p:cNvPr>
              <p:cNvSpPr/>
              <p:nvPr/>
            </p:nvSpPr>
            <p:spPr>
              <a:xfrm>
                <a:off x="838200" y="3327400"/>
                <a:ext cx="2044700" cy="2714625"/>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9" name="îṧļîdé">
                <a:extLst>
                  <a:ext uri="{FF2B5EF4-FFF2-40B4-BE49-F238E27FC236}">
                    <a16:creationId xmlns:a16="http://schemas.microsoft.com/office/drawing/2014/main" id="{FD689273-8761-48B6-A0D3-2C934F3F7C1A}"/>
                  </a:ext>
                </a:extLst>
              </p:cNvPr>
              <p:cNvGrpSpPr/>
              <p:nvPr/>
            </p:nvGrpSpPr>
            <p:grpSpPr>
              <a:xfrm>
                <a:off x="733560" y="4293262"/>
                <a:ext cx="2367018" cy="1442074"/>
                <a:chOff x="199313" y="1442658"/>
                <a:chExt cx="4104147" cy="1442074"/>
              </a:xfrm>
            </p:grpSpPr>
            <p:sp>
              <p:nvSpPr>
                <p:cNvPr id="21" name="îṥ1îďe">
                  <a:extLst>
                    <a:ext uri="{FF2B5EF4-FFF2-40B4-BE49-F238E27FC236}">
                      <a16:creationId xmlns:a16="http://schemas.microsoft.com/office/drawing/2014/main" id="{5746987E-E1FC-4ED9-B9EC-308D874DF3A3}"/>
                    </a:ext>
                  </a:extLst>
                </p:cNvPr>
                <p:cNvSpPr/>
                <p:nvPr/>
              </p:nvSpPr>
              <p:spPr bwMode="auto">
                <a:xfrm>
                  <a:off x="199313" y="1884463"/>
                  <a:ext cx="4104147" cy="100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1"/>
                      </a:solidFill>
                    </a:rPr>
                    <a:t>潜岳苍苍，江淮汤汤。</a:t>
                  </a:r>
                  <a:r>
                    <a:rPr lang="en-US" altLang="zh-CN" sz="1600" dirty="0">
                      <a:solidFill>
                        <a:schemeClr val="bg1"/>
                      </a:solidFill>
                    </a:rPr>
                    <a:t> </a:t>
                  </a:r>
                </a:p>
                <a:p>
                  <a:pPr algn="ctr">
                    <a:lnSpc>
                      <a:spcPct val="120000"/>
                    </a:lnSpc>
                  </a:pPr>
                  <a:r>
                    <a:rPr lang="en-US" altLang="zh-CN" sz="1600" dirty="0">
                      <a:solidFill>
                        <a:schemeClr val="bg1"/>
                      </a:solidFill>
                    </a:rPr>
                    <a:t>……</a:t>
                  </a:r>
                </a:p>
              </p:txBody>
            </p:sp>
            <p:sp>
              <p:nvSpPr>
                <p:cNvPr id="22" name="íṥḷîdè">
                  <a:extLst>
                    <a:ext uri="{FF2B5EF4-FFF2-40B4-BE49-F238E27FC236}">
                      <a16:creationId xmlns:a16="http://schemas.microsoft.com/office/drawing/2014/main" id="{96F80754-124A-478D-8D9C-68F84E312C97}"/>
                    </a:ext>
                  </a:extLst>
                </p:cNvPr>
                <p:cNvSpPr txBox="1"/>
                <p:nvPr/>
              </p:nvSpPr>
              <p:spPr bwMode="auto">
                <a:xfrm>
                  <a:off x="745410" y="1442658"/>
                  <a:ext cx="281595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sp>
            <p:nvSpPr>
              <p:cNvPr id="20" name="iṡḷiḋe">
                <a:extLst>
                  <a:ext uri="{FF2B5EF4-FFF2-40B4-BE49-F238E27FC236}">
                    <a16:creationId xmlns:a16="http://schemas.microsoft.com/office/drawing/2014/main" id="{AF20B9F7-B169-4F30-8B43-877C9351A5BB}"/>
                  </a:ext>
                </a:extLst>
              </p:cNvPr>
              <p:cNvSpPr/>
              <p:nvPr/>
            </p:nvSpPr>
            <p:spPr>
              <a:xfrm>
                <a:off x="1479549" y="5603468"/>
                <a:ext cx="762000" cy="762000"/>
              </a:xfrm>
              <a:prstGeom prst="ellipse">
                <a:avLst/>
              </a:prstGeom>
              <a:solidFill>
                <a:schemeClr val="bg1">
                  <a:lumMod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dirty="0">
                    <a:latin typeface="+mj-lt"/>
                  </a:rPr>
                  <a:t>04</a:t>
                </a:r>
                <a:endParaRPr lang="zh-CN" altLang="en-US" dirty="0">
                  <a:latin typeface="+mj-lt"/>
                </a:endParaRPr>
              </a:p>
            </p:txBody>
          </p:sp>
        </p:grpSp>
        <p:grpSp>
          <p:nvGrpSpPr>
            <p:cNvPr id="10" name="ïŝḷide">
              <a:extLst>
                <a:ext uri="{FF2B5EF4-FFF2-40B4-BE49-F238E27FC236}">
                  <a16:creationId xmlns:a16="http://schemas.microsoft.com/office/drawing/2014/main" id="{13E2AA41-FC71-4299-9B3D-87206B53EFC2}"/>
                </a:ext>
              </a:extLst>
            </p:cNvPr>
            <p:cNvGrpSpPr/>
            <p:nvPr/>
          </p:nvGrpSpPr>
          <p:grpSpPr>
            <a:xfrm>
              <a:off x="9263131" y="3105557"/>
              <a:ext cx="2367017" cy="3038068"/>
              <a:chOff x="735081" y="3327400"/>
              <a:chExt cx="2367017" cy="3038068"/>
            </a:xfrm>
          </p:grpSpPr>
          <p:sp>
            <p:nvSpPr>
              <p:cNvPr id="11" name="îṩlîďe">
                <a:extLst>
                  <a:ext uri="{FF2B5EF4-FFF2-40B4-BE49-F238E27FC236}">
                    <a16:creationId xmlns:a16="http://schemas.microsoft.com/office/drawing/2014/main" id="{FB4994A6-2B1D-4CF6-93FA-09F6B0B383C1}"/>
                  </a:ext>
                </a:extLst>
              </p:cNvPr>
              <p:cNvSpPr/>
              <p:nvPr/>
            </p:nvSpPr>
            <p:spPr>
              <a:xfrm>
                <a:off x="838200" y="3327400"/>
                <a:ext cx="2044700" cy="271462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3" name="îṣļïḋê">
                <a:extLst>
                  <a:ext uri="{FF2B5EF4-FFF2-40B4-BE49-F238E27FC236}">
                    <a16:creationId xmlns:a16="http://schemas.microsoft.com/office/drawing/2014/main" id="{56B8D1B3-5A12-4F41-B927-FCC76E56C15D}"/>
                  </a:ext>
                </a:extLst>
              </p:cNvPr>
              <p:cNvGrpSpPr/>
              <p:nvPr/>
            </p:nvGrpSpPr>
            <p:grpSpPr>
              <a:xfrm>
                <a:off x="735081" y="4293262"/>
                <a:ext cx="2367017" cy="1233752"/>
                <a:chOff x="201950" y="1442658"/>
                <a:chExt cx="4104146" cy="1233752"/>
              </a:xfrm>
            </p:grpSpPr>
            <p:sp>
              <p:nvSpPr>
                <p:cNvPr id="15" name="i$ḻîďe">
                  <a:extLst>
                    <a:ext uri="{FF2B5EF4-FFF2-40B4-BE49-F238E27FC236}">
                      <a16:creationId xmlns:a16="http://schemas.microsoft.com/office/drawing/2014/main" id="{61CCDDB7-EBE4-4D5F-81CE-EE7204FACD15}"/>
                    </a:ext>
                  </a:extLst>
                </p:cNvPr>
                <p:cNvSpPr/>
                <p:nvPr/>
              </p:nvSpPr>
              <p:spPr bwMode="auto">
                <a:xfrm>
                  <a:off x="201950" y="1884463"/>
                  <a:ext cx="4104146"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600" dirty="0">
                      <a:solidFill>
                        <a:schemeClr val="bg1"/>
                      </a:solidFill>
                    </a:rPr>
                    <a:t>潜岳苍苍，江淮汤汤。</a:t>
                  </a:r>
                  <a:r>
                    <a:rPr lang="en-US" altLang="zh-CN" sz="1600" dirty="0">
                      <a:solidFill>
                        <a:schemeClr val="bg1"/>
                      </a:solidFill>
                    </a:rPr>
                    <a:t> </a:t>
                  </a:r>
                </a:p>
                <a:p>
                  <a:pPr algn="ctr">
                    <a:lnSpc>
                      <a:spcPct val="120000"/>
                    </a:lnSpc>
                  </a:pPr>
                  <a:r>
                    <a:rPr lang="en-US" altLang="zh-CN" sz="1600" dirty="0">
                      <a:solidFill>
                        <a:schemeClr val="bg1"/>
                      </a:solidFill>
                    </a:rPr>
                    <a:t>……</a:t>
                  </a:r>
                </a:p>
              </p:txBody>
            </p:sp>
            <p:sp>
              <p:nvSpPr>
                <p:cNvPr id="16" name="î$ḻïďe">
                  <a:extLst>
                    <a:ext uri="{FF2B5EF4-FFF2-40B4-BE49-F238E27FC236}">
                      <a16:creationId xmlns:a16="http://schemas.microsoft.com/office/drawing/2014/main" id="{9E21BA15-5CD1-4674-AD26-E38123481717}"/>
                    </a:ext>
                  </a:extLst>
                </p:cNvPr>
                <p:cNvSpPr txBox="1"/>
                <p:nvPr/>
              </p:nvSpPr>
              <p:spPr bwMode="auto">
                <a:xfrm>
                  <a:off x="745410" y="1442658"/>
                  <a:ext cx="281595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sp>
            <p:nvSpPr>
              <p:cNvPr id="14" name="îṩ1íďe">
                <a:extLst>
                  <a:ext uri="{FF2B5EF4-FFF2-40B4-BE49-F238E27FC236}">
                    <a16:creationId xmlns:a16="http://schemas.microsoft.com/office/drawing/2014/main" id="{6A43D1E0-8315-4C63-B868-A4C44BCF1FDB}"/>
                  </a:ext>
                </a:extLst>
              </p:cNvPr>
              <p:cNvSpPr/>
              <p:nvPr/>
            </p:nvSpPr>
            <p:spPr>
              <a:xfrm>
                <a:off x="1479549" y="5603468"/>
                <a:ext cx="762000" cy="7620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dirty="0">
                    <a:latin typeface="+mj-lt"/>
                  </a:rPr>
                  <a:t>05</a:t>
                </a:r>
                <a:endParaRPr lang="zh-CN" altLang="en-US" dirty="0">
                  <a:latin typeface="+mj-lt"/>
                </a:endParaRPr>
              </a:p>
            </p:txBody>
          </p:sp>
        </p:grpSp>
      </p:grpSp>
      <p:sp>
        <p:nvSpPr>
          <p:cNvPr id="43" name="smartphone_149932">
            <a:extLst>
              <a:ext uri="{FF2B5EF4-FFF2-40B4-BE49-F238E27FC236}">
                <a16:creationId xmlns:a16="http://schemas.microsoft.com/office/drawing/2014/main" id="{F2609F17-BBAA-4A4D-AB4F-127AC1F1FD3A}"/>
              </a:ext>
            </a:extLst>
          </p:cNvPr>
          <p:cNvSpPr>
            <a:spLocks noChangeAspect="1"/>
          </p:cNvSpPr>
          <p:nvPr/>
        </p:nvSpPr>
        <p:spPr bwMode="auto">
          <a:xfrm>
            <a:off x="1538530" y="3632134"/>
            <a:ext cx="529740" cy="609685"/>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solidFill>
            <a:schemeClr val="bg1"/>
          </a:solidFill>
          <a:ln>
            <a:noFill/>
          </a:ln>
        </p:spPr>
      </p:sp>
      <p:sp>
        <p:nvSpPr>
          <p:cNvPr id="44" name="smartphone_149932">
            <a:extLst>
              <a:ext uri="{FF2B5EF4-FFF2-40B4-BE49-F238E27FC236}">
                <a16:creationId xmlns:a16="http://schemas.microsoft.com/office/drawing/2014/main" id="{EFB0EC6D-A8E2-4ECC-A4E3-15BF218D6A04}"/>
              </a:ext>
            </a:extLst>
          </p:cNvPr>
          <p:cNvSpPr>
            <a:spLocks noChangeAspect="1"/>
          </p:cNvSpPr>
          <p:nvPr/>
        </p:nvSpPr>
        <p:spPr bwMode="auto">
          <a:xfrm>
            <a:off x="3698529" y="3586377"/>
            <a:ext cx="529740" cy="609685"/>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solidFill>
            <a:schemeClr val="bg1"/>
          </a:solidFill>
          <a:ln>
            <a:noFill/>
          </a:ln>
        </p:spPr>
      </p:sp>
      <p:sp>
        <p:nvSpPr>
          <p:cNvPr id="45" name="smartphone_149932">
            <a:extLst>
              <a:ext uri="{FF2B5EF4-FFF2-40B4-BE49-F238E27FC236}">
                <a16:creationId xmlns:a16="http://schemas.microsoft.com/office/drawing/2014/main" id="{04C289CE-CB42-4D24-BE0A-3DCD1F2FC772}"/>
              </a:ext>
            </a:extLst>
          </p:cNvPr>
          <p:cNvSpPr>
            <a:spLocks noChangeAspect="1"/>
          </p:cNvSpPr>
          <p:nvPr/>
        </p:nvSpPr>
        <p:spPr bwMode="auto">
          <a:xfrm>
            <a:off x="5858528" y="3585719"/>
            <a:ext cx="529740" cy="609685"/>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solidFill>
            <a:schemeClr val="bg1"/>
          </a:solidFill>
          <a:ln>
            <a:noFill/>
          </a:ln>
        </p:spPr>
      </p:sp>
      <p:sp>
        <p:nvSpPr>
          <p:cNvPr id="46" name="smartphone_149932">
            <a:extLst>
              <a:ext uri="{FF2B5EF4-FFF2-40B4-BE49-F238E27FC236}">
                <a16:creationId xmlns:a16="http://schemas.microsoft.com/office/drawing/2014/main" id="{AE9139F4-C801-4A7B-AEDE-325F32A1836C}"/>
              </a:ext>
            </a:extLst>
          </p:cNvPr>
          <p:cNvSpPr>
            <a:spLocks noChangeAspect="1"/>
          </p:cNvSpPr>
          <p:nvPr/>
        </p:nvSpPr>
        <p:spPr bwMode="auto">
          <a:xfrm>
            <a:off x="8018527" y="3603010"/>
            <a:ext cx="529740" cy="609685"/>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solidFill>
            <a:schemeClr val="bg1"/>
          </a:solidFill>
          <a:ln>
            <a:noFill/>
          </a:ln>
        </p:spPr>
      </p:sp>
      <p:sp>
        <p:nvSpPr>
          <p:cNvPr id="47" name="smartphone_149932">
            <a:extLst>
              <a:ext uri="{FF2B5EF4-FFF2-40B4-BE49-F238E27FC236}">
                <a16:creationId xmlns:a16="http://schemas.microsoft.com/office/drawing/2014/main" id="{57A0BBB5-2E0C-4145-9172-81445AB46D2A}"/>
              </a:ext>
            </a:extLst>
          </p:cNvPr>
          <p:cNvSpPr>
            <a:spLocks noChangeAspect="1"/>
          </p:cNvSpPr>
          <p:nvPr/>
        </p:nvSpPr>
        <p:spPr bwMode="auto">
          <a:xfrm>
            <a:off x="10178526" y="3593906"/>
            <a:ext cx="529740" cy="609685"/>
          </a:xfrm>
          <a:custGeom>
            <a:avLst/>
            <a:gdLst>
              <a:gd name="connsiteX0" fmla="*/ 172464 w 527200"/>
              <a:gd name="connsiteY0" fmla="*/ 515747 h 606761"/>
              <a:gd name="connsiteX1" fmla="*/ 192994 w 527200"/>
              <a:gd name="connsiteY1" fmla="*/ 535851 h 606761"/>
              <a:gd name="connsiteX2" fmla="*/ 172464 w 527200"/>
              <a:gd name="connsiteY2" fmla="*/ 555955 h 606761"/>
              <a:gd name="connsiteX3" fmla="*/ 151934 w 527200"/>
              <a:gd name="connsiteY3" fmla="*/ 535851 h 606761"/>
              <a:gd name="connsiteX4" fmla="*/ 172464 w 527200"/>
              <a:gd name="connsiteY4" fmla="*/ 515747 h 606761"/>
              <a:gd name="connsiteX5" fmla="*/ 172442 w 527200"/>
              <a:gd name="connsiteY5" fmla="*/ 495269 h 606761"/>
              <a:gd name="connsiteX6" fmla="*/ 132180 w 527200"/>
              <a:gd name="connsiteY6" fmla="*/ 536225 h 606761"/>
              <a:gd name="connsiteX7" fmla="*/ 172442 w 527200"/>
              <a:gd name="connsiteY7" fmla="*/ 576423 h 606761"/>
              <a:gd name="connsiteX8" fmla="*/ 212703 w 527200"/>
              <a:gd name="connsiteY8" fmla="*/ 536225 h 606761"/>
              <a:gd name="connsiteX9" fmla="*/ 172442 w 527200"/>
              <a:gd name="connsiteY9" fmla="*/ 495269 h 606761"/>
              <a:gd name="connsiteX10" fmla="*/ 212703 w 527200"/>
              <a:gd name="connsiteY10" fmla="*/ 242704 h 606761"/>
              <a:gd name="connsiteX11" fmla="*/ 202828 w 527200"/>
              <a:gd name="connsiteY11" fmla="*/ 252564 h 606761"/>
              <a:gd name="connsiteX12" fmla="*/ 212703 w 527200"/>
              <a:gd name="connsiteY12" fmla="*/ 263183 h 606761"/>
              <a:gd name="connsiteX13" fmla="*/ 455793 w 527200"/>
              <a:gd name="connsiteY13" fmla="*/ 263183 h 606761"/>
              <a:gd name="connsiteX14" fmla="*/ 466428 w 527200"/>
              <a:gd name="connsiteY14" fmla="*/ 252564 h 606761"/>
              <a:gd name="connsiteX15" fmla="*/ 455793 w 527200"/>
              <a:gd name="connsiteY15" fmla="*/ 242704 h 606761"/>
              <a:gd name="connsiteX16" fmla="*/ 212703 w 527200"/>
              <a:gd name="connsiteY16" fmla="*/ 191888 h 606761"/>
              <a:gd name="connsiteX17" fmla="*/ 202828 w 527200"/>
              <a:gd name="connsiteY17" fmla="*/ 202507 h 606761"/>
              <a:gd name="connsiteX18" fmla="*/ 212703 w 527200"/>
              <a:gd name="connsiteY18" fmla="*/ 212366 h 606761"/>
              <a:gd name="connsiteX19" fmla="*/ 314497 w 527200"/>
              <a:gd name="connsiteY19" fmla="*/ 212366 h 606761"/>
              <a:gd name="connsiteX20" fmla="*/ 324373 w 527200"/>
              <a:gd name="connsiteY20" fmla="*/ 202507 h 606761"/>
              <a:gd name="connsiteX21" fmla="*/ 314497 w 527200"/>
              <a:gd name="connsiteY21" fmla="*/ 191888 h 606761"/>
              <a:gd name="connsiteX22" fmla="*/ 20511 w 527200"/>
              <a:gd name="connsiteY22" fmla="*/ 81154 h 606761"/>
              <a:gd name="connsiteX23" fmla="*/ 20511 w 527200"/>
              <a:gd name="connsiteY23" fmla="*/ 464931 h 606761"/>
              <a:gd name="connsiteX24" fmla="*/ 324373 w 527200"/>
              <a:gd name="connsiteY24" fmla="*/ 464931 h 606761"/>
              <a:gd name="connsiteX25" fmla="*/ 324373 w 527200"/>
              <a:gd name="connsiteY25" fmla="*/ 333719 h 606761"/>
              <a:gd name="connsiteX26" fmla="*/ 277274 w 527200"/>
              <a:gd name="connsiteY26" fmla="*/ 333719 h 606761"/>
              <a:gd name="connsiteX27" fmla="*/ 182317 w 527200"/>
              <a:gd name="connsiteY27" fmla="*/ 404255 h 606761"/>
              <a:gd name="connsiteX28" fmla="*/ 182317 w 527200"/>
              <a:gd name="connsiteY28" fmla="*/ 333719 h 606761"/>
              <a:gd name="connsiteX29" fmla="*/ 142056 w 527200"/>
              <a:gd name="connsiteY29" fmla="*/ 333719 h 606761"/>
              <a:gd name="connsiteX30" fmla="*/ 142056 w 527200"/>
              <a:gd name="connsiteY30" fmla="*/ 121352 h 606761"/>
              <a:gd name="connsiteX31" fmla="*/ 324373 w 527200"/>
              <a:gd name="connsiteY31" fmla="*/ 121352 h 606761"/>
              <a:gd name="connsiteX32" fmla="*/ 324373 w 527200"/>
              <a:gd name="connsiteY32" fmla="*/ 81154 h 606761"/>
              <a:gd name="connsiteX33" fmla="*/ 202828 w 527200"/>
              <a:gd name="connsiteY33" fmla="*/ 30338 h 606761"/>
              <a:gd name="connsiteX34" fmla="*/ 192952 w 527200"/>
              <a:gd name="connsiteY34" fmla="*/ 40198 h 606761"/>
              <a:gd name="connsiteX35" fmla="*/ 202828 w 527200"/>
              <a:gd name="connsiteY35" fmla="*/ 50816 h 606761"/>
              <a:gd name="connsiteX36" fmla="*/ 212703 w 527200"/>
              <a:gd name="connsiteY36" fmla="*/ 50816 h 606761"/>
              <a:gd name="connsiteX37" fmla="*/ 223339 w 527200"/>
              <a:gd name="connsiteY37" fmla="*/ 40198 h 606761"/>
              <a:gd name="connsiteX38" fmla="*/ 212703 w 527200"/>
              <a:gd name="connsiteY38" fmla="*/ 30338 h 606761"/>
              <a:gd name="connsiteX39" fmla="*/ 132180 w 527200"/>
              <a:gd name="connsiteY39" fmla="*/ 30338 h 606761"/>
              <a:gd name="connsiteX40" fmla="*/ 121545 w 527200"/>
              <a:gd name="connsiteY40" fmla="*/ 40198 h 606761"/>
              <a:gd name="connsiteX41" fmla="*/ 132180 w 527200"/>
              <a:gd name="connsiteY41" fmla="*/ 50816 h 606761"/>
              <a:gd name="connsiteX42" fmla="*/ 172442 w 527200"/>
              <a:gd name="connsiteY42" fmla="*/ 50816 h 606761"/>
              <a:gd name="connsiteX43" fmla="*/ 182317 w 527200"/>
              <a:gd name="connsiteY43" fmla="*/ 40198 h 606761"/>
              <a:gd name="connsiteX44" fmla="*/ 172442 w 527200"/>
              <a:gd name="connsiteY44" fmla="*/ 30338 h 606761"/>
              <a:gd name="connsiteX45" fmla="*/ 44820 w 527200"/>
              <a:gd name="connsiteY45" fmla="*/ 0 h 606761"/>
              <a:gd name="connsiteX46" fmla="*/ 300064 w 527200"/>
              <a:gd name="connsiteY46" fmla="*/ 0 h 606761"/>
              <a:gd name="connsiteX47" fmla="*/ 344883 w 527200"/>
              <a:gd name="connsiteY47" fmla="*/ 44749 h 606761"/>
              <a:gd name="connsiteX48" fmla="*/ 344883 w 527200"/>
              <a:gd name="connsiteY48" fmla="*/ 121352 h 606761"/>
              <a:gd name="connsiteX49" fmla="*/ 527200 w 527200"/>
              <a:gd name="connsiteY49" fmla="*/ 121352 h 606761"/>
              <a:gd name="connsiteX50" fmla="*/ 527200 w 527200"/>
              <a:gd name="connsiteY50" fmla="*/ 333719 h 606761"/>
              <a:gd name="connsiteX51" fmla="*/ 344883 w 527200"/>
              <a:gd name="connsiteY51" fmla="*/ 333719 h 606761"/>
              <a:gd name="connsiteX52" fmla="*/ 344883 w 527200"/>
              <a:gd name="connsiteY52" fmla="*/ 562012 h 606761"/>
              <a:gd name="connsiteX53" fmla="*/ 300064 w 527200"/>
              <a:gd name="connsiteY53" fmla="*/ 606761 h 606761"/>
              <a:gd name="connsiteX54" fmla="*/ 44820 w 527200"/>
              <a:gd name="connsiteY54" fmla="*/ 606761 h 606761"/>
              <a:gd name="connsiteX55" fmla="*/ 0 w 527200"/>
              <a:gd name="connsiteY55" fmla="*/ 562012 h 606761"/>
              <a:gd name="connsiteX56" fmla="*/ 0 w 527200"/>
              <a:gd name="connsiteY56" fmla="*/ 44749 h 606761"/>
              <a:gd name="connsiteX57" fmla="*/ 44820 w 527200"/>
              <a:gd name="connsiteY57"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7200" h="606761">
                <a:moveTo>
                  <a:pt x="172464" y="515747"/>
                </a:moveTo>
                <a:cubicBezTo>
                  <a:pt x="183802" y="515747"/>
                  <a:pt x="192994" y="524748"/>
                  <a:pt x="192994" y="535851"/>
                </a:cubicBezTo>
                <a:cubicBezTo>
                  <a:pt x="192994" y="546954"/>
                  <a:pt x="183802" y="555955"/>
                  <a:pt x="172464" y="555955"/>
                </a:cubicBezTo>
                <a:cubicBezTo>
                  <a:pt x="161126" y="555955"/>
                  <a:pt x="151934" y="546954"/>
                  <a:pt x="151934" y="535851"/>
                </a:cubicBezTo>
                <a:cubicBezTo>
                  <a:pt x="151934" y="524748"/>
                  <a:pt x="161126" y="515747"/>
                  <a:pt x="172464" y="515747"/>
                </a:cubicBezTo>
                <a:close/>
                <a:moveTo>
                  <a:pt x="172442" y="495269"/>
                </a:moveTo>
                <a:cubicBezTo>
                  <a:pt x="150412" y="495269"/>
                  <a:pt x="132180" y="513472"/>
                  <a:pt x="132180" y="536225"/>
                </a:cubicBezTo>
                <a:cubicBezTo>
                  <a:pt x="132180" y="558220"/>
                  <a:pt x="150412" y="576423"/>
                  <a:pt x="172442" y="576423"/>
                </a:cubicBezTo>
                <a:cubicBezTo>
                  <a:pt x="194472" y="576423"/>
                  <a:pt x="212703" y="558220"/>
                  <a:pt x="212703" y="536225"/>
                </a:cubicBezTo>
                <a:cubicBezTo>
                  <a:pt x="212703" y="513472"/>
                  <a:pt x="194472" y="495269"/>
                  <a:pt x="172442" y="495269"/>
                </a:cubicBezTo>
                <a:close/>
                <a:moveTo>
                  <a:pt x="212703" y="242704"/>
                </a:moveTo>
                <a:cubicBezTo>
                  <a:pt x="207386" y="242704"/>
                  <a:pt x="202828" y="247255"/>
                  <a:pt x="202828" y="252564"/>
                </a:cubicBezTo>
                <a:cubicBezTo>
                  <a:pt x="202828" y="258632"/>
                  <a:pt x="207386" y="263183"/>
                  <a:pt x="212703" y="263183"/>
                </a:cubicBezTo>
                <a:lnTo>
                  <a:pt x="455793" y="263183"/>
                </a:lnTo>
                <a:cubicBezTo>
                  <a:pt x="461870" y="263183"/>
                  <a:pt x="466428" y="258632"/>
                  <a:pt x="466428" y="252564"/>
                </a:cubicBezTo>
                <a:cubicBezTo>
                  <a:pt x="466428" y="247255"/>
                  <a:pt x="461870" y="242704"/>
                  <a:pt x="455793" y="242704"/>
                </a:cubicBezTo>
                <a:close/>
                <a:moveTo>
                  <a:pt x="212703" y="191888"/>
                </a:moveTo>
                <a:cubicBezTo>
                  <a:pt x="207386" y="191888"/>
                  <a:pt x="202828" y="196439"/>
                  <a:pt x="202828" y="202507"/>
                </a:cubicBezTo>
                <a:cubicBezTo>
                  <a:pt x="202828" y="207816"/>
                  <a:pt x="207386" y="212366"/>
                  <a:pt x="212703" y="212366"/>
                </a:cubicBezTo>
                <a:lnTo>
                  <a:pt x="314497" y="212366"/>
                </a:lnTo>
                <a:cubicBezTo>
                  <a:pt x="319815" y="212366"/>
                  <a:pt x="324373" y="207816"/>
                  <a:pt x="324373" y="202507"/>
                </a:cubicBezTo>
                <a:cubicBezTo>
                  <a:pt x="324373" y="196439"/>
                  <a:pt x="319815" y="191888"/>
                  <a:pt x="314497" y="191888"/>
                </a:cubicBezTo>
                <a:close/>
                <a:moveTo>
                  <a:pt x="20511" y="81154"/>
                </a:moveTo>
                <a:lnTo>
                  <a:pt x="20511" y="464931"/>
                </a:lnTo>
                <a:lnTo>
                  <a:pt x="324373" y="464931"/>
                </a:lnTo>
                <a:lnTo>
                  <a:pt x="324373" y="333719"/>
                </a:lnTo>
                <a:lnTo>
                  <a:pt x="277274" y="333719"/>
                </a:lnTo>
                <a:lnTo>
                  <a:pt x="182317" y="404255"/>
                </a:lnTo>
                <a:lnTo>
                  <a:pt x="182317" y="333719"/>
                </a:lnTo>
                <a:lnTo>
                  <a:pt x="142056" y="333719"/>
                </a:lnTo>
                <a:lnTo>
                  <a:pt x="142056" y="121352"/>
                </a:lnTo>
                <a:lnTo>
                  <a:pt x="324373" y="121352"/>
                </a:lnTo>
                <a:lnTo>
                  <a:pt x="324373" y="81154"/>
                </a:lnTo>
                <a:close/>
                <a:moveTo>
                  <a:pt x="202828" y="30338"/>
                </a:moveTo>
                <a:cubicBezTo>
                  <a:pt x="197510" y="30338"/>
                  <a:pt x="192952" y="34889"/>
                  <a:pt x="192952" y="40198"/>
                </a:cubicBezTo>
                <a:cubicBezTo>
                  <a:pt x="192952" y="46266"/>
                  <a:pt x="197510" y="50816"/>
                  <a:pt x="202828" y="50816"/>
                </a:cubicBezTo>
                <a:lnTo>
                  <a:pt x="212703" y="50816"/>
                </a:lnTo>
                <a:cubicBezTo>
                  <a:pt x="218781" y="50816"/>
                  <a:pt x="223339" y="46266"/>
                  <a:pt x="223339" y="40198"/>
                </a:cubicBezTo>
                <a:cubicBezTo>
                  <a:pt x="223339" y="34889"/>
                  <a:pt x="218781" y="30338"/>
                  <a:pt x="212703" y="30338"/>
                </a:cubicBezTo>
                <a:close/>
                <a:moveTo>
                  <a:pt x="132180" y="30338"/>
                </a:moveTo>
                <a:cubicBezTo>
                  <a:pt x="126103" y="30338"/>
                  <a:pt x="121545" y="34889"/>
                  <a:pt x="121545" y="40198"/>
                </a:cubicBezTo>
                <a:cubicBezTo>
                  <a:pt x="121545" y="46266"/>
                  <a:pt x="126103" y="50816"/>
                  <a:pt x="132180" y="50816"/>
                </a:cubicBezTo>
                <a:lnTo>
                  <a:pt x="172442" y="50816"/>
                </a:lnTo>
                <a:cubicBezTo>
                  <a:pt x="177759" y="50816"/>
                  <a:pt x="182317" y="46266"/>
                  <a:pt x="182317" y="40198"/>
                </a:cubicBezTo>
                <a:cubicBezTo>
                  <a:pt x="182317" y="34889"/>
                  <a:pt x="177759" y="30338"/>
                  <a:pt x="172442" y="30338"/>
                </a:cubicBezTo>
                <a:close/>
                <a:moveTo>
                  <a:pt x="44820" y="0"/>
                </a:moveTo>
                <a:lnTo>
                  <a:pt x="300064" y="0"/>
                </a:lnTo>
                <a:cubicBezTo>
                  <a:pt x="324373" y="0"/>
                  <a:pt x="344883" y="19720"/>
                  <a:pt x="344883" y="44749"/>
                </a:cubicBezTo>
                <a:lnTo>
                  <a:pt x="344883" y="121352"/>
                </a:lnTo>
                <a:lnTo>
                  <a:pt x="527200" y="121352"/>
                </a:lnTo>
                <a:lnTo>
                  <a:pt x="527200" y="333719"/>
                </a:lnTo>
                <a:lnTo>
                  <a:pt x="344883" y="333719"/>
                </a:lnTo>
                <a:lnTo>
                  <a:pt x="344883" y="562012"/>
                </a:lnTo>
                <a:cubicBezTo>
                  <a:pt x="344883" y="587041"/>
                  <a:pt x="324373" y="606761"/>
                  <a:pt x="300064" y="606761"/>
                </a:cubicBezTo>
                <a:lnTo>
                  <a:pt x="44820" y="606761"/>
                </a:lnTo>
                <a:cubicBezTo>
                  <a:pt x="20511" y="606761"/>
                  <a:pt x="0" y="587041"/>
                  <a:pt x="0" y="562012"/>
                </a:cubicBezTo>
                <a:lnTo>
                  <a:pt x="0" y="44749"/>
                </a:lnTo>
                <a:cubicBezTo>
                  <a:pt x="0" y="19720"/>
                  <a:pt x="20511" y="0"/>
                  <a:pt x="44820" y="0"/>
                </a:cubicBezTo>
                <a:close/>
              </a:path>
            </a:pathLst>
          </a:custGeom>
          <a:solidFill>
            <a:schemeClr val="bg1"/>
          </a:solidFill>
          <a:ln>
            <a:noFill/>
          </a:ln>
        </p:spPr>
      </p:sp>
    </p:spTree>
    <p:extLst>
      <p:ext uri="{BB962C8B-B14F-4D97-AF65-F5344CB8AC3E}">
        <p14:creationId xmlns:p14="http://schemas.microsoft.com/office/powerpoint/2010/main" val="3861599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715EA-D066-4230-B60E-EDFCC46A7103}"/>
              </a:ext>
            </a:extLst>
          </p:cNvPr>
          <p:cNvSpPr>
            <a:spLocks noGrp="1"/>
          </p:cNvSpPr>
          <p:nvPr>
            <p:ph type="title"/>
          </p:nvPr>
        </p:nvSpPr>
        <p:spPr/>
        <p:txBody>
          <a:bodyPr/>
          <a:lstStyle/>
          <a:p>
            <a:r>
              <a:rPr lang="zh-CN" altLang="en-US" dirty="0"/>
              <a:t>单击此处输入标题</a:t>
            </a:r>
          </a:p>
        </p:txBody>
      </p:sp>
      <p:sp>
        <p:nvSpPr>
          <p:cNvPr id="20" name="iṣļïḋe">
            <a:extLst>
              <a:ext uri="{FF2B5EF4-FFF2-40B4-BE49-F238E27FC236}">
                <a16:creationId xmlns:a16="http://schemas.microsoft.com/office/drawing/2014/main" id="{05029DD4-7637-462C-B0C5-493A3D4D1C1F}"/>
              </a:ext>
            </a:extLst>
          </p:cNvPr>
          <p:cNvSpPr/>
          <p:nvPr/>
        </p:nvSpPr>
        <p:spPr>
          <a:xfrm>
            <a:off x="660400" y="1131576"/>
            <a:ext cx="2666131" cy="1525772"/>
          </a:xfrm>
          <a:prstGeom prst="flowChartManualInput">
            <a:avLst/>
          </a:prstGeom>
          <a:blipFill>
            <a:blip r:embed="rId2"/>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p>
        </p:txBody>
      </p:sp>
      <p:sp>
        <p:nvSpPr>
          <p:cNvPr id="21" name="íṡ1îďé">
            <a:extLst>
              <a:ext uri="{FF2B5EF4-FFF2-40B4-BE49-F238E27FC236}">
                <a16:creationId xmlns:a16="http://schemas.microsoft.com/office/drawing/2014/main" id="{B193C93A-46B8-4360-AB37-63925CCF8F14}"/>
              </a:ext>
            </a:extLst>
          </p:cNvPr>
          <p:cNvSpPr/>
          <p:nvPr/>
        </p:nvSpPr>
        <p:spPr>
          <a:xfrm flipH="1">
            <a:off x="6120972" y="1131576"/>
            <a:ext cx="2666131" cy="1525772"/>
          </a:xfrm>
          <a:prstGeom prst="flowChartManualInput">
            <a:avLst/>
          </a:prstGeom>
          <a:solidFill>
            <a:srgbClr val="A95F59"/>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solidFill>
                <a:schemeClr val="bg1"/>
              </a:solidFill>
            </a:endParaRPr>
          </a:p>
        </p:txBody>
      </p:sp>
      <p:sp>
        <p:nvSpPr>
          <p:cNvPr id="22" name="íṥḷïḋè">
            <a:extLst>
              <a:ext uri="{FF2B5EF4-FFF2-40B4-BE49-F238E27FC236}">
                <a16:creationId xmlns:a16="http://schemas.microsoft.com/office/drawing/2014/main" id="{EA191812-5253-4CD8-A029-D33EAA571118}"/>
              </a:ext>
            </a:extLst>
          </p:cNvPr>
          <p:cNvSpPr/>
          <p:nvPr/>
        </p:nvSpPr>
        <p:spPr>
          <a:xfrm>
            <a:off x="8852769" y="1131576"/>
            <a:ext cx="2666131" cy="1525772"/>
          </a:xfrm>
          <a:prstGeom prst="flowChartManualInput">
            <a:avLst/>
          </a:prstGeom>
          <a:blipFill>
            <a:blip r:embed="rId3"/>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3" name="íS1iḑe">
            <a:extLst>
              <a:ext uri="{FF2B5EF4-FFF2-40B4-BE49-F238E27FC236}">
                <a16:creationId xmlns:a16="http://schemas.microsoft.com/office/drawing/2014/main" id="{E5D54215-AB1F-492C-BBA3-F8FC53C17E33}"/>
              </a:ext>
            </a:extLst>
          </p:cNvPr>
          <p:cNvSpPr/>
          <p:nvPr/>
        </p:nvSpPr>
        <p:spPr>
          <a:xfrm>
            <a:off x="3392196" y="2719320"/>
            <a:ext cx="2663109" cy="1527048"/>
          </a:xfrm>
          <a:prstGeom prst="rect">
            <a:avLst/>
          </a:prstGeom>
          <a: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p>
        </p:txBody>
      </p:sp>
      <p:sp>
        <p:nvSpPr>
          <p:cNvPr id="24" name="íṡ1îḋè">
            <a:extLst>
              <a:ext uri="{FF2B5EF4-FFF2-40B4-BE49-F238E27FC236}">
                <a16:creationId xmlns:a16="http://schemas.microsoft.com/office/drawing/2014/main" id="{40DB43A1-AE30-41BE-ACDA-F06C06B177E2}"/>
              </a:ext>
            </a:extLst>
          </p:cNvPr>
          <p:cNvSpPr/>
          <p:nvPr/>
        </p:nvSpPr>
        <p:spPr>
          <a:xfrm>
            <a:off x="3392197" y="1130300"/>
            <a:ext cx="2663109" cy="1527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5" name="îšḻïďé">
            <a:extLst>
              <a:ext uri="{FF2B5EF4-FFF2-40B4-BE49-F238E27FC236}">
                <a16:creationId xmlns:a16="http://schemas.microsoft.com/office/drawing/2014/main" id="{147DBFA8-49EB-4B3B-BD47-90090EC5645D}"/>
              </a:ext>
            </a:extLst>
          </p:cNvPr>
          <p:cNvSpPr/>
          <p:nvPr/>
        </p:nvSpPr>
        <p:spPr>
          <a:xfrm flipV="1">
            <a:off x="660400" y="2719320"/>
            <a:ext cx="2666131" cy="1525772"/>
          </a:xfrm>
          <a:prstGeom prst="flowChartManualInput">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cxnSp>
        <p:nvCxnSpPr>
          <p:cNvPr id="7" name="直接连接符 6">
            <a:extLst>
              <a:ext uri="{FF2B5EF4-FFF2-40B4-BE49-F238E27FC236}">
                <a16:creationId xmlns:a16="http://schemas.microsoft.com/office/drawing/2014/main" id="{DA6787E6-D1FA-4DB9-8271-5BE96DBD711A}"/>
              </a:ext>
            </a:extLst>
          </p:cNvPr>
          <p:cNvCxnSpPr>
            <a:cxnSpLocks/>
          </p:cNvCxnSpPr>
          <p:nvPr/>
        </p:nvCxnSpPr>
        <p:spPr>
          <a:xfrm>
            <a:off x="6492240" y="4460951"/>
            <a:ext cx="502666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E3983974-9D92-409C-9815-5C38B2C9A7EC}"/>
              </a:ext>
            </a:extLst>
          </p:cNvPr>
          <p:cNvGrpSpPr/>
          <p:nvPr/>
        </p:nvGrpSpPr>
        <p:grpSpPr>
          <a:xfrm>
            <a:off x="957934" y="2852945"/>
            <a:ext cx="2071062" cy="1258522"/>
            <a:chOff x="867774" y="2732910"/>
            <a:chExt cx="2071062" cy="1258522"/>
          </a:xfrm>
        </p:grpSpPr>
        <p:sp>
          <p:nvSpPr>
            <p:cNvPr id="34" name="í$ḷiḓe">
              <a:extLst>
                <a:ext uri="{FF2B5EF4-FFF2-40B4-BE49-F238E27FC236}">
                  <a16:creationId xmlns:a16="http://schemas.microsoft.com/office/drawing/2014/main" id="{E96AC81D-61C3-4C86-9029-48CF36BA2105}"/>
                </a:ext>
              </a:extLst>
            </p:cNvPr>
            <p:cNvSpPr/>
            <p:nvPr/>
          </p:nvSpPr>
          <p:spPr bwMode="auto">
            <a:xfrm>
              <a:off x="867774" y="3203696"/>
              <a:ext cx="2071062" cy="78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solidFill>
                    <a:schemeClr val="bg1"/>
                  </a:solidFill>
                </a:rPr>
                <a:t>潜岳苍苍，江淮汤汤。</a:t>
              </a:r>
              <a:endParaRPr lang="en-US" altLang="zh-CN" sz="1600" dirty="0">
                <a:solidFill>
                  <a:schemeClr val="bg1"/>
                </a:solidFill>
              </a:endParaRPr>
            </a:p>
            <a:p>
              <a:pPr algn="ctr">
                <a:lnSpc>
                  <a:spcPct val="120000"/>
                </a:lnSpc>
                <a:spcBef>
                  <a:spcPct val="0"/>
                </a:spcBef>
              </a:pPr>
              <a:r>
                <a:rPr lang="en-US" altLang="zh-CN" sz="1600" dirty="0">
                  <a:solidFill>
                    <a:schemeClr val="bg1"/>
                  </a:solidFill>
                </a:rPr>
                <a:t>……</a:t>
              </a:r>
            </a:p>
          </p:txBody>
        </p:sp>
        <p:sp>
          <p:nvSpPr>
            <p:cNvPr id="35" name="îśḻîdê">
              <a:extLst>
                <a:ext uri="{FF2B5EF4-FFF2-40B4-BE49-F238E27FC236}">
                  <a16:creationId xmlns:a16="http://schemas.microsoft.com/office/drawing/2014/main" id="{2B3C98FA-AC3A-4F22-BEFB-6E6E03A91681}"/>
                </a:ext>
              </a:extLst>
            </p:cNvPr>
            <p:cNvSpPr txBox="1"/>
            <p:nvPr/>
          </p:nvSpPr>
          <p:spPr bwMode="auto">
            <a:xfrm>
              <a:off x="867774" y="2732910"/>
              <a:ext cx="207106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关键字</a:t>
              </a:r>
              <a:endParaRPr lang="en-US" altLang="zh-CN" sz="2000" b="1" dirty="0">
                <a:solidFill>
                  <a:schemeClr val="bg1"/>
                </a:solidFill>
              </a:endParaRPr>
            </a:p>
          </p:txBody>
        </p:sp>
      </p:grpSp>
      <p:grpSp>
        <p:nvGrpSpPr>
          <p:cNvPr id="37" name="组合 36">
            <a:extLst>
              <a:ext uri="{FF2B5EF4-FFF2-40B4-BE49-F238E27FC236}">
                <a16:creationId xmlns:a16="http://schemas.microsoft.com/office/drawing/2014/main" id="{BC71771C-B162-4770-8AA3-4B2E7965212F}"/>
              </a:ext>
            </a:extLst>
          </p:cNvPr>
          <p:cNvGrpSpPr/>
          <p:nvPr/>
        </p:nvGrpSpPr>
        <p:grpSpPr>
          <a:xfrm>
            <a:off x="3688220" y="1264563"/>
            <a:ext cx="2071062" cy="1258522"/>
            <a:chOff x="867774" y="2732910"/>
            <a:chExt cx="2071062" cy="1258522"/>
          </a:xfrm>
        </p:grpSpPr>
        <p:sp>
          <p:nvSpPr>
            <p:cNvPr id="38" name="í$ḷiḓe">
              <a:extLst>
                <a:ext uri="{FF2B5EF4-FFF2-40B4-BE49-F238E27FC236}">
                  <a16:creationId xmlns:a16="http://schemas.microsoft.com/office/drawing/2014/main" id="{BF309A3A-8A93-49AF-A151-7D5CE30A3495}"/>
                </a:ext>
              </a:extLst>
            </p:cNvPr>
            <p:cNvSpPr/>
            <p:nvPr/>
          </p:nvSpPr>
          <p:spPr bwMode="auto">
            <a:xfrm>
              <a:off x="867774" y="3203696"/>
              <a:ext cx="2071062" cy="78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solidFill>
                    <a:schemeClr val="bg1"/>
                  </a:solidFill>
                </a:rPr>
                <a:t>潜岳苍苍，江淮汤汤。</a:t>
              </a:r>
              <a:endParaRPr lang="en-US" altLang="zh-CN" sz="1600" dirty="0">
                <a:solidFill>
                  <a:schemeClr val="bg1"/>
                </a:solidFill>
              </a:endParaRPr>
            </a:p>
            <a:p>
              <a:pPr algn="ctr">
                <a:lnSpc>
                  <a:spcPct val="120000"/>
                </a:lnSpc>
                <a:spcBef>
                  <a:spcPct val="0"/>
                </a:spcBef>
              </a:pPr>
              <a:r>
                <a:rPr lang="en-US" altLang="zh-CN" sz="1600" dirty="0">
                  <a:solidFill>
                    <a:schemeClr val="bg1"/>
                  </a:solidFill>
                </a:rPr>
                <a:t>……</a:t>
              </a:r>
            </a:p>
          </p:txBody>
        </p:sp>
        <p:sp>
          <p:nvSpPr>
            <p:cNvPr id="39" name="îśḻîdê">
              <a:extLst>
                <a:ext uri="{FF2B5EF4-FFF2-40B4-BE49-F238E27FC236}">
                  <a16:creationId xmlns:a16="http://schemas.microsoft.com/office/drawing/2014/main" id="{5C06E1B1-B425-4D95-8A5C-B22478ABDA8A}"/>
                </a:ext>
              </a:extLst>
            </p:cNvPr>
            <p:cNvSpPr txBox="1"/>
            <p:nvPr/>
          </p:nvSpPr>
          <p:spPr bwMode="auto">
            <a:xfrm>
              <a:off x="867774" y="2732910"/>
              <a:ext cx="207106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关键字</a:t>
              </a:r>
              <a:endParaRPr lang="en-US" altLang="zh-CN" sz="2000" b="1" dirty="0">
                <a:solidFill>
                  <a:schemeClr val="bg1"/>
                </a:solidFill>
              </a:endParaRPr>
            </a:p>
          </p:txBody>
        </p:sp>
      </p:grpSp>
      <p:grpSp>
        <p:nvGrpSpPr>
          <p:cNvPr id="40" name="组合 39">
            <a:extLst>
              <a:ext uri="{FF2B5EF4-FFF2-40B4-BE49-F238E27FC236}">
                <a16:creationId xmlns:a16="http://schemas.microsoft.com/office/drawing/2014/main" id="{B195819A-091C-4CD9-8EBE-DF5046438DE5}"/>
              </a:ext>
            </a:extLst>
          </p:cNvPr>
          <p:cNvGrpSpPr/>
          <p:nvPr/>
        </p:nvGrpSpPr>
        <p:grpSpPr>
          <a:xfrm>
            <a:off x="6418506" y="1264563"/>
            <a:ext cx="2071062" cy="1258522"/>
            <a:chOff x="867774" y="2732910"/>
            <a:chExt cx="2071062" cy="1258522"/>
          </a:xfrm>
        </p:grpSpPr>
        <p:sp>
          <p:nvSpPr>
            <p:cNvPr id="41" name="í$ḷiḓe">
              <a:extLst>
                <a:ext uri="{FF2B5EF4-FFF2-40B4-BE49-F238E27FC236}">
                  <a16:creationId xmlns:a16="http://schemas.microsoft.com/office/drawing/2014/main" id="{70B2F36D-E07E-461D-A9A0-EB762DC669E0}"/>
                </a:ext>
              </a:extLst>
            </p:cNvPr>
            <p:cNvSpPr/>
            <p:nvPr/>
          </p:nvSpPr>
          <p:spPr bwMode="auto">
            <a:xfrm>
              <a:off x="867774" y="3203696"/>
              <a:ext cx="2071062" cy="78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solidFill>
                    <a:schemeClr val="bg1"/>
                  </a:solidFill>
                </a:rPr>
                <a:t>潜岳苍苍，江淮汤汤。</a:t>
              </a:r>
              <a:endParaRPr lang="en-US" altLang="zh-CN" sz="1600" dirty="0">
                <a:solidFill>
                  <a:schemeClr val="bg1"/>
                </a:solidFill>
              </a:endParaRPr>
            </a:p>
            <a:p>
              <a:pPr algn="ctr">
                <a:lnSpc>
                  <a:spcPct val="120000"/>
                </a:lnSpc>
                <a:spcBef>
                  <a:spcPct val="0"/>
                </a:spcBef>
              </a:pPr>
              <a:r>
                <a:rPr lang="en-US" altLang="zh-CN" sz="1600" dirty="0">
                  <a:solidFill>
                    <a:schemeClr val="bg1"/>
                  </a:solidFill>
                </a:rPr>
                <a:t>……</a:t>
              </a:r>
            </a:p>
          </p:txBody>
        </p:sp>
        <p:sp>
          <p:nvSpPr>
            <p:cNvPr id="42" name="îśḻîdê">
              <a:extLst>
                <a:ext uri="{FF2B5EF4-FFF2-40B4-BE49-F238E27FC236}">
                  <a16:creationId xmlns:a16="http://schemas.microsoft.com/office/drawing/2014/main" id="{C39C602D-EC85-4F1D-96D0-7C35C2CF4F5F}"/>
                </a:ext>
              </a:extLst>
            </p:cNvPr>
            <p:cNvSpPr txBox="1"/>
            <p:nvPr/>
          </p:nvSpPr>
          <p:spPr bwMode="auto">
            <a:xfrm>
              <a:off x="867774" y="2732910"/>
              <a:ext cx="207106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关键字</a:t>
              </a:r>
              <a:endParaRPr lang="en-US" altLang="zh-CN" sz="2000" b="1" dirty="0">
                <a:solidFill>
                  <a:schemeClr val="bg1"/>
                </a:solidFill>
              </a:endParaRPr>
            </a:p>
          </p:txBody>
        </p:sp>
      </p:grpSp>
      <p:grpSp>
        <p:nvGrpSpPr>
          <p:cNvPr id="66" name="组合 65">
            <a:extLst>
              <a:ext uri="{FF2B5EF4-FFF2-40B4-BE49-F238E27FC236}">
                <a16:creationId xmlns:a16="http://schemas.microsoft.com/office/drawing/2014/main" id="{5535882F-7D83-4643-9A10-79773BD40142}"/>
              </a:ext>
            </a:extLst>
          </p:cNvPr>
          <p:cNvGrpSpPr/>
          <p:nvPr/>
        </p:nvGrpSpPr>
        <p:grpSpPr>
          <a:xfrm>
            <a:off x="701640" y="4972125"/>
            <a:ext cx="3612074" cy="790729"/>
            <a:chOff x="701640" y="4747751"/>
            <a:chExt cx="3612074" cy="790729"/>
          </a:xfrm>
        </p:grpSpPr>
        <p:grpSp>
          <p:nvGrpSpPr>
            <p:cNvPr id="50" name="组合 49">
              <a:extLst>
                <a:ext uri="{FF2B5EF4-FFF2-40B4-BE49-F238E27FC236}">
                  <a16:creationId xmlns:a16="http://schemas.microsoft.com/office/drawing/2014/main" id="{F55D6102-A993-4C78-B291-F5E2A52F9A82}"/>
                </a:ext>
              </a:extLst>
            </p:cNvPr>
            <p:cNvGrpSpPr/>
            <p:nvPr/>
          </p:nvGrpSpPr>
          <p:grpSpPr>
            <a:xfrm>
              <a:off x="701640" y="4747751"/>
              <a:ext cx="736602" cy="736602"/>
              <a:chOff x="701640" y="4747751"/>
              <a:chExt cx="736602" cy="736602"/>
            </a:xfrm>
          </p:grpSpPr>
          <p:sp>
            <p:nvSpPr>
              <p:cNvPr id="44" name="i$ľiḍè">
                <a:extLst>
                  <a:ext uri="{FF2B5EF4-FFF2-40B4-BE49-F238E27FC236}">
                    <a16:creationId xmlns:a16="http://schemas.microsoft.com/office/drawing/2014/main" id="{8FB8A42D-C760-44E5-82CF-D237F2A9EAF4}"/>
                  </a:ext>
                </a:extLst>
              </p:cNvPr>
              <p:cNvSpPr/>
              <p:nvPr/>
            </p:nvSpPr>
            <p:spPr>
              <a:xfrm>
                <a:off x="701640" y="4747751"/>
                <a:ext cx="736602" cy="736602"/>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49" name="head_126301">
                <a:extLst>
                  <a:ext uri="{FF2B5EF4-FFF2-40B4-BE49-F238E27FC236}">
                    <a16:creationId xmlns:a16="http://schemas.microsoft.com/office/drawing/2014/main" id="{12EBAB62-134D-422A-93F2-72852126747D}"/>
                  </a:ext>
                </a:extLst>
              </p:cNvPr>
              <p:cNvSpPr>
                <a:spLocks noChangeAspect="1"/>
              </p:cNvSpPr>
              <p:nvPr/>
            </p:nvSpPr>
            <p:spPr bwMode="auto">
              <a:xfrm>
                <a:off x="868632" y="4880130"/>
                <a:ext cx="402618" cy="471845"/>
              </a:xfrm>
              <a:custGeom>
                <a:avLst/>
                <a:gdLst>
                  <a:gd name="connsiteX0" fmla="*/ 249562 w 517601"/>
                  <a:gd name="connsiteY0" fmla="*/ 195607 h 606597"/>
                  <a:gd name="connsiteX1" fmla="*/ 274995 w 517601"/>
                  <a:gd name="connsiteY1" fmla="*/ 195607 h 606597"/>
                  <a:gd name="connsiteX2" fmla="*/ 301925 w 517601"/>
                  <a:gd name="connsiteY2" fmla="*/ 195607 h 606597"/>
                  <a:gd name="connsiteX3" fmla="*/ 312398 w 517601"/>
                  <a:gd name="connsiteY3" fmla="*/ 205039 h 606597"/>
                  <a:gd name="connsiteX4" fmla="*/ 310714 w 517601"/>
                  <a:gd name="connsiteY4" fmla="*/ 221102 h 606597"/>
                  <a:gd name="connsiteX5" fmla="*/ 299961 w 517601"/>
                  <a:gd name="connsiteY5" fmla="*/ 280123 h 606597"/>
                  <a:gd name="connsiteX6" fmla="*/ 296689 w 517601"/>
                  <a:gd name="connsiteY6" fmla="*/ 299641 h 606597"/>
                  <a:gd name="connsiteX7" fmla="*/ 297624 w 517601"/>
                  <a:gd name="connsiteY7" fmla="*/ 309167 h 606597"/>
                  <a:gd name="connsiteX8" fmla="*/ 305946 w 517601"/>
                  <a:gd name="connsiteY8" fmla="*/ 315143 h 606597"/>
                  <a:gd name="connsiteX9" fmla="*/ 316325 w 517601"/>
                  <a:gd name="connsiteY9" fmla="*/ 312248 h 606597"/>
                  <a:gd name="connsiteX10" fmla="*/ 323992 w 517601"/>
                  <a:gd name="connsiteY10" fmla="*/ 308233 h 606597"/>
                  <a:gd name="connsiteX11" fmla="*/ 330257 w 517601"/>
                  <a:gd name="connsiteY11" fmla="*/ 313743 h 606597"/>
                  <a:gd name="connsiteX12" fmla="*/ 326423 w 517601"/>
                  <a:gd name="connsiteY12" fmla="*/ 320373 h 606597"/>
                  <a:gd name="connsiteX13" fmla="*/ 289863 w 517601"/>
                  <a:gd name="connsiteY13" fmla="*/ 336809 h 606597"/>
                  <a:gd name="connsiteX14" fmla="*/ 269665 w 517601"/>
                  <a:gd name="connsiteY14" fmla="*/ 335689 h 606597"/>
                  <a:gd name="connsiteX15" fmla="*/ 246569 w 517601"/>
                  <a:gd name="connsiteY15" fmla="*/ 305898 h 606597"/>
                  <a:gd name="connsiteX16" fmla="*/ 251245 w 517601"/>
                  <a:gd name="connsiteY16" fmla="*/ 276107 h 606597"/>
                  <a:gd name="connsiteX17" fmla="*/ 260221 w 517601"/>
                  <a:gd name="connsiteY17" fmla="*/ 224464 h 606597"/>
                  <a:gd name="connsiteX18" fmla="*/ 260408 w 517601"/>
                  <a:gd name="connsiteY18" fmla="*/ 221102 h 606597"/>
                  <a:gd name="connsiteX19" fmla="*/ 251058 w 517601"/>
                  <a:gd name="connsiteY19" fmla="*/ 210362 h 606597"/>
                  <a:gd name="connsiteX20" fmla="*/ 241988 w 517601"/>
                  <a:gd name="connsiteY20" fmla="*/ 208682 h 606597"/>
                  <a:gd name="connsiteX21" fmla="*/ 237125 w 517601"/>
                  <a:gd name="connsiteY21" fmla="*/ 201771 h 606597"/>
                  <a:gd name="connsiteX22" fmla="*/ 243203 w 517601"/>
                  <a:gd name="connsiteY22" fmla="*/ 196074 h 606597"/>
                  <a:gd name="connsiteX23" fmla="*/ 249562 w 517601"/>
                  <a:gd name="connsiteY23" fmla="*/ 195607 h 606597"/>
                  <a:gd name="connsiteX24" fmla="*/ 290979 w 517601"/>
                  <a:gd name="connsiteY24" fmla="*/ 127464 h 606597"/>
                  <a:gd name="connsiteX25" fmla="*/ 318302 w 517601"/>
                  <a:gd name="connsiteY25" fmla="*/ 155490 h 606597"/>
                  <a:gd name="connsiteX26" fmla="*/ 290885 w 517601"/>
                  <a:gd name="connsiteY26" fmla="*/ 183142 h 606597"/>
                  <a:gd name="connsiteX27" fmla="*/ 263188 w 517601"/>
                  <a:gd name="connsiteY27" fmla="*/ 155023 h 606597"/>
                  <a:gd name="connsiteX28" fmla="*/ 290979 w 517601"/>
                  <a:gd name="connsiteY28" fmla="*/ 127464 h 606597"/>
                  <a:gd name="connsiteX29" fmla="*/ 283964 w 517601"/>
                  <a:gd name="connsiteY29" fmla="*/ 62849 h 606597"/>
                  <a:gd name="connsiteX30" fmla="*/ 164059 w 517601"/>
                  <a:gd name="connsiteY30" fmla="*/ 112437 h 606597"/>
                  <a:gd name="connsiteX31" fmla="*/ 156950 w 517601"/>
                  <a:gd name="connsiteY31" fmla="*/ 344315 h 606597"/>
                  <a:gd name="connsiteX32" fmla="*/ 158634 w 517601"/>
                  <a:gd name="connsiteY32" fmla="*/ 345623 h 606597"/>
                  <a:gd name="connsiteX33" fmla="*/ 123747 w 517601"/>
                  <a:gd name="connsiteY33" fmla="*/ 385125 h 606597"/>
                  <a:gd name="connsiteX34" fmla="*/ 125618 w 517601"/>
                  <a:gd name="connsiteY34" fmla="*/ 397545 h 606597"/>
                  <a:gd name="connsiteX35" fmla="*/ 197729 w 517601"/>
                  <a:gd name="connsiteY35" fmla="*/ 377934 h 606597"/>
                  <a:gd name="connsiteX36" fmla="*/ 198103 w 517601"/>
                  <a:gd name="connsiteY36" fmla="*/ 378121 h 606597"/>
                  <a:gd name="connsiteX37" fmla="*/ 403869 w 517601"/>
                  <a:gd name="connsiteY37" fmla="*/ 351880 h 606597"/>
                  <a:gd name="connsiteX38" fmla="*/ 403869 w 517601"/>
                  <a:gd name="connsiteY38" fmla="*/ 112437 h 606597"/>
                  <a:gd name="connsiteX39" fmla="*/ 283964 w 517601"/>
                  <a:gd name="connsiteY39" fmla="*/ 62849 h 606597"/>
                  <a:gd name="connsiteX40" fmla="*/ 285367 w 517601"/>
                  <a:gd name="connsiteY40" fmla="*/ 0 h 606597"/>
                  <a:gd name="connsiteX41" fmla="*/ 517601 w 517601"/>
                  <a:gd name="connsiteY41" fmla="*/ 231691 h 606597"/>
                  <a:gd name="connsiteX42" fmla="*/ 442403 w 517601"/>
                  <a:gd name="connsiteY42" fmla="*/ 402402 h 606597"/>
                  <a:gd name="connsiteX43" fmla="*/ 442403 w 517601"/>
                  <a:gd name="connsiteY43" fmla="*/ 524924 h 606597"/>
                  <a:gd name="connsiteX44" fmla="*/ 442403 w 517601"/>
                  <a:gd name="connsiteY44" fmla="*/ 533516 h 606597"/>
                  <a:gd name="connsiteX45" fmla="*/ 442403 w 517601"/>
                  <a:gd name="connsiteY45" fmla="*/ 544162 h 606597"/>
                  <a:gd name="connsiteX46" fmla="*/ 425755 w 517601"/>
                  <a:gd name="connsiteY46" fmla="*/ 563773 h 606597"/>
                  <a:gd name="connsiteX47" fmla="*/ 184448 w 517601"/>
                  <a:gd name="connsiteY47" fmla="*/ 606357 h 606597"/>
                  <a:gd name="connsiteX48" fmla="*/ 167893 w 517601"/>
                  <a:gd name="connsiteY48" fmla="*/ 593657 h 606597"/>
                  <a:gd name="connsiteX49" fmla="*/ 167893 w 517601"/>
                  <a:gd name="connsiteY49" fmla="*/ 593190 h 606597"/>
                  <a:gd name="connsiteX50" fmla="*/ 167800 w 517601"/>
                  <a:gd name="connsiteY50" fmla="*/ 526325 h 606597"/>
                  <a:gd name="connsiteX51" fmla="*/ 100833 w 517601"/>
                  <a:gd name="connsiteY51" fmla="*/ 536317 h 606597"/>
                  <a:gd name="connsiteX52" fmla="*/ 52010 w 517601"/>
                  <a:gd name="connsiteY52" fmla="*/ 487570 h 606597"/>
                  <a:gd name="connsiteX53" fmla="*/ 52010 w 517601"/>
                  <a:gd name="connsiteY53" fmla="*/ 441624 h 606597"/>
                  <a:gd name="connsiteX54" fmla="*/ 52010 w 517601"/>
                  <a:gd name="connsiteY54" fmla="*/ 402402 h 606597"/>
                  <a:gd name="connsiteX55" fmla="*/ 52010 w 517601"/>
                  <a:gd name="connsiteY55" fmla="*/ 401935 h 606597"/>
                  <a:gd name="connsiteX56" fmla="*/ 29844 w 517601"/>
                  <a:gd name="connsiteY56" fmla="*/ 401935 h 606597"/>
                  <a:gd name="connsiteX57" fmla="*/ 4778 w 517601"/>
                  <a:gd name="connsiteY57" fmla="*/ 360564 h 606597"/>
                  <a:gd name="connsiteX58" fmla="*/ 52010 w 517601"/>
                  <a:gd name="connsiteY58" fmla="*/ 270447 h 606597"/>
                  <a:gd name="connsiteX59" fmla="*/ 52010 w 517601"/>
                  <a:gd name="connsiteY59" fmla="*/ 262976 h 606597"/>
                  <a:gd name="connsiteX60" fmla="*/ 52010 w 517601"/>
                  <a:gd name="connsiteY60" fmla="*/ 231972 h 606597"/>
                  <a:gd name="connsiteX61" fmla="*/ 186225 w 517601"/>
                  <a:gd name="connsiteY61" fmla="*/ 22132 h 606597"/>
                  <a:gd name="connsiteX62" fmla="*/ 285367 w 517601"/>
                  <a:gd name="connsiteY62" fmla="*/ 0 h 60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17601" h="606597">
                    <a:moveTo>
                      <a:pt x="249562" y="195607"/>
                    </a:moveTo>
                    <a:lnTo>
                      <a:pt x="274995" y="195607"/>
                    </a:lnTo>
                    <a:lnTo>
                      <a:pt x="301925" y="195607"/>
                    </a:lnTo>
                    <a:cubicBezTo>
                      <a:pt x="308470" y="195607"/>
                      <a:pt x="312304" y="198596"/>
                      <a:pt x="312398" y="205039"/>
                    </a:cubicBezTo>
                    <a:cubicBezTo>
                      <a:pt x="312585" y="210362"/>
                      <a:pt x="311649" y="215779"/>
                      <a:pt x="310714" y="221102"/>
                    </a:cubicBezTo>
                    <a:cubicBezTo>
                      <a:pt x="307161" y="240807"/>
                      <a:pt x="303608" y="260418"/>
                      <a:pt x="299961" y="280123"/>
                    </a:cubicBezTo>
                    <a:cubicBezTo>
                      <a:pt x="298839" y="286567"/>
                      <a:pt x="297437" y="293104"/>
                      <a:pt x="296689" y="299641"/>
                    </a:cubicBezTo>
                    <a:cubicBezTo>
                      <a:pt x="296315" y="302816"/>
                      <a:pt x="296876" y="305991"/>
                      <a:pt x="297624" y="309167"/>
                    </a:cubicBezTo>
                    <a:cubicBezTo>
                      <a:pt x="298746" y="313369"/>
                      <a:pt x="301738" y="315610"/>
                      <a:pt x="305946" y="315143"/>
                    </a:cubicBezTo>
                    <a:cubicBezTo>
                      <a:pt x="309592" y="314770"/>
                      <a:pt x="312959" y="313462"/>
                      <a:pt x="316325" y="312248"/>
                    </a:cubicBezTo>
                    <a:cubicBezTo>
                      <a:pt x="318943" y="311128"/>
                      <a:pt x="321281" y="309260"/>
                      <a:pt x="323992" y="308233"/>
                    </a:cubicBezTo>
                    <a:cubicBezTo>
                      <a:pt x="328013" y="306645"/>
                      <a:pt x="331379" y="309353"/>
                      <a:pt x="330257" y="313743"/>
                    </a:cubicBezTo>
                    <a:cubicBezTo>
                      <a:pt x="329603" y="316077"/>
                      <a:pt x="328107" y="318599"/>
                      <a:pt x="326423" y="320373"/>
                    </a:cubicBezTo>
                    <a:cubicBezTo>
                      <a:pt x="316325" y="330552"/>
                      <a:pt x="304356" y="336622"/>
                      <a:pt x="289863" y="336809"/>
                    </a:cubicBezTo>
                    <a:cubicBezTo>
                      <a:pt x="283130" y="336809"/>
                      <a:pt x="276304" y="336622"/>
                      <a:pt x="269665" y="335689"/>
                    </a:cubicBezTo>
                    <a:cubicBezTo>
                      <a:pt x="258725" y="334194"/>
                      <a:pt x="244606" y="320466"/>
                      <a:pt x="246569" y="305898"/>
                    </a:cubicBezTo>
                    <a:cubicBezTo>
                      <a:pt x="247972" y="295905"/>
                      <a:pt x="249562" y="286100"/>
                      <a:pt x="251245" y="276107"/>
                    </a:cubicBezTo>
                    <a:cubicBezTo>
                      <a:pt x="254050" y="258924"/>
                      <a:pt x="257229" y="241647"/>
                      <a:pt x="260221" y="224464"/>
                    </a:cubicBezTo>
                    <a:cubicBezTo>
                      <a:pt x="260315" y="223343"/>
                      <a:pt x="260408" y="222223"/>
                      <a:pt x="260408" y="221102"/>
                    </a:cubicBezTo>
                    <a:cubicBezTo>
                      <a:pt x="260408" y="213911"/>
                      <a:pt x="258164" y="211390"/>
                      <a:pt x="251058" y="210362"/>
                    </a:cubicBezTo>
                    <a:cubicBezTo>
                      <a:pt x="247972" y="209896"/>
                      <a:pt x="244886" y="209615"/>
                      <a:pt x="241988" y="208682"/>
                    </a:cubicBezTo>
                    <a:cubicBezTo>
                      <a:pt x="238341" y="207374"/>
                      <a:pt x="236751" y="204666"/>
                      <a:pt x="237125" y="201771"/>
                    </a:cubicBezTo>
                    <a:cubicBezTo>
                      <a:pt x="237406" y="198689"/>
                      <a:pt x="239369" y="196821"/>
                      <a:pt x="243203" y="196074"/>
                    </a:cubicBezTo>
                    <a:cubicBezTo>
                      <a:pt x="245354" y="195701"/>
                      <a:pt x="247504" y="195607"/>
                      <a:pt x="249562" y="195607"/>
                    </a:cubicBezTo>
                    <a:close/>
                    <a:moveTo>
                      <a:pt x="290979" y="127464"/>
                    </a:moveTo>
                    <a:cubicBezTo>
                      <a:pt x="306231" y="127651"/>
                      <a:pt x="318395" y="140076"/>
                      <a:pt x="318302" y="155490"/>
                    </a:cubicBezTo>
                    <a:cubicBezTo>
                      <a:pt x="318208" y="170811"/>
                      <a:pt x="305857" y="183329"/>
                      <a:pt x="290885" y="183142"/>
                    </a:cubicBezTo>
                    <a:cubicBezTo>
                      <a:pt x="275540" y="183048"/>
                      <a:pt x="263001" y="170437"/>
                      <a:pt x="263188" y="155023"/>
                    </a:cubicBezTo>
                    <a:cubicBezTo>
                      <a:pt x="263282" y="139702"/>
                      <a:pt x="275633" y="127371"/>
                      <a:pt x="290979" y="127464"/>
                    </a:cubicBezTo>
                    <a:close/>
                    <a:moveTo>
                      <a:pt x="283964" y="62849"/>
                    </a:moveTo>
                    <a:cubicBezTo>
                      <a:pt x="240567" y="62849"/>
                      <a:pt x="197168" y="79378"/>
                      <a:pt x="164059" y="112437"/>
                    </a:cubicBezTo>
                    <a:cubicBezTo>
                      <a:pt x="100271" y="176033"/>
                      <a:pt x="97933" y="277824"/>
                      <a:pt x="156950" y="344315"/>
                    </a:cubicBezTo>
                    <a:lnTo>
                      <a:pt x="158634" y="345623"/>
                    </a:lnTo>
                    <a:cubicBezTo>
                      <a:pt x="152274" y="359444"/>
                      <a:pt x="141237" y="376534"/>
                      <a:pt x="123747" y="385125"/>
                    </a:cubicBezTo>
                    <a:cubicBezTo>
                      <a:pt x="117855" y="388020"/>
                      <a:pt x="119258" y="396612"/>
                      <a:pt x="125618" y="397545"/>
                    </a:cubicBezTo>
                    <a:cubicBezTo>
                      <a:pt x="144698" y="400534"/>
                      <a:pt x="172102" y="397172"/>
                      <a:pt x="197729" y="377934"/>
                    </a:cubicBezTo>
                    <a:lnTo>
                      <a:pt x="198103" y="378121"/>
                    </a:lnTo>
                    <a:cubicBezTo>
                      <a:pt x="263013" y="416409"/>
                      <a:pt x="348125" y="407538"/>
                      <a:pt x="403869" y="351880"/>
                    </a:cubicBezTo>
                    <a:cubicBezTo>
                      <a:pt x="470088" y="285762"/>
                      <a:pt x="470088" y="178554"/>
                      <a:pt x="403869" y="112437"/>
                    </a:cubicBezTo>
                    <a:cubicBezTo>
                      <a:pt x="370760" y="79378"/>
                      <a:pt x="327362" y="62849"/>
                      <a:pt x="283964" y="62849"/>
                    </a:cubicBezTo>
                    <a:close/>
                    <a:moveTo>
                      <a:pt x="285367" y="0"/>
                    </a:moveTo>
                    <a:cubicBezTo>
                      <a:pt x="413596" y="0"/>
                      <a:pt x="517414" y="103752"/>
                      <a:pt x="517601" y="231691"/>
                    </a:cubicBezTo>
                    <a:cubicBezTo>
                      <a:pt x="517601" y="299210"/>
                      <a:pt x="488607" y="360098"/>
                      <a:pt x="442403" y="402402"/>
                    </a:cubicBezTo>
                    <a:lnTo>
                      <a:pt x="442403" y="524924"/>
                    </a:lnTo>
                    <a:lnTo>
                      <a:pt x="442403" y="533516"/>
                    </a:lnTo>
                    <a:lnTo>
                      <a:pt x="442403" y="544162"/>
                    </a:lnTo>
                    <a:cubicBezTo>
                      <a:pt x="442403" y="553314"/>
                      <a:pt x="434921" y="562185"/>
                      <a:pt x="425755" y="563773"/>
                    </a:cubicBezTo>
                    <a:lnTo>
                      <a:pt x="184448" y="606357"/>
                    </a:lnTo>
                    <a:cubicBezTo>
                      <a:pt x="175469" y="607851"/>
                      <a:pt x="168267" y="602248"/>
                      <a:pt x="167893" y="593657"/>
                    </a:cubicBezTo>
                    <a:lnTo>
                      <a:pt x="167893" y="593190"/>
                    </a:lnTo>
                    <a:lnTo>
                      <a:pt x="167800" y="526325"/>
                    </a:lnTo>
                    <a:lnTo>
                      <a:pt x="100833" y="536317"/>
                    </a:lnTo>
                    <a:cubicBezTo>
                      <a:pt x="73990" y="536317"/>
                      <a:pt x="52010" y="514372"/>
                      <a:pt x="52010" y="487570"/>
                    </a:cubicBezTo>
                    <a:lnTo>
                      <a:pt x="52010" y="441624"/>
                    </a:lnTo>
                    <a:lnTo>
                      <a:pt x="52010" y="402402"/>
                    </a:lnTo>
                    <a:lnTo>
                      <a:pt x="52010" y="401935"/>
                    </a:lnTo>
                    <a:lnTo>
                      <a:pt x="29844" y="401935"/>
                    </a:lnTo>
                    <a:cubicBezTo>
                      <a:pt x="4123" y="401935"/>
                      <a:pt x="-7194" y="383351"/>
                      <a:pt x="4778" y="360564"/>
                    </a:cubicBezTo>
                    <a:lnTo>
                      <a:pt x="52010" y="270447"/>
                    </a:lnTo>
                    <a:lnTo>
                      <a:pt x="52010" y="262976"/>
                    </a:lnTo>
                    <a:lnTo>
                      <a:pt x="52010" y="231972"/>
                    </a:lnTo>
                    <a:cubicBezTo>
                      <a:pt x="52010" y="138958"/>
                      <a:pt x="106912" y="58926"/>
                      <a:pt x="186225" y="22132"/>
                    </a:cubicBezTo>
                    <a:cubicBezTo>
                      <a:pt x="216248" y="7938"/>
                      <a:pt x="249826" y="0"/>
                      <a:pt x="285367" y="0"/>
                    </a:cubicBezTo>
                    <a:close/>
                  </a:path>
                </a:pathLst>
              </a:custGeom>
              <a:solidFill>
                <a:schemeClr val="bg1"/>
              </a:solidFill>
              <a:ln>
                <a:noFill/>
              </a:ln>
            </p:spPr>
          </p:sp>
        </p:grpSp>
        <p:grpSp>
          <p:nvGrpSpPr>
            <p:cNvPr id="53" name="组合 52">
              <a:extLst>
                <a:ext uri="{FF2B5EF4-FFF2-40B4-BE49-F238E27FC236}">
                  <a16:creationId xmlns:a16="http://schemas.microsoft.com/office/drawing/2014/main" id="{84E29400-9BF6-4B21-9F67-74F40F8A59FE}"/>
                </a:ext>
              </a:extLst>
            </p:cNvPr>
            <p:cNvGrpSpPr/>
            <p:nvPr/>
          </p:nvGrpSpPr>
          <p:grpSpPr>
            <a:xfrm>
              <a:off x="1729540" y="4789223"/>
              <a:ext cx="2584174" cy="749257"/>
              <a:chOff x="1529682" y="4801878"/>
              <a:chExt cx="2584174" cy="749257"/>
            </a:xfrm>
          </p:grpSpPr>
          <p:sp>
            <p:nvSpPr>
              <p:cNvPr id="51" name="iṩļîḑe">
                <a:extLst>
                  <a:ext uri="{FF2B5EF4-FFF2-40B4-BE49-F238E27FC236}">
                    <a16:creationId xmlns:a16="http://schemas.microsoft.com/office/drawing/2014/main" id="{5331202F-63EA-4AB8-A919-33ACC9F60294}"/>
                  </a:ext>
                </a:extLst>
              </p:cNvPr>
              <p:cNvSpPr/>
              <p:nvPr/>
            </p:nvSpPr>
            <p:spPr>
              <a:xfrm>
                <a:off x="1529682" y="4801878"/>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52" name="iṩļîḑe">
                <a:extLst>
                  <a:ext uri="{FF2B5EF4-FFF2-40B4-BE49-F238E27FC236}">
                    <a16:creationId xmlns:a16="http://schemas.microsoft.com/office/drawing/2014/main" id="{9B9C2B14-20B8-4CB0-8A2C-9C656461A40E}"/>
                  </a:ext>
                </a:extLst>
              </p:cNvPr>
              <p:cNvSpPr/>
              <p:nvPr/>
            </p:nvSpPr>
            <p:spPr>
              <a:xfrm>
                <a:off x="1529682" y="5146032"/>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grpSp>
      </p:grpSp>
      <p:grpSp>
        <p:nvGrpSpPr>
          <p:cNvPr id="64" name="组合 63">
            <a:extLst>
              <a:ext uri="{FF2B5EF4-FFF2-40B4-BE49-F238E27FC236}">
                <a16:creationId xmlns:a16="http://schemas.microsoft.com/office/drawing/2014/main" id="{1D18AAC7-3822-4314-A241-102F3D36C10A}"/>
              </a:ext>
            </a:extLst>
          </p:cNvPr>
          <p:cNvGrpSpPr/>
          <p:nvPr/>
        </p:nvGrpSpPr>
        <p:grpSpPr>
          <a:xfrm>
            <a:off x="6373783" y="3236314"/>
            <a:ext cx="3642108" cy="755118"/>
            <a:chOff x="6373783" y="3236314"/>
            <a:chExt cx="3642108" cy="755118"/>
          </a:xfrm>
        </p:grpSpPr>
        <p:grpSp>
          <p:nvGrpSpPr>
            <p:cNvPr id="14" name="íŝḻiḓe">
              <a:extLst>
                <a:ext uri="{FF2B5EF4-FFF2-40B4-BE49-F238E27FC236}">
                  <a16:creationId xmlns:a16="http://schemas.microsoft.com/office/drawing/2014/main" id="{2390074F-EC0B-4437-908C-9356C248BDD7}"/>
                </a:ext>
              </a:extLst>
            </p:cNvPr>
            <p:cNvGrpSpPr/>
            <p:nvPr/>
          </p:nvGrpSpPr>
          <p:grpSpPr>
            <a:xfrm>
              <a:off x="6373783" y="3254830"/>
              <a:ext cx="736602" cy="736602"/>
              <a:chOff x="7410513" y="3216848"/>
              <a:chExt cx="736602" cy="736602"/>
            </a:xfrm>
          </p:grpSpPr>
          <p:sp>
            <p:nvSpPr>
              <p:cNvPr id="18" name="i$ľiḍè">
                <a:extLst>
                  <a:ext uri="{FF2B5EF4-FFF2-40B4-BE49-F238E27FC236}">
                    <a16:creationId xmlns:a16="http://schemas.microsoft.com/office/drawing/2014/main" id="{BB184A68-8039-4DA4-85F2-C0987687CF30}"/>
                  </a:ext>
                </a:extLst>
              </p:cNvPr>
              <p:cNvSpPr/>
              <p:nvPr/>
            </p:nvSpPr>
            <p:spPr>
              <a:xfrm>
                <a:off x="7410513" y="3216848"/>
                <a:ext cx="736602" cy="7366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9" name="íṧlîḑé">
                <a:extLst>
                  <a:ext uri="{FF2B5EF4-FFF2-40B4-BE49-F238E27FC236}">
                    <a16:creationId xmlns:a16="http://schemas.microsoft.com/office/drawing/2014/main" id="{03FED806-E49D-416F-8038-3F2C2BE5EDF8}"/>
                  </a:ext>
                </a:extLst>
              </p:cNvPr>
              <p:cNvSpPr/>
              <p:nvPr/>
            </p:nvSpPr>
            <p:spPr bwMode="auto">
              <a:xfrm>
                <a:off x="7601375" y="3407979"/>
                <a:ext cx="354878" cy="354340"/>
              </a:xfrm>
              <a:custGeom>
                <a:avLst/>
                <a:gdLst>
                  <a:gd name="connsiteX0" fmla="*/ 377627 w 607991"/>
                  <a:gd name="connsiteY0" fmla="*/ 294539 h 607074"/>
                  <a:gd name="connsiteX1" fmla="*/ 294976 w 607991"/>
                  <a:gd name="connsiteY1" fmla="*/ 377063 h 607074"/>
                  <a:gd name="connsiteX2" fmla="*/ 377627 w 607991"/>
                  <a:gd name="connsiteY2" fmla="*/ 459588 h 607074"/>
                  <a:gd name="connsiteX3" fmla="*/ 460355 w 607991"/>
                  <a:gd name="connsiteY3" fmla="*/ 377063 h 607074"/>
                  <a:gd name="connsiteX4" fmla="*/ 377627 w 607991"/>
                  <a:gd name="connsiteY4" fmla="*/ 294539 h 607074"/>
                  <a:gd name="connsiteX5" fmla="*/ 359653 w 607991"/>
                  <a:gd name="connsiteY5" fmla="*/ 147129 h 607074"/>
                  <a:gd name="connsiteX6" fmla="*/ 395678 w 607991"/>
                  <a:gd name="connsiteY6" fmla="*/ 147129 h 607074"/>
                  <a:gd name="connsiteX7" fmla="*/ 423869 w 607991"/>
                  <a:gd name="connsiteY7" fmla="*/ 175277 h 607074"/>
                  <a:gd name="connsiteX8" fmla="*/ 423869 w 607991"/>
                  <a:gd name="connsiteY8" fmla="*/ 197288 h 607074"/>
                  <a:gd name="connsiteX9" fmla="*/ 435698 w 607991"/>
                  <a:gd name="connsiteY9" fmla="*/ 212474 h 607074"/>
                  <a:gd name="connsiteX10" fmla="*/ 453212 w 607991"/>
                  <a:gd name="connsiteY10" fmla="*/ 219760 h 607074"/>
                  <a:gd name="connsiteX11" fmla="*/ 460970 w 607991"/>
                  <a:gd name="connsiteY11" fmla="*/ 221447 h 607074"/>
                  <a:gd name="connsiteX12" fmla="*/ 472185 w 607991"/>
                  <a:gd name="connsiteY12" fmla="*/ 217459 h 607074"/>
                  <a:gd name="connsiteX13" fmla="*/ 487931 w 607991"/>
                  <a:gd name="connsiteY13" fmla="*/ 201737 h 607074"/>
                  <a:gd name="connsiteX14" fmla="*/ 507826 w 607991"/>
                  <a:gd name="connsiteY14" fmla="*/ 193530 h 607074"/>
                  <a:gd name="connsiteX15" fmla="*/ 527798 w 607991"/>
                  <a:gd name="connsiteY15" fmla="*/ 201737 h 607074"/>
                  <a:gd name="connsiteX16" fmla="*/ 553300 w 607991"/>
                  <a:gd name="connsiteY16" fmla="*/ 227200 h 607074"/>
                  <a:gd name="connsiteX17" fmla="*/ 553300 w 607991"/>
                  <a:gd name="connsiteY17" fmla="*/ 267005 h 607074"/>
                  <a:gd name="connsiteX18" fmla="*/ 537553 w 607991"/>
                  <a:gd name="connsiteY18" fmla="*/ 282727 h 607074"/>
                  <a:gd name="connsiteX19" fmla="*/ 535249 w 607991"/>
                  <a:gd name="connsiteY19" fmla="*/ 301671 h 607074"/>
                  <a:gd name="connsiteX20" fmla="*/ 542546 w 607991"/>
                  <a:gd name="connsiteY20" fmla="*/ 319158 h 607074"/>
                  <a:gd name="connsiteX21" fmla="*/ 557755 w 607991"/>
                  <a:gd name="connsiteY21" fmla="*/ 330969 h 607074"/>
                  <a:gd name="connsiteX22" fmla="*/ 579800 w 607991"/>
                  <a:gd name="connsiteY22" fmla="*/ 330969 h 607074"/>
                  <a:gd name="connsiteX23" fmla="*/ 607991 w 607991"/>
                  <a:gd name="connsiteY23" fmla="*/ 359116 h 607074"/>
                  <a:gd name="connsiteX24" fmla="*/ 607991 w 607991"/>
                  <a:gd name="connsiteY24" fmla="*/ 395087 h 607074"/>
                  <a:gd name="connsiteX25" fmla="*/ 579800 w 607991"/>
                  <a:gd name="connsiteY25" fmla="*/ 423234 h 607074"/>
                  <a:gd name="connsiteX26" fmla="*/ 557755 w 607991"/>
                  <a:gd name="connsiteY26" fmla="*/ 423234 h 607074"/>
                  <a:gd name="connsiteX27" fmla="*/ 542546 w 607991"/>
                  <a:gd name="connsiteY27" fmla="*/ 435045 h 607074"/>
                  <a:gd name="connsiteX28" fmla="*/ 535249 w 607991"/>
                  <a:gd name="connsiteY28" fmla="*/ 452532 h 607074"/>
                  <a:gd name="connsiteX29" fmla="*/ 537630 w 607991"/>
                  <a:gd name="connsiteY29" fmla="*/ 471476 h 607074"/>
                  <a:gd name="connsiteX30" fmla="*/ 553300 w 607991"/>
                  <a:gd name="connsiteY30" fmla="*/ 487199 h 607074"/>
                  <a:gd name="connsiteX31" fmla="*/ 553300 w 607991"/>
                  <a:gd name="connsiteY31" fmla="*/ 527004 h 607074"/>
                  <a:gd name="connsiteX32" fmla="*/ 527798 w 607991"/>
                  <a:gd name="connsiteY32" fmla="*/ 552467 h 607074"/>
                  <a:gd name="connsiteX33" fmla="*/ 507826 w 607991"/>
                  <a:gd name="connsiteY33" fmla="*/ 560750 h 607074"/>
                  <a:gd name="connsiteX34" fmla="*/ 487931 w 607991"/>
                  <a:gd name="connsiteY34" fmla="*/ 552467 h 607074"/>
                  <a:gd name="connsiteX35" fmla="*/ 472261 w 607991"/>
                  <a:gd name="connsiteY35" fmla="*/ 536821 h 607074"/>
                  <a:gd name="connsiteX36" fmla="*/ 460970 w 607991"/>
                  <a:gd name="connsiteY36" fmla="*/ 532756 h 607074"/>
                  <a:gd name="connsiteX37" fmla="*/ 453212 w 607991"/>
                  <a:gd name="connsiteY37" fmla="*/ 534443 h 607074"/>
                  <a:gd name="connsiteX38" fmla="*/ 435698 w 607991"/>
                  <a:gd name="connsiteY38" fmla="*/ 541729 h 607074"/>
                  <a:gd name="connsiteX39" fmla="*/ 423869 w 607991"/>
                  <a:gd name="connsiteY39" fmla="*/ 556915 h 607074"/>
                  <a:gd name="connsiteX40" fmla="*/ 423869 w 607991"/>
                  <a:gd name="connsiteY40" fmla="*/ 578927 h 607074"/>
                  <a:gd name="connsiteX41" fmla="*/ 395678 w 607991"/>
                  <a:gd name="connsiteY41" fmla="*/ 607074 h 607074"/>
                  <a:gd name="connsiteX42" fmla="*/ 359653 w 607991"/>
                  <a:gd name="connsiteY42" fmla="*/ 607074 h 607074"/>
                  <a:gd name="connsiteX43" fmla="*/ 331462 w 607991"/>
                  <a:gd name="connsiteY43" fmla="*/ 578927 h 607074"/>
                  <a:gd name="connsiteX44" fmla="*/ 331462 w 607991"/>
                  <a:gd name="connsiteY44" fmla="*/ 556915 h 607074"/>
                  <a:gd name="connsiteX45" fmla="*/ 319633 w 607991"/>
                  <a:gd name="connsiteY45" fmla="*/ 541729 h 607074"/>
                  <a:gd name="connsiteX46" fmla="*/ 302119 w 607991"/>
                  <a:gd name="connsiteY46" fmla="*/ 534443 h 607074"/>
                  <a:gd name="connsiteX47" fmla="*/ 294361 w 607991"/>
                  <a:gd name="connsiteY47" fmla="*/ 532756 h 607074"/>
                  <a:gd name="connsiteX48" fmla="*/ 283146 w 607991"/>
                  <a:gd name="connsiteY48" fmla="*/ 536821 h 607074"/>
                  <a:gd name="connsiteX49" fmla="*/ 267400 w 607991"/>
                  <a:gd name="connsiteY49" fmla="*/ 552467 h 607074"/>
                  <a:gd name="connsiteX50" fmla="*/ 247505 w 607991"/>
                  <a:gd name="connsiteY50" fmla="*/ 560750 h 607074"/>
                  <a:gd name="connsiteX51" fmla="*/ 227533 w 607991"/>
                  <a:gd name="connsiteY51" fmla="*/ 552467 h 607074"/>
                  <a:gd name="connsiteX52" fmla="*/ 202031 w 607991"/>
                  <a:gd name="connsiteY52" fmla="*/ 527004 h 607074"/>
                  <a:gd name="connsiteX53" fmla="*/ 202031 w 607991"/>
                  <a:gd name="connsiteY53" fmla="*/ 487199 h 607074"/>
                  <a:gd name="connsiteX54" fmla="*/ 217701 w 607991"/>
                  <a:gd name="connsiteY54" fmla="*/ 471476 h 607074"/>
                  <a:gd name="connsiteX55" fmla="*/ 220082 w 607991"/>
                  <a:gd name="connsiteY55" fmla="*/ 452532 h 607074"/>
                  <a:gd name="connsiteX56" fmla="*/ 212785 w 607991"/>
                  <a:gd name="connsiteY56" fmla="*/ 435045 h 607074"/>
                  <a:gd name="connsiteX57" fmla="*/ 197576 w 607991"/>
                  <a:gd name="connsiteY57" fmla="*/ 423234 h 607074"/>
                  <a:gd name="connsiteX58" fmla="*/ 175531 w 607991"/>
                  <a:gd name="connsiteY58" fmla="*/ 423234 h 607074"/>
                  <a:gd name="connsiteX59" fmla="*/ 147340 w 607991"/>
                  <a:gd name="connsiteY59" fmla="*/ 395087 h 607074"/>
                  <a:gd name="connsiteX60" fmla="*/ 147340 w 607991"/>
                  <a:gd name="connsiteY60" fmla="*/ 359116 h 607074"/>
                  <a:gd name="connsiteX61" fmla="*/ 175531 w 607991"/>
                  <a:gd name="connsiteY61" fmla="*/ 330969 h 607074"/>
                  <a:gd name="connsiteX62" fmla="*/ 197576 w 607991"/>
                  <a:gd name="connsiteY62" fmla="*/ 330969 h 607074"/>
                  <a:gd name="connsiteX63" fmla="*/ 212785 w 607991"/>
                  <a:gd name="connsiteY63" fmla="*/ 319158 h 607074"/>
                  <a:gd name="connsiteX64" fmla="*/ 220082 w 607991"/>
                  <a:gd name="connsiteY64" fmla="*/ 301671 h 607074"/>
                  <a:gd name="connsiteX65" fmla="*/ 217701 w 607991"/>
                  <a:gd name="connsiteY65" fmla="*/ 282727 h 607074"/>
                  <a:gd name="connsiteX66" fmla="*/ 202031 w 607991"/>
                  <a:gd name="connsiteY66" fmla="*/ 267005 h 607074"/>
                  <a:gd name="connsiteX67" fmla="*/ 193735 w 607991"/>
                  <a:gd name="connsiteY67" fmla="*/ 247141 h 607074"/>
                  <a:gd name="connsiteX68" fmla="*/ 202031 w 607991"/>
                  <a:gd name="connsiteY68" fmla="*/ 227200 h 607074"/>
                  <a:gd name="connsiteX69" fmla="*/ 227533 w 607991"/>
                  <a:gd name="connsiteY69" fmla="*/ 201737 h 607074"/>
                  <a:gd name="connsiteX70" fmla="*/ 247505 w 607991"/>
                  <a:gd name="connsiteY70" fmla="*/ 193530 h 607074"/>
                  <a:gd name="connsiteX71" fmla="*/ 267400 w 607991"/>
                  <a:gd name="connsiteY71" fmla="*/ 201737 h 607074"/>
                  <a:gd name="connsiteX72" fmla="*/ 283070 w 607991"/>
                  <a:gd name="connsiteY72" fmla="*/ 217383 h 607074"/>
                  <a:gd name="connsiteX73" fmla="*/ 294361 w 607991"/>
                  <a:gd name="connsiteY73" fmla="*/ 221447 h 607074"/>
                  <a:gd name="connsiteX74" fmla="*/ 302119 w 607991"/>
                  <a:gd name="connsiteY74" fmla="*/ 219760 h 607074"/>
                  <a:gd name="connsiteX75" fmla="*/ 319633 w 607991"/>
                  <a:gd name="connsiteY75" fmla="*/ 212474 h 607074"/>
                  <a:gd name="connsiteX76" fmla="*/ 331462 w 607991"/>
                  <a:gd name="connsiteY76" fmla="*/ 197288 h 607074"/>
                  <a:gd name="connsiteX77" fmla="*/ 331462 w 607991"/>
                  <a:gd name="connsiteY77" fmla="*/ 175277 h 607074"/>
                  <a:gd name="connsiteX78" fmla="*/ 359653 w 607991"/>
                  <a:gd name="connsiteY78" fmla="*/ 147129 h 607074"/>
                  <a:gd name="connsiteX79" fmla="*/ 119929 w 607991"/>
                  <a:gd name="connsiteY79" fmla="*/ 83135 h 607074"/>
                  <a:gd name="connsiteX80" fmla="*/ 83282 w 607991"/>
                  <a:gd name="connsiteY80" fmla="*/ 119717 h 607074"/>
                  <a:gd name="connsiteX81" fmla="*/ 119929 w 607991"/>
                  <a:gd name="connsiteY81" fmla="*/ 156223 h 607074"/>
                  <a:gd name="connsiteX82" fmla="*/ 156499 w 607991"/>
                  <a:gd name="connsiteY82" fmla="*/ 119717 h 607074"/>
                  <a:gd name="connsiteX83" fmla="*/ 119929 w 607991"/>
                  <a:gd name="connsiteY83" fmla="*/ 83135 h 607074"/>
                  <a:gd name="connsiteX84" fmla="*/ 110863 w 607991"/>
                  <a:gd name="connsiteY84" fmla="*/ 0 h 607074"/>
                  <a:gd name="connsiteX85" fmla="*/ 128918 w 607991"/>
                  <a:gd name="connsiteY85" fmla="*/ 0 h 607074"/>
                  <a:gd name="connsiteX86" fmla="*/ 147741 w 607991"/>
                  <a:gd name="connsiteY86" fmla="*/ 18790 h 607074"/>
                  <a:gd name="connsiteX87" fmla="*/ 147741 w 607991"/>
                  <a:gd name="connsiteY87" fmla="*/ 29834 h 607074"/>
                  <a:gd name="connsiteX88" fmla="*/ 150507 w 607991"/>
                  <a:gd name="connsiteY88" fmla="*/ 32978 h 607074"/>
                  <a:gd name="connsiteX89" fmla="*/ 159726 w 607991"/>
                  <a:gd name="connsiteY89" fmla="*/ 36813 h 607074"/>
                  <a:gd name="connsiteX90" fmla="*/ 161570 w 607991"/>
                  <a:gd name="connsiteY90" fmla="*/ 37196 h 607074"/>
                  <a:gd name="connsiteX91" fmla="*/ 163875 w 607991"/>
                  <a:gd name="connsiteY91" fmla="*/ 36583 h 607074"/>
                  <a:gd name="connsiteX92" fmla="*/ 171711 w 607991"/>
                  <a:gd name="connsiteY92" fmla="*/ 28683 h 607074"/>
                  <a:gd name="connsiteX93" fmla="*/ 185002 w 607991"/>
                  <a:gd name="connsiteY93" fmla="*/ 23238 h 607074"/>
                  <a:gd name="connsiteX94" fmla="*/ 198294 w 607991"/>
                  <a:gd name="connsiteY94" fmla="*/ 28683 h 607074"/>
                  <a:gd name="connsiteX95" fmla="*/ 211047 w 607991"/>
                  <a:gd name="connsiteY95" fmla="*/ 41414 h 607074"/>
                  <a:gd name="connsiteX96" fmla="*/ 211047 w 607991"/>
                  <a:gd name="connsiteY96" fmla="*/ 67950 h 607074"/>
                  <a:gd name="connsiteX97" fmla="*/ 203211 w 607991"/>
                  <a:gd name="connsiteY97" fmla="*/ 75849 h 607074"/>
                  <a:gd name="connsiteX98" fmla="*/ 202903 w 607991"/>
                  <a:gd name="connsiteY98" fmla="*/ 79914 h 607074"/>
                  <a:gd name="connsiteX99" fmla="*/ 206822 w 607991"/>
                  <a:gd name="connsiteY99" fmla="*/ 89117 h 607074"/>
                  <a:gd name="connsiteX100" fmla="*/ 209972 w 607991"/>
                  <a:gd name="connsiteY100" fmla="*/ 91878 h 607074"/>
                  <a:gd name="connsiteX101" fmla="*/ 220958 w 607991"/>
                  <a:gd name="connsiteY101" fmla="*/ 91878 h 607074"/>
                  <a:gd name="connsiteX102" fmla="*/ 239781 w 607991"/>
                  <a:gd name="connsiteY102" fmla="*/ 110668 h 607074"/>
                  <a:gd name="connsiteX103" fmla="*/ 239781 w 607991"/>
                  <a:gd name="connsiteY103" fmla="*/ 128691 h 607074"/>
                  <a:gd name="connsiteX104" fmla="*/ 220958 w 607991"/>
                  <a:gd name="connsiteY104" fmla="*/ 147480 h 607074"/>
                  <a:gd name="connsiteX105" fmla="*/ 209972 w 607991"/>
                  <a:gd name="connsiteY105" fmla="*/ 147480 h 607074"/>
                  <a:gd name="connsiteX106" fmla="*/ 206822 w 607991"/>
                  <a:gd name="connsiteY106" fmla="*/ 150241 h 607074"/>
                  <a:gd name="connsiteX107" fmla="*/ 202903 w 607991"/>
                  <a:gd name="connsiteY107" fmla="*/ 159444 h 607074"/>
                  <a:gd name="connsiteX108" fmla="*/ 203211 w 607991"/>
                  <a:gd name="connsiteY108" fmla="*/ 163586 h 607074"/>
                  <a:gd name="connsiteX109" fmla="*/ 211047 w 607991"/>
                  <a:gd name="connsiteY109" fmla="*/ 171408 h 607074"/>
                  <a:gd name="connsiteX110" fmla="*/ 211047 w 607991"/>
                  <a:gd name="connsiteY110" fmla="*/ 197944 h 607074"/>
                  <a:gd name="connsiteX111" fmla="*/ 198294 w 607991"/>
                  <a:gd name="connsiteY111" fmla="*/ 210675 h 607074"/>
                  <a:gd name="connsiteX112" fmla="*/ 185002 w 607991"/>
                  <a:gd name="connsiteY112" fmla="*/ 216197 h 607074"/>
                  <a:gd name="connsiteX113" fmla="*/ 171711 w 607991"/>
                  <a:gd name="connsiteY113" fmla="*/ 210675 h 607074"/>
                  <a:gd name="connsiteX114" fmla="*/ 163875 w 607991"/>
                  <a:gd name="connsiteY114" fmla="*/ 202852 h 607074"/>
                  <a:gd name="connsiteX115" fmla="*/ 161570 w 607991"/>
                  <a:gd name="connsiteY115" fmla="*/ 202239 h 607074"/>
                  <a:gd name="connsiteX116" fmla="*/ 159726 w 607991"/>
                  <a:gd name="connsiteY116" fmla="*/ 202546 h 607074"/>
                  <a:gd name="connsiteX117" fmla="*/ 150507 w 607991"/>
                  <a:gd name="connsiteY117" fmla="*/ 206457 h 607074"/>
                  <a:gd name="connsiteX118" fmla="*/ 147741 w 607991"/>
                  <a:gd name="connsiteY118" fmla="*/ 209601 h 607074"/>
                  <a:gd name="connsiteX119" fmla="*/ 147741 w 607991"/>
                  <a:gd name="connsiteY119" fmla="*/ 220568 h 607074"/>
                  <a:gd name="connsiteX120" fmla="*/ 128918 w 607991"/>
                  <a:gd name="connsiteY120" fmla="*/ 239358 h 607074"/>
                  <a:gd name="connsiteX121" fmla="*/ 110863 w 607991"/>
                  <a:gd name="connsiteY121" fmla="*/ 239358 h 607074"/>
                  <a:gd name="connsiteX122" fmla="*/ 92117 w 607991"/>
                  <a:gd name="connsiteY122" fmla="*/ 220568 h 607074"/>
                  <a:gd name="connsiteX123" fmla="*/ 92117 w 607991"/>
                  <a:gd name="connsiteY123" fmla="*/ 209601 h 607074"/>
                  <a:gd name="connsiteX124" fmla="*/ 89274 w 607991"/>
                  <a:gd name="connsiteY124" fmla="*/ 206457 h 607074"/>
                  <a:gd name="connsiteX125" fmla="*/ 80055 w 607991"/>
                  <a:gd name="connsiteY125" fmla="*/ 202546 h 607074"/>
                  <a:gd name="connsiteX126" fmla="*/ 78211 w 607991"/>
                  <a:gd name="connsiteY126" fmla="*/ 202239 h 607074"/>
                  <a:gd name="connsiteX127" fmla="*/ 75983 w 607991"/>
                  <a:gd name="connsiteY127" fmla="*/ 202852 h 607074"/>
                  <a:gd name="connsiteX128" fmla="*/ 68070 w 607991"/>
                  <a:gd name="connsiteY128" fmla="*/ 210675 h 607074"/>
                  <a:gd name="connsiteX129" fmla="*/ 54779 w 607991"/>
                  <a:gd name="connsiteY129" fmla="*/ 216197 h 607074"/>
                  <a:gd name="connsiteX130" fmla="*/ 41487 w 607991"/>
                  <a:gd name="connsiteY130" fmla="*/ 210675 h 607074"/>
                  <a:gd name="connsiteX131" fmla="*/ 28734 w 607991"/>
                  <a:gd name="connsiteY131" fmla="*/ 197944 h 607074"/>
                  <a:gd name="connsiteX132" fmla="*/ 23279 w 607991"/>
                  <a:gd name="connsiteY132" fmla="*/ 184676 h 607074"/>
                  <a:gd name="connsiteX133" fmla="*/ 28734 w 607991"/>
                  <a:gd name="connsiteY133" fmla="*/ 171408 h 607074"/>
                  <a:gd name="connsiteX134" fmla="*/ 36570 w 607991"/>
                  <a:gd name="connsiteY134" fmla="*/ 163586 h 607074"/>
                  <a:gd name="connsiteX135" fmla="*/ 36878 w 607991"/>
                  <a:gd name="connsiteY135" fmla="*/ 159444 h 607074"/>
                  <a:gd name="connsiteX136" fmla="*/ 33036 w 607991"/>
                  <a:gd name="connsiteY136" fmla="*/ 150241 h 607074"/>
                  <a:gd name="connsiteX137" fmla="*/ 29886 w 607991"/>
                  <a:gd name="connsiteY137" fmla="*/ 147480 h 607074"/>
                  <a:gd name="connsiteX138" fmla="*/ 18823 w 607991"/>
                  <a:gd name="connsiteY138" fmla="*/ 147480 h 607074"/>
                  <a:gd name="connsiteX139" fmla="*/ 0 w 607991"/>
                  <a:gd name="connsiteY139" fmla="*/ 128691 h 607074"/>
                  <a:gd name="connsiteX140" fmla="*/ 0 w 607991"/>
                  <a:gd name="connsiteY140" fmla="*/ 110668 h 607074"/>
                  <a:gd name="connsiteX141" fmla="*/ 18823 w 607991"/>
                  <a:gd name="connsiteY141" fmla="*/ 91955 h 607074"/>
                  <a:gd name="connsiteX142" fmla="*/ 29886 w 607991"/>
                  <a:gd name="connsiteY142" fmla="*/ 91955 h 607074"/>
                  <a:gd name="connsiteX143" fmla="*/ 33036 w 607991"/>
                  <a:gd name="connsiteY143" fmla="*/ 89194 h 607074"/>
                  <a:gd name="connsiteX144" fmla="*/ 36878 w 607991"/>
                  <a:gd name="connsiteY144" fmla="*/ 79914 h 607074"/>
                  <a:gd name="connsiteX145" fmla="*/ 36570 w 607991"/>
                  <a:gd name="connsiteY145" fmla="*/ 75849 h 607074"/>
                  <a:gd name="connsiteX146" fmla="*/ 28734 w 607991"/>
                  <a:gd name="connsiteY146" fmla="*/ 67950 h 607074"/>
                  <a:gd name="connsiteX147" fmla="*/ 28734 w 607991"/>
                  <a:gd name="connsiteY147" fmla="*/ 41414 h 607074"/>
                  <a:gd name="connsiteX148" fmla="*/ 41487 w 607991"/>
                  <a:gd name="connsiteY148" fmla="*/ 28683 h 607074"/>
                  <a:gd name="connsiteX149" fmla="*/ 54779 w 607991"/>
                  <a:gd name="connsiteY149" fmla="*/ 23238 h 607074"/>
                  <a:gd name="connsiteX150" fmla="*/ 68070 w 607991"/>
                  <a:gd name="connsiteY150" fmla="*/ 28683 h 607074"/>
                  <a:gd name="connsiteX151" fmla="*/ 75983 w 607991"/>
                  <a:gd name="connsiteY151" fmla="*/ 36583 h 607074"/>
                  <a:gd name="connsiteX152" fmla="*/ 78211 w 607991"/>
                  <a:gd name="connsiteY152" fmla="*/ 37196 h 607074"/>
                  <a:gd name="connsiteX153" fmla="*/ 80055 w 607991"/>
                  <a:gd name="connsiteY153" fmla="*/ 36813 h 607074"/>
                  <a:gd name="connsiteX154" fmla="*/ 89351 w 607991"/>
                  <a:gd name="connsiteY154" fmla="*/ 32978 h 607074"/>
                  <a:gd name="connsiteX155" fmla="*/ 92117 w 607991"/>
                  <a:gd name="connsiteY155" fmla="*/ 29834 h 607074"/>
                  <a:gd name="connsiteX156" fmla="*/ 92117 w 607991"/>
                  <a:gd name="connsiteY156" fmla="*/ 18790 h 607074"/>
                  <a:gd name="connsiteX157" fmla="*/ 110863 w 607991"/>
                  <a:gd name="connsiteY157" fmla="*/ 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7991" h="607074">
                    <a:moveTo>
                      <a:pt x="377627" y="294539"/>
                    </a:moveTo>
                    <a:cubicBezTo>
                      <a:pt x="332077" y="294539"/>
                      <a:pt x="294976" y="331583"/>
                      <a:pt x="294976" y="377063"/>
                    </a:cubicBezTo>
                    <a:cubicBezTo>
                      <a:pt x="294976" y="422621"/>
                      <a:pt x="332077" y="459588"/>
                      <a:pt x="377627" y="459588"/>
                    </a:cubicBezTo>
                    <a:cubicBezTo>
                      <a:pt x="423254" y="459588"/>
                      <a:pt x="460355" y="422621"/>
                      <a:pt x="460355" y="377063"/>
                    </a:cubicBezTo>
                    <a:cubicBezTo>
                      <a:pt x="460355" y="331583"/>
                      <a:pt x="423254" y="294539"/>
                      <a:pt x="377627" y="294539"/>
                    </a:cubicBezTo>
                    <a:close/>
                    <a:moveTo>
                      <a:pt x="359653" y="147129"/>
                    </a:moveTo>
                    <a:lnTo>
                      <a:pt x="395678" y="147129"/>
                    </a:lnTo>
                    <a:cubicBezTo>
                      <a:pt x="411271" y="147129"/>
                      <a:pt x="423869" y="159707"/>
                      <a:pt x="423869" y="175277"/>
                    </a:cubicBezTo>
                    <a:lnTo>
                      <a:pt x="423869" y="197288"/>
                    </a:lnTo>
                    <a:cubicBezTo>
                      <a:pt x="423869" y="203270"/>
                      <a:pt x="429323" y="210173"/>
                      <a:pt x="435698" y="212474"/>
                    </a:cubicBezTo>
                    <a:cubicBezTo>
                      <a:pt x="441613" y="214545"/>
                      <a:pt x="447527" y="216999"/>
                      <a:pt x="453212" y="219760"/>
                    </a:cubicBezTo>
                    <a:cubicBezTo>
                      <a:pt x="455516" y="220834"/>
                      <a:pt x="458205" y="221447"/>
                      <a:pt x="460970" y="221447"/>
                    </a:cubicBezTo>
                    <a:cubicBezTo>
                      <a:pt x="465502" y="221447"/>
                      <a:pt x="469727" y="219913"/>
                      <a:pt x="472185" y="217459"/>
                    </a:cubicBezTo>
                    <a:lnTo>
                      <a:pt x="487931" y="201737"/>
                    </a:lnTo>
                    <a:cubicBezTo>
                      <a:pt x="493232" y="196445"/>
                      <a:pt x="500298" y="193530"/>
                      <a:pt x="507826" y="193530"/>
                    </a:cubicBezTo>
                    <a:cubicBezTo>
                      <a:pt x="515431" y="193530"/>
                      <a:pt x="522498" y="196445"/>
                      <a:pt x="527798" y="201737"/>
                    </a:cubicBezTo>
                    <a:lnTo>
                      <a:pt x="553300" y="227200"/>
                    </a:lnTo>
                    <a:cubicBezTo>
                      <a:pt x="564284" y="238167"/>
                      <a:pt x="564284" y="256037"/>
                      <a:pt x="553300" y="267005"/>
                    </a:cubicBezTo>
                    <a:lnTo>
                      <a:pt x="537553" y="282727"/>
                    </a:lnTo>
                    <a:cubicBezTo>
                      <a:pt x="533405" y="286946"/>
                      <a:pt x="532253" y="295612"/>
                      <a:pt x="535249" y="301671"/>
                    </a:cubicBezTo>
                    <a:cubicBezTo>
                      <a:pt x="538014" y="307347"/>
                      <a:pt x="540472" y="313252"/>
                      <a:pt x="542546" y="319158"/>
                    </a:cubicBezTo>
                    <a:cubicBezTo>
                      <a:pt x="544850" y="325524"/>
                      <a:pt x="551764" y="330969"/>
                      <a:pt x="557755" y="330969"/>
                    </a:cubicBezTo>
                    <a:lnTo>
                      <a:pt x="579800" y="330969"/>
                    </a:lnTo>
                    <a:cubicBezTo>
                      <a:pt x="595317" y="330969"/>
                      <a:pt x="607991" y="343547"/>
                      <a:pt x="607991" y="359116"/>
                    </a:cubicBezTo>
                    <a:lnTo>
                      <a:pt x="607991" y="395087"/>
                    </a:lnTo>
                    <a:cubicBezTo>
                      <a:pt x="607991" y="410656"/>
                      <a:pt x="595394" y="423234"/>
                      <a:pt x="579800" y="423234"/>
                    </a:cubicBezTo>
                    <a:lnTo>
                      <a:pt x="557755" y="423234"/>
                    </a:lnTo>
                    <a:cubicBezTo>
                      <a:pt x="551764" y="423234"/>
                      <a:pt x="544850" y="428680"/>
                      <a:pt x="542546" y="435045"/>
                    </a:cubicBezTo>
                    <a:cubicBezTo>
                      <a:pt x="540472" y="440951"/>
                      <a:pt x="538014" y="446857"/>
                      <a:pt x="535249" y="452532"/>
                    </a:cubicBezTo>
                    <a:cubicBezTo>
                      <a:pt x="532330" y="458591"/>
                      <a:pt x="533405" y="467258"/>
                      <a:pt x="537630" y="471476"/>
                    </a:cubicBezTo>
                    <a:lnTo>
                      <a:pt x="553300" y="487199"/>
                    </a:lnTo>
                    <a:cubicBezTo>
                      <a:pt x="564284" y="498166"/>
                      <a:pt x="564284" y="516036"/>
                      <a:pt x="553300" y="527004"/>
                    </a:cubicBezTo>
                    <a:lnTo>
                      <a:pt x="527798" y="552467"/>
                    </a:lnTo>
                    <a:cubicBezTo>
                      <a:pt x="522498" y="557759"/>
                      <a:pt x="515431" y="560750"/>
                      <a:pt x="507826" y="560750"/>
                    </a:cubicBezTo>
                    <a:cubicBezTo>
                      <a:pt x="500298" y="560750"/>
                      <a:pt x="493232" y="557759"/>
                      <a:pt x="487931" y="552467"/>
                    </a:cubicBezTo>
                    <a:lnTo>
                      <a:pt x="472261" y="536821"/>
                    </a:lnTo>
                    <a:cubicBezTo>
                      <a:pt x="469727" y="534290"/>
                      <a:pt x="465502" y="532756"/>
                      <a:pt x="460970" y="532756"/>
                    </a:cubicBezTo>
                    <a:cubicBezTo>
                      <a:pt x="458205" y="532756"/>
                      <a:pt x="455439" y="533369"/>
                      <a:pt x="453212" y="534443"/>
                    </a:cubicBezTo>
                    <a:cubicBezTo>
                      <a:pt x="447527" y="537204"/>
                      <a:pt x="441613" y="539658"/>
                      <a:pt x="435698" y="541729"/>
                    </a:cubicBezTo>
                    <a:cubicBezTo>
                      <a:pt x="429323" y="544030"/>
                      <a:pt x="423869" y="550933"/>
                      <a:pt x="423869" y="556915"/>
                    </a:cubicBezTo>
                    <a:lnTo>
                      <a:pt x="423869" y="578927"/>
                    </a:lnTo>
                    <a:cubicBezTo>
                      <a:pt x="423869" y="594496"/>
                      <a:pt x="411271" y="607074"/>
                      <a:pt x="395678" y="607074"/>
                    </a:cubicBezTo>
                    <a:lnTo>
                      <a:pt x="359653" y="607074"/>
                    </a:lnTo>
                    <a:cubicBezTo>
                      <a:pt x="344060" y="607074"/>
                      <a:pt x="331462" y="594496"/>
                      <a:pt x="331462" y="578927"/>
                    </a:cubicBezTo>
                    <a:lnTo>
                      <a:pt x="331462" y="556915"/>
                    </a:lnTo>
                    <a:cubicBezTo>
                      <a:pt x="331462" y="550933"/>
                      <a:pt x="326008" y="544030"/>
                      <a:pt x="319633" y="541729"/>
                    </a:cubicBezTo>
                    <a:cubicBezTo>
                      <a:pt x="313718" y="539658"/>
                      <a:pt x="307804" y="537204"/>
                      <a:pt x="302119" y="534443"/>
                    </a:cubicBezTo>
                    <a:cubicBezTo>
                      <a:pt x="299892" y="533369"/>
                      <a:pt x="297203" y="532756"/>
                      <a:pt x="294361" y="532756"/>
                    </a:cubicBezTo>
                    <a:cubicBezTo>
                      <a:pt x="289829" y="532756"/>
                      <a:pt x="285681" y="534290"/>
                      <a:pt x="283146" y="536821"/>
                    </a:cubicBezTo>
                    <a:lnTo>
                      <a:pt x="267400" y="552467"/>
                    </a:lnTo>
                    <a:cubicBezTo>
                      <a:pt x="262099" y="557759"/>
                      <a:pt x="255033" y="560750"/>
                      <a:pt x="247505" y="560750"/>
                    </a:cubicBezTo>
                    <a:cubicBezTo>
                      <a:pt x="239977" y="560750"/>
                      <a:pt x="232834" y="557759"/>
                      <a:pt x="227533" y="552467"/>
                    </a:cubicBezTo>
                    <a:lnTo>
                      <a:pt x="202031" y="527004"/>
                    </a:lnTo>
                    <a:cubicBezTo>
                      <a:pt x="191047" y="516036"/>
                      <a:pt x="191047" y="498166"/>
                      <a:pt x="202031" y="487199"/>
                    </a:cubicBezTo>
                    <a:lnTo>
                      <a:pt x="217701" y="471476"/>
                    </a:lnTo>
                    <a:cubicBezTo>
                      <a:pt x="221926" y="467258"/>
                      <a:pt x="223001" y="458591"/>
                      <a:pt x="220082" y="452532"/>
                    </a:cubicBezTo>
                    <a:cubicBezTo>
                      <a:pt x="217317" y="446780"/>
                      <a:pt x="214859" y="440951"/>
                      <a:pt x="212785" y="435045"/>
                    </a:cubicBezTo>
                    <a:cubicBezTo>
                      <a:pt x="210481" y="428603"/>
                      <a:pt x="203568" y="423234"/>
                      <a:pt x="197576" y="423234"/>
                    </a:cubicBezTo>
                    <a:lnTo>
                      <a:pt x="175531" y="423234"/>
                    </a:lnTo>
                    <a:cubicBezTo>
                      <a:pt x="159937" y="423234"/>
                      <a:pt x="147340" y="410579"/>
                      <a:pt x="147340" y="395087"/>
                    </a:cubicBezTo>
                    <a:lnTo>
                      <a:pt x="147340" y="359116"/>
                    </a:lnTo>
                    <a:cubicBezTo>
                      <a:pt x="147340" y="343547"/>
                      <a:pt x="159937" y="330969"/>
                      <a:pt x="175531" y="330969"/>
                    </a:cubicBezTo>
                    <a:lnTo>
                      <a:pt x="197576" y="330969"/>
                    </a:lnTo>
                    <a:cubicBezTo>
                      <a:pt x="203568" y="330969"/>
                      <a:pt x="210481" y="325524"/>
                      <a:pt x="212785" y="319158"/>
                    </a:cubicBezTo>
                    <a:cubicBezTo>
                      <a:pt x="214859" y="313252"/>
                      <a:pt x="217317" y="307347"/>
                      <a:pt x="220082" y="301671"/>
                    </a:cubicBezTo>
                    <a:cubicBezTo>
                      <a:pt x="223001" y="295612"/>
                      <a:pt x="221926" y="286946"/>
                      <a:pt x="217701" y="282727"/>
                    </a:cubicBezTo>
                    <a:lnTo>
                      <a:pt x="202031" y="267005"/>
                    </a:lnTo>
                    <a:cubicBezTo>
                      <a:pt x="196731" y="261713"/>
                      <a:pt x="193735" y="254657"/>
                      <a:pt x="193735" y="247141"/>
                    </a:cubicBezTo>
                    <a:cubicBezTo>
                      <a:pt x="193735" y="239624"/>
                      <a:pt x="196731" y="232492"/>
                      <a:pt x="202031" y="227200"/>
                    </a:cubicBezTo>
                    <a:lnTo>
                      <a:pt x="227533" y="201737"/>
                    </a:lnTo>
                    <a:cubicBezTo>
                      <a:pt x="232834" y="196445"/>
                      <a:pt x="239977" y="193530"/>
                      <a:pt x="247505" y="193530"/>
                    </a:cubicBezTo>
                    <a:cubicBezTo>
                      <a:pt x="255033" y="193530"/>
                      <a:pt x="262099" y="196445"/>
                      <a:pt x="267400" y="201737"/>
                    </a:cubicBezTo>
                    <a:lnTo>
                      <a:pt x="283070" y="217383"/>
                    </a:lnTo>
                    <a:cubicBezTo>
                      <a:pt x="285604" y="219913"/>
                      <a:pt x="289829" y="221447"/>
                      <a:pt x="294361" y="221447"/>
                    </a:cubicBezTo>
                    <a:cubicBezTo>
                      <a:pt x="297126" y="221447"/>
                      <a:pt x="299892" y="220834"/>
                      <a:pt x="302119" y="219760"/>
                    </a:cubicBezTo>
                    <a:cubicBezTo>
                      <a:pt x="307804" y="216999"/>
                      <a:pt x="313718" y="214545"/>
                      <a:pt x="319633" y="212474"/>
                    </a:cubicBezTo>
                    <a:cubicBezTo>
                      <a:pt x="326008" y="210173"/>
                      <a:pt x="331462" y="203270"/>
                      <a:pt x="331462" y="197288"/>
                    </a:cubicBezTo>
                    <a:lnTo>
                      <a:pt x="331462" y="175277"/>
                    </a:lnTo>
                    <a:cubicBezTo>
                      <a:pt x="331462" y="159707"/>
                      <a:pt x="344060" y="147129"/>
                      <a:pt x="359653" y="147129"/>
                    </a:cubicBezTo>
                    <a:close/>
                    <a:moveTo>
                      <a:pt x="119929" y="83135"/>
                    </a:moveTo>
                    <a:cubicBezTo>
                      <a:pt x="99723" y="83135"/>
                      <a:pt x="83282" y="99547"/>
                      <a:pt x="83282" y="119717"/>
                    </a:cubicBezTo>
                    <a:cubicBezTo>
                      <a:pt x="83282" y="139888"/>
                      <a:pt x="99723" y="156223"/>
                      <a:pt x="119929" y="156223"/>
                    </a:cubicBezTo>
                    <a:cubicBezTo>
                      <a:pt x="140135" y="156223"/>
                      <a:pt x="156499" y="139888"/>
                      <a:pt x="156499" y="119717"/>
                    </a:cubicBezTo>
                    <a:cubicBezTo>
                      <a:pt x="156499" y="99547"/>
                      <a:pt x="140135" y="83135"/>
                      <a:pt x="119929" y="83135"/>
                    </a:cubicBezTo>
                    <a:close/>
                    <a:moveTo>
                      <a:pt x="110863" y="0"/>
                    </a:moveTo>
                    <a:lnTo>
                      <a:pt x="128918" y="0"/>
                    </a:lnTo>
                    <a:cubicBezTo>
                      <a:pt x="139290" y="0"/>
                      <a:pt x="147741" y="8436"/>
                      <a:pt x="147741" y="18790"/>
                    </a:cubicBezTo>
                    <a:lnTo>
                      <a:pt x="147741" y="29834"/>
                    </a:lnTo>
                    <a:cubicBezTo>
                      <a:pt x="147741" y="30677"/>
                      <a:pt x="148970" y="32441"/>
                      <a:pt x="150507" y="32978"/>
                    </a:cubicBezTo>
                    <a:cubicBezTo>
                      <a:pt x="153580" y="34052"/>
                      <a:pt x="156730" y="35355"/>
                      <a:pt x="159726" y="36813"/>
                    </a:cubicBezTo>
                    <a:cubicBezTo>
                      <a:pt x="160187" y="37043"/>
                      <a:pt x="160878" y="37196"/>
                      <a:pt x="161570" y="37196"/>
                    </a:cubicBezTo>
                    <a:cubicBezTo>
                      <a:pt x="162799" y="37196"/>
                      <a:pt x="163644" y="36813"/>
                      <a:pt x="163875" y="36583"/>
                    </a:cubicBezTo>
                    <a:lnTo>
                      <a:pt x="171711" y="28683"/>
                    </a:lnTo>
                    <a:cubicBezTo>
                      <a:pt x="175245" y="25155"/>
                      <a:pt x="180009" y="23238"/>
                      <a:pt x="185002" y="23238"/>
                    </a:cubicBezTo>
                    <a:cubicBezTo>
                      <a:pt x="189996" y="23238"/>
                      <a:pt x="194760" y="25155"/>
                      <a:pt x="198294" y="28683"/>
                    </a:cubicBezTo>
                    <a:lnTo>
                      <a:pt x="211047" y="41414"/>
                    </a:lnTo>
                    <a:cubicBezTo>
                      <a:pt x="218346" y="48777"/>
                      <a:pt x="218346" y="60664"/>
                      <a:pt x="211047" y="67950"/>
                    </a:cubicBezTo>
                    <a:lnTo>
                      <a:pt x="203211" y="75849"/>
                    </a:lnTo>
                    <a:cubicBezTo>
                      <a:pt x="202596" y="76386"/>
                      <a:pt x="202212" y="78533"/>
                      <a:pt x="202903" y="79914"/>
                    </a:cubicBezTo>
                    <a:cubicBezTo>
                      <a:pt x="204363" y="82905"/>
                      <a:pt x="205669" y="86049"/>
                      <a:pt x="206822" y="89117"/>
                    </a:cubicBezTo>
                    <a:cubicBezTo>
                      <a:pt x="207359" y="90651"/>
                      <a:pt x="209127" y="91878"/>
                      <a:pt x="209972" y="91878"/>
                    </a:cubicBezTo>
                    <a:lnTo>
                      <a:pt x="220958" y="91878"/>
                    </a:lnTo>
                    <a:cubicBezTo>
                      <a:pt x="231330" y="91878"/>
                      <a:pt x="239781" y="100314"/>
                      <a:pt x="239781" y="110668"/>
                    </a:cubicBezTo>
                    <a:lnTo>
                      <a:pt x="239781" y="128691"/>
                    </a:lnTo>
                    <a:cubicBezTo>
                      <a:pt x="239781" y="139044"/>
                      <a:pt x="231330" y="147480"/>
                      <a:pt x="220958" y="147480"/>
                    </a:cubicBezTo>
                    <a:lnTo>
                      <a:pt x="209972" y="147480"/>
                    </a:lnTo>
                    <a:cubicBezTo>
                      <a:pt x="209127" y="147480"/>
                      <a:pt x="207359" y="148707"/>
                      <a:pt x="206822" y="150241"/>
                    </a:cubicBezTo>
                    <a:cubicBezTo>
                      <a:pt x="205669" y="153309"/>
                      <a:pt x="204363" y="156453"/>
                      <a:pt x="202903" y="159444"/>
                    </a:cubicBezTo>
                    <a:cubicBezTo>
                      <a:pt x="202212" y="160825"/>
                      <a:pt x="202596" y="162972"/>
                      <a:pt x="203211" y="163586"/>
                    </a:cubicBezTo>
                    <a:lnTo>
                      <a:pt x="211047" y="171408"/>
                    </a:lnTo>
                    <a:cubicBezTo>
                      <a:pt x="218346" y="178694"/>
                      <a:pt x="218346" y="190658"/>
                      <a:pt x="211047" y="197944"/>
                    </a:cubicBezTo>
                    <a:lnTo>
                      <a:pt x="198294" y="210675"/>
                    </a:lnTo>
                    <a:cubicBezTo>
                      <a:pt x="194760" y="214203"/>
                      <a:pt x="189996" y="216197"/>
                      <a:pt x="185002" y="216197"/>
                    </a:cubicBezTo>
                    <a:cubicBezTo>
                      <a:pt x="180009" y="216197"/>
                      <a:pt x="175245" y="214203"/>
                      <a:pt x="171711" y="210675"/>
                    </a:cubicBezTo>
                    <a:lnTo>
                      <a:pt x="163875" y="202852"/>
                    </a:lnTo>
                    <a:cubicBezTo>
                      <a:pt x="163644" y="202622"/>
                      <a:pt x="162799" y="202239"/>
                      <a:pt x="161570" y="202239"/>
                    </a:cubicBezTo>
                    <a:cubicBezTo>
                      <a:pt x="160878" y="202239"/>
                      <a:pt x="160187" y="202316"/>
                      <a:pt x="159726" y="202546"/>
                    </a:cubicBezTo>
                    <a:cubicBezTo>
                      <a:pt x="156730" y="204003"/>
                      <a:pt x="153580" y="205307"/>
                      <a:pt x="150507" y="206457"/>
                    </a:cubicBezTo>
                    <a:cubicBezTo>
                      <a:pt x="148970" y="206994"/>
                      <a:pt x="147741" y="208758"/>
                      <a:pt x="147741" y="209601"/>
                    </a:cubicBezTo>
                    <a:lnTo>
                      <a:pt x="147741" y="220568"/>
                    </a:lnTo>
                    <a:cubicBezTo>
                      <a:pt x="147741" y="230922"/>
                      <a:pt x="139290" y="239358"/>
                      <a:pt x="128918" y="239358"/>
                    </a:cubicBezTo>
                    <a:lnTo>
                      <a:pt x="110863" y="239358"/>
                    </a:lnTo>
                    <a:cubicBezTo>
                      <a:pt x="100491" y="239358"/>
                      <a:pt x="92117" y="230922"/>
                      <a:pt x="92117" y="220568"/>
                    </a:cubicBezTo>
                    <a:lnTo>
                      <a:pt x="92117" y="209601"/>
                    </a:lnTo>
                    <a:cubicBezTo>
                      <a:pt x="92117" y="208758"/>
                      <a:pt x="90811" y="206917"/>
                      <a:pt x="89274" y="206457"/>
                    </a:cubicBezTo>
                    <a:cubicBezTo>
                      <a:pt x="86201" y="205307"/>
                      <a:pt x="83051" y="204003"/>
                      <a:pt x="80055" y="202546"/>
                    </a:cubicBezTo>
                    <a:cubicBezTo>
                      <a:pt x="79594" y="202316"/>
                      <a:pt x="78903" y="202239"/>
                      <a:pt x="78211" y="202239"/>
                    </a:cubicBezTo>
                    <a:cubicBezTo>
                      <a:pt x="77059" y="202239"/>
                      <a:pt x="76214" y="202622"/>
                      <a:pt x="75983" y="202852"/>
                    </a:cubicBezTo>
                    <a:lnTo>
                      <a:pt x="68070" y="210675"/>
                    </a:lnTo>
                    <a:cubicBezTo>
                      <a:pt x="64536" y="214203"/>
                      <a:pt x="59849" y="216197"/>
                      <a:pt x="54779" y="216197"/>
                    </a:cubicBezTo>
                    <a:cubicBezTo>
                      <a:pt x="49785" y="216197"/>
                      <a:pt x="45021" y="214203"/>
                      <a:pt x="41487" y="210675"/>
                    </a:cubicBezTo>
                    <a:lnTo>
                      <a:pt x="28734" y="197944"/>
                    </a:lnTo>
                    <a:cubicBezTo>
                      <a:pt x="25200" y="194416"/>
                      <a:pt x="23279" y="189661"/>
                      <a:pt x="23279" y="184676"/>
                    </a:cubicBezTo>
                    <a:cubicBezTo>
                      <a:pt x="23279" y="179691"/>
                      <a:pt x="25200" y="174936"/>
                      <a:pt x="28734" y="171408"/>
                    </a:cubicBezTo>
                    <a:lnTo>
                      <a:pt x="36570" y="163586"/>
                    </a:lnTo>
                    <a:cubicBezTo>
                      <a:pt x="37185" y="162972"/>
                      <a:pt x="37569" y="160825"/>
                      <a:pt x="36878" y="159444"/>
                    </a:cubicBezTo>
                    <a:cubicBezTo>
                      <a:pt x="35418" y="156453"/>
                      <a:pt x="34112" y="153386"/>
                      <a:pt x="33036" y="150241"/>
                    </a:cubicBezTo>
                    <a:cubicBezTo>
                      <a:pt x="32498" y="148707"/>
                      <a:pt x="30654" y="147480"/>
                      <a:pt x="29886" y="147480"/>
                    </a:cubicBezTo>
                    <a:lnTo>
                      <a:pt x="18823" y="147480"/>
                    </a:lnTo>
                    <a:cubicBezTo>
                      <a:pt x="8451" y="147480"/>
                      <a:pt x="0" y="139044"/>
                      <a:pt x="0" y="128691"/>
                    </a:cubicBezTo>
                    <a:lnTo>
                      <a:pt x="0" y="110668"/>
                    </a:lnTo>
                    <a:cubicBezTo>
                      <a:pt x="0" y="100314"/>
                      <a:pt x="8451" y="91955"/>
                      <a:pt x="18823" y="91955"/>
                    </a:cubicBezTo>
                    <a:lnTo>
                      <a:pt x="29886" y="91955"/>
                    </a:lnTo>
                    <a:cubicBezTo>
                      <a:pt x="30654" y="91955"/>
                      <a:pt x="32498" y="90651"/>
                      <a:pt x="33036" y="89194"/>
                    </a:cubicBezTo>
                    <a:cubicBezTo>
                      <a:pt x="34112" y="86049"/>
                      <a:pt x="35418" y="82905"/>
                      <a:pt x="36878" y="79914"/>
                    </a:cubicBezTo>
                    <a:cubicBezTo>
                      <a:pt x="37569" y="78533"/>
                      <a:pt x="37185" y="76386"/>
                      <a:pt x="36570" y="75849"/>
                    </a:cubicBezTo>
                    <a:lnTo>
                      <a:pt x="28734" y="67950"/>
                    </a:lnTo>
                    <a:cubicBezTo>
                      <a:pt x="21435" y="60664"/>
                      <a:pt x="21435" y="48777"/>
                      <a:pt x="28734" y="41414"/>
                    </a:cubicBezTo>
                    <a:lnTo>
                      <a:pt x="41487" y="28683"/>
                    </a:lnTo>
                    <a:cubicBezTo>
                      <a:pt x="45021" y="25155"/>
                      <a:pt x="49785" y="23238"/>
                      <a:pt x="54779" y="23238"/>
                    </a:cubicBezTo>
                    <a:cubicBezTo>
                      <a:pt x="59849" y="23238"/>
                      <a:pt x="64536" y="25155"/>
                      <a:pt x="68070" y="28683"/>
                    </a:cubicBezTo>
                    <a:lnTo>
                      <a:pt x="75983" y="36583"/>
                    </a:lnTo>
                    <a:cubicBezTo>
                      <a:pt x="76214" y="36813"/>
                      <a:pt x="77059" y="37196"/>
                      <a:pt x="78211" y="37196"/>
                    </a:cubicBezTo>
                    <a:cubicBezTo>
                      <a:pt x="78903" y="37196"/>
                      <a:pt x="79594" y="37043"/>
                      <a:pt x="80055" y="36813"/>
                    </a:cubicBezTo>
                    <a:cubicBezTo>
                      <a:pt x="83051" y="35355"/>
                      <a:pt x="86201" y="34052"/>
                      <a:pt x="89351" y="32978"/>
                    </a:cubicBezTo>
                    <a:cubicBezTo>
                      <a:pt x="90811" y="32441"/>
                      <a:pt x="92117" y="30677"/>
                      <a:pt x="92117" y="29834"/>
                    </a:cubicBezTo>
                    <a:lnTo>
                      <a:pt x="92117" y="18790"/>
                    </a:lnTo>
                    <a:cubicBezTo>
                      <a:pt x="92117" y="8436"/>
                      <a:pt x="100491" y="0"/>
                      <a:pt x="110863" y="0"/>
                    </a:cubicBezTo>
                    <a:close/>
                  </a:path>
                </a:pathLst>
              </a:custGeom>
              <a:solidFill>
                <a:schemeClr val="bg1"/>
              </a:solidFill>
              <a:ln>
                <a:noFill/>
              </a:ln>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54" name="组合 53">
              <a:extLst>
                <a:ext uri="{FF2B5EF4-FFF2-40B4-BE49-F238E27FC236}">
                  <a16:creationId xmlns:a16="http://schemas.microsoft.com/office/drawing/2014/main" id="{329ACC8F-AF87-4926-99C6-173BD700009E}"/>
                </a:ext>
              </a:extLst>
            </p:cNvPr>
            <p:cNvGrpSpPr/>
            <p:nvPr/>
          </p:nvGrpSpPr>
          <p:grpSpPr>
            <a:xfrm>
              <a:off x="7431717" y="3236314"/>
              <a:ext cx="2584174" cy="749257"/>
              <a:chOff x="1529682" y="4801878"/>
              <a:chExt cx="2584174" cy="749257"/>
            </a:xfrm>
          </p:grpSpPr>
          <p:sp>
            <p:nvSpPr>
              <p:cNvPr id="55" name="iṩļîḑe">
                <a:extLst>
                  <a:ext uri="{FF2B5EF4-FFF2-40B4-BE49-F238E27FC236}">
                    <a16:creationId xmlns:a16="http://schemas.microsoft.com/office/drawing/2014/main" id="{CBA60D5B-35DC-47C9-A05C-19C5047113D5}"/>
                  </a:ext>
                </a:extLst>
              </p:cNvPr>
              <p:cNvSpPr/>
              <p:nvPr/>
            </p:nvSpPr>
            <p:spPr>
              <a:xfrm>
                <a:off x="1529682" y="4801878"/>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56" name="iṩļîḑe">
                <a:extLst>
                  <a:ext uri="{FF2B5EF4-FFF2-40B4-BE49-F238E27FC236}">
                    <a16:creationId xmlns:a16="http://schemas.microsoft.com/office/drawing/2014/main" id="{8F0FD701-86AE-4039-9315-41A0C0B00424}"/>
                  </a:ext>
                </a:extLst>
              </p:cNvPr>
              <p:cNvSpPr/>
              <p:nvPr/>
            </p:nvSpPr>
            <p:spPr>
              <a:xfrm>
                <a:off x="1529682" y="5146032"/>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grpSp>
      </p:grpSp>
      <p:grpSp>
        <p:nvGrpSpPr>
          <p:cNvPr id="65" name="组合 64">
            <a:extLst>
              <a:ext uri="{FF2B5EF4-FFF2-40B4-BE49-F238E27FC236}">
                <a16:creationId xmlns:a16="http://schemas.microsoft.com/office/drawing/2014/main" id="{334F6B16-F78B-43E9-B3B8-F93A40CB1533}"/>
              </a:ext>
            </a:extLst>
          </p:cNvPr>
          <p:cNvGrpSpPr/>
          <p:nvPr/>
        </p:nvGrpSpPr>
        <p:grpSpPr>
          <a:xfrm>
            <a:off x="6373783" y="4930470"/>
            <a:ext cx="3642108" cy="832384"/>
            <a:chOff x="6373783" y="4801878"/>
            <a:chExt cx="3642108" cy="832384"/>
          </a:xfrm>
        </p:grpSpPr>
        <p:grpSp>
          <p:nvGrpSpPr>
            <p:cNvPr id="8" name="iŝḷîḑè">
              <a:extLst>
                <a:ext uri="{FF2B5EF4-FFF2-40B4-BE49-F238E27FC236}">
                  <a16:creationId xmlns:a16="http://schemas.microsoft.com/office/drawing/2014/main" id="{95FCA145-939F-4C0A-A167-5EE048FD5537}"/>
                </a:ext>
              </a:extLst>
            </p:cNvPr>
            <p:cNvGrpSpPr/>
            <p:nvPr/>
          </p:nvGrpSpPr>
          <p:grpSpPr>
            <a:xfrm>
              <a:off x="6373783" y="4801878"/>
              <a:ext cx="736602" cy="736602"/>
              <a:chOff x="6730810" y="4625974"/>
              <a:chExt cx="736602" cy="736602"/>
            </a:xfrm>
          </p:grpSpPr>
          <p:sp>
            <p:nvSpPr>
              <p:cNvPr id="12" name="iṣlîḓe">
                <a:extLst>
                  <a:ext uri="{FF2B5EF4-FFF2-40B4-BE49-F238E27FC236}">
                    <a16:creationId xmlns:a16="http://schemas.microsoft.com/office/drawing/2014/main" id="{8500105E-84D3-43A0-8BCB-7AF670823634}"/>
                  </a:ext>
                </a:extLst>
              </p:cNvPr>
              <p:cNvSpPr/>
              <p:nvPr/>
            </p:nvSpPr>
            <p:spPr>
              <a:xfrm>
                <a:off x="6730810" y="4625974"/>
                <a:ext cx="736602" cy="736602"/>
              </a:xfrm>
              <a:prstGeom prst="ellips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3" name="ïṡļiďe">
                <a:extLst>
                  <a:ext uri="{FF2B5EF4-FFF2-40B4-BE49-F238E27FC236}">
                    <a16:creationId xmlns:a16="http://schemas.microsoft.com/office/drawing/2014/main" id="{E5C0B993-6A74-450A-BE06-B7318941FD7B}"/>
                  </a:ext>
                </a:extLst>
              </p:cNvPr>
              <p:cNvSpPr/>
              <p:nvPr/>
            </p:nvSpPr>
            <p:spPr bwMode="auto">
              <a:xfrm>
                <a:off x="6910713" y="4806948"/>
                <a:ext cx="376796" cy="37465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91440" tIns="45720" rIns="91440" bIns="45720">
                <a:normAutofit/>
              </a:bodyPr>
              <a:lstStyle/>
              <a:p>
                <a:endParaRPr lang="zh-CN" altLang="en-US"/>
              </a:p>
            </p:txBody>
          </p:sp>
        </p:grpSp>
        <p:grpSp>
          <p:nvGrpSpPr>
            <p:cNvPr id="57" name="组合 56">
              <a:extLst>
                <a:ext uri="{FF2B5EF4-FFF2-40B4-BE49-F238E27FC236}">
                  <a16:creationId xmlns:a16="http://schemas.microsoft.com/office/drawing/2014/main" id="{12149A5D-EDB5-4490-8A12-830FCCD5E4B0}"/>
                </a:ext>
              </a:extLst>
            </p:cNvPr>
            <p:cNvGrpSpPr/>
            <p:nvPr/>
          </p:nvGrpSpPr>
          <p:grpSpPr>
            <a:xfrm>
              <a:off x="7431717" y="4885005"/>
              <a:ext cx="2584174" cy="749257"/>
              <a:chOff x="1529682" y="4801878"/>
              <a:chExt cx="2584174" cy="749257"/>
            </a:xfrm>
          </p:grpSpPr>
          <p:sp>
            <p:nvSpPr>
              <p:cNvPr id="58" name="iṩļîḑe">
                <a:extLst>
                  <a:ext uri="{FF2B5EF4-FFF2-40B4-BE49-F238E27FC236}">
                    <a16:creationId xmlns:a16="http://schemas.microsoft.com/office/drawing/2014/main" id="{51724099-FCB5-4257-BBD7-B25D337AEBC8}"/>
                  </a:ext>
                </a:extLst>
              </p:cNvPr>
              <p:cNvSpPr/>
              <p:nvPr/>
            </p:nvSpPr>
            <p:spPr>
              <a:xfrm>
                <a:off x="1529682" y="4801878"/>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59" name="iṩļîḑe">
                <a:extLst>
                  <a:ext uri="{FF2B5EF4-FFF2-40B4-BE49-F238E27FC236}">
                    <a16:creationId xmlns:a16="http://schemas.microsoft.com/office/drawing/2014/main" id="{4B44462B-D12E-43F0-8992-A0A0BE79B58A}"/>
                  </a:ext>
                </a:extLst>
              </p:cNvPr>
              <p:cNvSpPr/>
              <p:nvPr/>
            </p:nvSpPr>
            <p:spPr>
              <a:xfrm>
                <a:off x="1529682" y="5146032"/>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grpSp>
      </p:grpSp>
    </p:spTree>
    <p:extLst>
      <p:ext uri="{BB962C8B-B14F-4D97-AF65-F5344CB8AC3E}">
        <p14:creationId xmlns:p14="http://schemas.microsoft.com/office/powerpoint/2010/main" val="139901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AD2AB-B945-42B0-9FEF-DF52FBED6C6B}"/>
              </a:ext>
            </a:extLst>
          </p:cNvPr>
          <p:cNvSpPr>
            <a:spLocks noGrp="1"/>
          </p:cNvSpPr>
          <p:nvPr>
            <p:ph type="title"/>
          </p:nvPr>
        </p:nvSpPr>
        <p:spPr/>
        <p:txBody>
          <a:bodyPr/>
          <a:lstStyle/>
          <a:p>
            <a:r>
              <a:rPr lang="zh-CN" altLang="en-US" dirty="0"/>
              <a:t>这是一个循环图</a:t>
            </a:r>
          </a:p>
        </p:txBody>
      </p:sp>
      <p:grpSp>
        <p:nvGrpSpPr>
          <p:cNvPr id="12" name="组合 11">
            <a:extLst>
              <a:ext uri="{FF2B5EF4-FFF2-40B4-BE49-F238E27FC236}">
                <a16:creationId xmlns:a16="http://schemas.microsoft.com/office/drawing/2014/main" id="{E8D6FBA9-F94B-4090-B5C3-3D67CD191847}"/>
              </a:ext>
            </a:extLst>
          </p:cNvPr>
          <p:cNvGrpSpPr/>
          <p:nvPr/>
        </p:nvGrpSpPr>
        <p:grpSpPr>
          <a:xfrm>
            <a:off x="600854" y="2539598"/>
            <a:ext cx="3800562" cy="1334933"/>
            <a:chOff x="595122" y="3245579"/>
            <a:chExt cx="3800562" cy="1334933"/>
          </a:xfrm>
        </p:grpSpPr>
        <p:grpSp>
          <p:nvGrpSpPr>
            <p:cNvPr id="17" name="组合 16">
              <a:extLst>
                <a:ext uri="{FF2B5EF4-FFF2-40B4-BE49-F238E27FC236}">
                  <a16:creationId xmlns:a16="http://schemas.microsoft.com/office/drawing/2014/main" id="{348A622C-A9B6-4985-AA6C-E2E00BD5062B}"/>
                </a:ext>
              </a:extLst>
            </p:cNvPr>
            <p:cNvGrpSpPr/>
            <p:nvPr/>
          </p:nvGrpSpPr>
          <p:grpSpPr>
            <a:xfrm>
              <a:off x="595122" y="3245579"/>
              <a:ext cx="3154076" cy="1334933"/>
              <a:chOff x="652881" y="2100948"/>
              <a:chExt cx="3154076" cy="1334933"/>
            </a:xfrm>
          </p:grpSpPr>
          <p:sp>
            <p:nvSpPr>
              <p:cNvPr id="18" name="ïṥ1íďê">
                <a:extLst>
                  <a:ext uri="{FF2B5EF4-FFF2-40B4-BE49-F238E27FC236}">
                    <a16:creationId xmlns:a16="http://schemas.microsoft.com/office/drawing/2014/main" id="{D9E1ADC3-9444-4800-9F74-105BCF53E583}"/>
                  </a:ext>
                </a:extLst>
              </p:cNvPr>
              <p:cNvSpPr/>
              <p:nvPr/>
            </p:nvSpPr>
            <p:spPr bwMode="auto">
              <a:xfrm>
                <a:off x="665968"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nSpc>
                    <a:spcPct val="120000"/>
                  </a:lnSpc>
                  <a:spcBef>
                    <a:spcPct val="0"/>
                  </a:spcBef>
                </a:pPr>
                <a:r>
                  <a:rPr lang="en-US" altLang="zh-CN" sz="1600" dirty="0"/>
                  <a:t>……</a:t>
                </a:r>
              </a:p>
            </p:txBody>
          </p:sp>
          <p:sp>
            <p:nvSpPr>
              <p:cNvPr id="19" name="i$ḷíďé">
                <a:extLst>
                  <a:ext uri="{FF2B5EF4-FFF2-40B4-BE49-F238E27FC236}">
                    <a16:creationId xmlns:a16="http://schemas.microsoft.com/office/drawing/2014/main" id="{4472597D-9998-4E12-8627-C5BD2E7038DA}"/>
                  </a:ext>
                </a:extLst>
              </p:cNvPr>
              <p:cNvSpPr txBox="1"/>
              <p:nvPr/>
            </p:nvSpPr>
            <p:spPr bwMode="auto">
              <a:xfrm>
                <a:off x="652881"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关键字</a:t>
                </a:r>
                <a:endParaRPr lang="en-US" altLang="zh-CN" sz="2000" b="1" dirty="0"/>
              </a:p>
            </p:txBody>
          </p:sp>
        </p:grpSp>
        <p:cxnSp>
          <p:nvCxnSpPr>
            <p:cNvPr id="27" name="直接连接符 26">
              <a:extLst>
                <a:ext uri="{FF2B5EF4-FFF2-40B4-BE49-F238E27FC236}">
                  <a16:creationId xmlns:a16="http://schemas.microsoft.com/office/drawing/2014/main" id="{99635973-8306-4E3D-83AD-0936B1918C82}"/>
                </a:ext>
              </a:extLst>
            </p:cNvPr>
            <p:cNvCxnSpPr>
              <a:cxnSpLocks/>
            </p:cNvCxnSpPr>
            <p:nvPr/>
          </p:nvCxnSpPr>
          <p:spPr>
            <a:xfrm flipH="1">
              <a:off x="689554" y="3637607"/>
              <a:ext cx="37061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E7C1E48-E3E6-4EB7-A563-A9D3F757B6CD}"/>
              </a:ext>
            </a:extLst>
          </p:cNvPr>
          <p:cNvGrpSpPr/>
          <p:nvPr/>
        </p:nvGrpSpPr>
        <p:grpSpPr>
          <a:xfrm>
            <a:off x="7138674" y="1955517"/>
            <a:ext cx="4396621" cy="1334933"/>
            <a:chOff x="7138674" y="2094067"/>
            <a:chExt cx="4396621" cy="1334933"/>
          </a:xfrm>
        </p:grpSpPr>
        <p:grpSp>
          <p:nvGrpSpPr>
            <p:cNvPr id="21" name="组合 20">
              <a:extLst>
                <a:ext uri="{FF2B5EF4-FFF2-40B4-BE49-F238E27FC236}">
                  <a16:creationId xmlns:a16="http://schemas.microsoft.com/office/drawing/2014/main" id="{577ED6F2-3998-400D-8764-464A654EBF0A}"/>
                </a:ext>
              </a:extLst>
            </p:cNvPr>
            <p:cNvGrpSpPr/>
            <p:nvPr/>
          </p:nvGrpSpPr>
          <p:grpSpPr>
            <a:xfrm>
              <a:off x="8394306" y="2094067"/>
              <a:ext cx="3140989" cy="1334933"/>
              <a:chOff x="679823" y="1865413"/>
              <a:chExt cx="3140989" cy="1334933"/>
            </a:xfrm>
          </p:grpSpPr>
          <p:sp>
            <p:nvSpPr>
              <p:cNvPr id="25" name="ïṥ1íďê">
                <a:extLst>
                  <a:ext uri="{FF2B5EF4-FFF2-40B4-BE49-F238E27FC236}">
                    <a16:creationId xmlns:a16="http://schemas.microsoft.com/office/drawing/2014/main" id="{E5EF2393-2074-4C5A-8020-3FABC3C804F4}"/>
                  </a:ext>
                </a:extLst>
              </p:cNvPr>
              <p:cNvSpPr/>
              <p:nvPr/>
            </p:nvSpPr>
            <p:spPr bwMode="auto">
              <a:xfrm>
                <a:off x="679823" y="2245967"/>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gn="r">
                  <a:lnSpc>
                    <a:spcPct val="120000"/>
                  </a:lnSpc>
                  <a:spcBef>
                    <a:spcPct val="0"/>
                  </a:spcBef>
                </a:pPr>
                <a:r>
                  <a:rPr lang="en-US" altLang="zh-CN" sz="1600" dirty="0"/>
                  <a:t>……</a:t>
                </a:r>
              </a:p>
            </p:txBody>
          </p:sp>
          <p:sp>
            <p:nvSpPr>
              <p:cNvPr id="26" name="i$ḷíďé">
                <a:extLst>
                  <a:ext uri="{FF2B5EF4-FFF2-40B4-BE49-F238E27FC236}">
                    <a16:creationId xmlns:a16="http://schemas.microsoft.com/office/drawing/2014/main" id="{ADEB4251-328A-4CB0-A148-2A5CBD69E95A}"/>
                  </a:ext>
                </a:extLst>
              </p:cNvPr>
              <p:cNvSpPr txBox="1"/>
              <p:nvPr/>
            </p:nvSpPr>
            <p:spPr bwMode="auto">
              <a:xfrm>
                <a:off x="820617" y="1865413"/>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关键字</a:t>
                </a:r>
                <a:endParaRPr lang="en-US" altLang="zh-CN" sz="2000" b="1" dirty="0"/>
              </a:p>
            </p:txBody>
          </p:sp>
        </p:grpSp>
        <p:cxnSp>
          <p:nvCxnSpPr>
            <p:cNvPr id="28" name="直接连接符 27">
              <a:extLst>
                <a:ext uri="{FF2B5EF4-FFF2-40B4-BE49-F238E27FC236}">
                  <a16:creationId xmlns:a16="http://schemas.microsoft.com/office/drawing/2014/main" id="{013A31C5-C6CD-4B05-95ED-20B1884144EE}"/>
                </a:ext>
              </a:extLst>
            </p:cNvPr>
            <p:cNvCxnSpPr>
              <a:cxnSpLocks/>
            </p:cNvCxnSpPr>
            <p:nvPr/>
          </p:nvCxnSpPr>
          <p:spPr>
            <a:xfrm>
              <a:off x="7138674" y="2493692"/>
              <a:ext cx="43802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437C6F0-2A14-4AB3-BAD6-0D713FB4921E}"/>
              </a:ext>
            </a:extLst>
          </p:cNvPr>
          <p:cNvGrpSpPr/>
          <p:nvPr/>
        </p:nvGrpSpPr>
        <p:grpSpPr>
          <a:xfrm>
            <a:off x="6541366" y="4800317"/>
            <a:ext cx="5064325" cy="1334933"/>
            <a:chOff x="6541366" y="4938867"/>
            <a:chExt cx="5064325" cy="1334933"/>
          </a:xfrm>
        </p:grpSpPr>
        <p:grpSp>
          <p:nvGrpSpPr>
            <p:cNvPr id="22" name="组合 21">
              <a:extLst>
                <a:ext uri="{FF2B5EF4-FFF2-40B4-BE49-F238E27FC236}">
                  <a16:creationId xmlns:a16="http://schemas.microsoft.com/office/drawing/2014/main" id="{F76973CD-6129-4961-B649-4CDB58CF23D0}"/>
                </a:ext>
              </a:extLst>
            </p:cNvPr>
            <p:cNvGrpSpPr/>
            <p:nvPr/>
          </p:nvGrpSpPr>
          <p:grpSpPr>
            <a:xfrm>
              <a:off x="8464702" y="4938867"/>
              <a:ext cx="3140989" cy="1334933"/>
              <a:chOff x="679823" y="2100948"/>
              <a:chExt cx="3140989" cy="1334933"/>
            </a:xfrm>
          </p:grpSpPr>
          <p:sp>
            <p:nvSpPr>
              <p:cNvPr id="23" name="ïṥ1íďê">
                <a:extLst>
                  <a:ext uri="{FF2B5EF4-FFF2-40B4-BE49-F238E27FC236}">
                    <a16:creationId xmlns:a16="http://schemas.microsoft.com/office/drawing/2014/main" id="{16C689CB-C35F-4918-A4A6-0E455238022C}"/>
                  </a:ext>
                </a:extLst>
              </p:cNvPr>
              <p:cNvSpPr/>
              <p:nvPr/>
            </p:nvSpPr>
            <p:spPr bwMode="auto">
              <a:xfrm>
                <a:off x="679823"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gn="r">
                  <a:lnSpc>
                    <a:spcPct val="120000"/>
                  </a:lnSpc>
                  <a:spcBef>
                    <a:spcPct val="0"/>
                  </a:spcBef>
                </a:pPr>
                <a:r>
                  <a:rPr lang="en-US" altLang="zh-CN" sz="1600" dirty="0"/>
                  <a:t>……</a:t>
                </a:r>
              </a:p>
            </p:txBody>
          </p:sp>
          <p:sp>
            <p:nvSpPr>
              <p:cNvPr id="24" name="i$ḷíďé">
                <a:extLst>
                  <a:ext uri="{FF2B5EF4-FFF2-40B4-BE49-F238E27FC236}">
                    <a16:creationId xmlns:a16="http://schemas.microsoft.com/office/drawing/2014/main" id="{9A82015D-3373-420F-92A3-9CA39158FEE0}"/>
                  </a:ext>
                </a:extLst>
              </p:cNvPr>
              <p:cNvSpPr txBox="1"/>
              <p:nvPr/>
            </p:nvSpPr>
            <p:spPr bwMode="auto">
              <a:xfrm>
                <a:off x="820617"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关键字</a:t>
                </a:r>
                <a:endParaRPr lang="en-US" altLang="zh-CN" sz="2000" b="1" dirty="0"/>
              </a:p>
            </p:txBody>
          </p:sp>
        </p:grpSp>
        <p:cxnSp>
          <p:nvCxnSpPr>
            <p:cNvPr id="29" name="直接连接符 28">
              <a:extLst>
                <a:ext uri="{FF2B5EF4-FFF2-40B4-BE49-F238E27FC236}">
                  <a16:creationId xmlns:a16="http://schemas.microsoft.com/office/drawing/2014/main" id="{4D38C029-7611-46B5-A0FA-4198533ECE16}"/>
                </a:ext>
              </a:extLst>
            </p:cNvPr>
            <p:cNvCxnSpPr>
              <a:cxnSpLocks/>
            </p:cNvCxnSpPr>
            <p:nvPr/>
          </p:nvCxnSpPr>
          <p:spPr>
            <a:xfrm>
              <a:off x="6541366" y="5335869"/>
              <a:ext cx="50038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iṥľïďe">
            <a:extLst>
              <a:ext uri="{FF2B5EF4-FFF2-40B4-BE49-F238E27FC236}">
                <a16:creationId xmlns:a16="http://schemas.microsoft.com/office/drawing/2014/main" id="{F8DC7353-0957-4CA6-9613-86C391353950}"/>
              </a:ext>
            </a:extLst>
          </p:cNvPr>
          <p:cNvGrpSpPr/>
          <p:nvPr/>
        </p:nvGrpSpPr>
        <p:grpSpPr>
          <a:xfrm>
            <a:off x="4401416" y="2017366"/>
            <a:ext cx="3441699" cy="3299203"/>
            <a:chOff x="4035128" y="1662743"/>
            <a:chExt cx="4109044" cy="3938914"/>
          </a:xfrm>
        </p:grpSpPr>
        <p:sp>
          <p:nvSpPr>
            <p:cNvPr id="4" name="íṣľíḑè">
              <a:extLst>
                <a:ext uri="{FF2B5EF4-FFF2-40B4-BE49-F238E27FC236}">
                  <a16:creationId xmlns:a16="http://schemas.microsoft.com/office/drawing/2014/main" id="{7A2AD183-5325-43AB-A719-A58B7AEA9628}"/>
                </a:ext>
              </a:extLst>
            </p:cNvPr>
            <p:cNvSpPr/>
            <p:nvPr/>
          </p:nvSpPr>
          <p:spPr>
            <a:xfrm>
              <a:off x="4035128" y="1889102"/>
              <a:ext cx="979718" cy="1750804"/>
            </a:xfrm>
            <a:custGeom>
              <a:avLst/>
              <a:gdLst/>
              <a:ahLst/>
              <a:cxnLst>
                <a:cxn ang="0">
                  <a:pos x="wd2" y="hd2"/>
                </a:cxn>
                <a:cxn ang="5400000">
                  <a:pos x="wd2" y="hd2"/>
                </a:cxn>
                <a:cxn ang="10800000">
                  <a:pos x="wd2" y="hd2"/>
                </a:cxn>
                <a:cxn ang="16200000">
                  <a:pos x="wd2" y="hd2"/>
                </a:cxn>
              </a:cxnLst>
              <a:rect l="0" t="0" r="r" b="b"/>
              <a:pathLst>
                <a:path w="21056" h="21600" extrusionOk="0">
                  <a:moveTo>
                    <a:pt x="11264" y="0"/>
                  </a:moveTo>
                  <a:lnTo>
                    <a:pt x="10911" y="2751"/>
                  </a:lnTo>
                  <a:cubicBezTo>
                    <a:pt x="7798" y="3373"/>
                    <a:pt x="5199" y="4512"/>
                    <a:pt x="3372" y="5973"/>
                  </a:cubicBezTo>
                  <a:cubicBezTo>
                    <a:pt x="1218" y="7696"/>
                    <a:pt x="206" y="9800"/>
                    <a:pt x="486" y="11909"/>
                  </a:cubicBezTo>
                  <a:cubicBezTo>
                    <a:pt x="-544" y="14092"/>
                    <a:pt x="76" y="16425"/>
                    <a:pt x="2236" y="18329"/>
                  </a:cubicBezTo>
                  <a:cubicBezTo>
                    <a:pt x="3999" y="19882"/>
                    <a:pt x="6700" y="21067"/>
                    <a:pt x="9958" y="21600"/>
                  </a:cubicBezTo>
                  <a:lnTo>
                    <a:pt x="11799" y="18400"/>
                  </a:lnTo>
                  <a:cubicBezTo>
                    <a:pt x="11071" y="18393"/>
                    <a:pt x="10347" y="18335"/>
                    <a:pt x="9645" y="18224"/>
                  </a:cubicBezTo>
                  <a:cubicBezTo>
                    <a:pt x="6756" y="17763"/>
                    <a:pt x="4559" y="16537"/>
                    <a:pt x="3013" y="15121"/>
                  </a:cubicBezTo>
                  <a:cubicBezTo>
                    <a:pt x="1926" y="14126"/>
                    <a:pt x="1158" y="13021"/>
                    <a:pt x="721" y="11857"/>
                  </a:cubicBezTo>
                  <a:cubicBezTo>
                    <a:pt x="1499" y="10633"/>
                    <a:pt x="2660" y="9521"/>
                    <a:pt x="4148" y="8585"/>
                  </a:cubicBezTo>
                  <a:cubicBezTo>
                    <a:pt x="5840" y="7522"/>
                    <a:pt x="7972" y="6668"/>
                    <a:pt x="10468" y="6266"/>
                  </a:cubicBezTo>
                  <a:lnTo>
                    <a:pt x="10128" y="8919"/>
                  </a:lnTo>
                  <a:lnTo>
                    <a:pt x="21056" y="3470"/>
                  </a:lnTo>
                  <a:lnTo>
                    <a:pt x="11264" y="0"/>
                  </a:lnTo>
                  <a:close/>
                </a:path>
              </a:pathLst>
            </a:custGeom>
            <a:solidFill>
              <a:srgbClr val="A95F59"/>
            </a:solidFill>
            <a:ln w="12700" cap="flat">
              <a:noFill/>
              <a:miter lim="400000"/>
            </a:ln>
            <a:effectLst/>
          </p:spPr>
          <p:txBody>
            <a:bodyPr wrap="square" lIns="91440" tIns="45720" rIns="91440" bIns="45720" numCol="1" anchor="t">
              <a:normAutofit/>
            </a:bodyPr>
            <a:lstStyle/>
            <a:p>
              <a:endParaRPr/>
            </a:p>
          </p:txBody>
        </p:sp>
        <p:sp>
          <p:nvSpPr>
            <p:cNvPr id="5" name="í$ľîḍè">
              <a:extLst>
                <a:ext uri="{FF2B5EF4-FFF2-40B4-BE49-F238E27FC236}">
                  <a16:creationId xmlns:a16="http://schemas.microsoft.com/office/drawing/2014/main" id="{2AD65381-F6A1-4204-82D2-7D960594D648}"/>
                </a:ext>
              </a:extLst>
            </p:cNvPr>
            <p:cNvSpPr/>
            <p:nvPr/>
          </p:nvSpPr>
          <p:spPr>
            <a:xfrm>
              <a:off x="4109561" y="2994954"/>
              <a:ext cx="1943990" cy="1943988"/>
            </a:xfrm>
            <a:prstGeom prst="ellipse">
              <a:avLst/>
            </a:prstGeom>
            <a: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Lst>
              </a:blip>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a:solidFill>
                  <a:schemeClr val="lt1"/>
                </a:solidFill>
              </a:endParaRPr>
            </a:p>
          </p:txBody>
        </p:sp>
        <p:sp>
          <p:nvSpPr>
            <p:cNvPr id="6" name="îṡ1íḋé">
              <a:extLst>
                <a:ext uri="{FF2B5EF4-FFF2-40B4-BE49-F238E27FC236}">
                  <a16:creationId xmlns:a16="http://schemas.microsoft.com/office/drawing/2014/main" id="{D8651875-CEFE-40A8-9508-3BBDC84D04AE}"/>
                </a:ext>
              </a:extLst>
            </p:cNvPr>
            <p:cNvSpPr/>
            <p:nvPr/>
          </p:nvSpPr>
          <p:spPr>
            <a:xfrm>
              <a:off x="5432764" y="4624044"/>
              <a:ext cx="1535054" cy="977613"/>
            </a:xfrm>
            <a:custGeom>
              <a:avLst/>
              <a:gdLst/>
              <a:ahLst/>
              <a:cxnLst>
                <a:cxn ang="0">
                  <a:pos x="wd2" y="hd2"/>
                </a:cxn>
                <a:cxn ang="5400000">
                  <a:pos x="wd2" y="hd2"/>
                </a:cxn>
                <a:cxn ang="10800000">
                  <a:pos x="wd2" y="hd2"/>
                </a:cxn>
                <a:cxn ang="16200000">
                  <a:pos x="wd2" y="hd2"/>
                </a:cxn>
              </a:cxnLst>
              <a:rect l="0" t="0" r="r" b="b"/>
              <a:pathLst>
                <a:path w="21370" h="21557" extrusionOk="0">
                  <a:moveTo>
                    <a:pt x="431" y="21047"/>
                  </a:moveTo>
                  <a:lnTo>
                    <a:pt x="3104" y="18523"/>
                  </a:lnTo>
                  <a:cubicBezTo>
                    <a:pt x="4836" y="20502"/>
                    <a:pt x="6854" y="21519"/>
                    <a:pt x="8884" y="21556"/>
                  </a:cubicBezTo>
                  <a:cubicBezTo>
                    <a:pt x="11277" y="21600"/>
                    <a:pt x="13598" y="20293"/>
                    <a:pt x="15443" y="17896"/>
                  </a:cubicBezTo>
                  <a:cubicBezTo>
                    <a:pt x="17844" y="16524"/>
                    <a:pt x="19770" y="13611"/>
                    <a:pt x="20727" y="9845"/>
                  </a:cubicBezTo>
                  <a:cubicBezTo>
                    <a:pt x="21508" y="6770"/>
                    <a:pt x="21600" y="3285"/>
                    <a:pt x="20882" y="0"/>
                  </a:cubicBezTo>
                  <a:lnTo>
                    <a:pt x="17239" y="1734"/>
                  </a:lnTo>
                  <a:cubicBezTo>
                    <a:pt x="17503" y="2353"/>
                    <a:pt x="17720" y="3020"/>
                    <a:pt x="17877" y="3725"/>
                  </a:cubicBezTo>
                  <a:cubicBezTo>
                    <a:pt x="18525" y="6625"/>
                    <a:pt x="18207" y="9729"/>
                    <a:pt x="17473" y="12480"/>
                  </a:cubicBezTo>
                  <a:cubicBezTo>
                    <a:pt x="16957" y="14414"/>
                    <a:pt x="16221" y="16192"/>
                    <a:pt x="15308" y="17752"/>
                  </a:cubicBezTo>
                  <a:cubicBezTo>
                    <a:pt x="13887" y="18353"/>
                    <a:pt x="12428" y="18518"/>
                    <a:pt x="11010" y="18226"/>
                  </a:cubicBezTo>
                  <a:cubicBezTo>
                    <a:pt x="9399" y="17894"/>
                    <a:pt x="7817" y="16978"/>
                    <a:pt x="6518" y="15293"/>
                  </a:cubicBezTo>
                  <a:lnTo>
                    <a:pt x="9097" y="12858"/>
                  </a:lnTo>
                  <a:lnTo>
                    <a:pt x="0" y="9259"/>
                  </a:lnTo>
                  <a:lnTo>
                    <a:pt x="431" y="21047"/>
                  </a:lnTo>
                  <a:close/>
                </a:path>
              </a:pathLst>
            </a:custGeom>
            <a:solidFill>
              <a:schemeClr val="accent1"/>
            </a:solidFill>
            <a:ln w="12700" cap="flat">
              <a:noFill/>
              <a:miter lim="400000"/>
            </a:ln>
            <a:effectLst/>
          </p:spPr>
          <p:txBody>
            <a:bodyPr wrap="square" lIns="91440" tIns="45720" rIns="91440" bIns="45720" numCol="1" anchor="ctr">
              <a:normAutofit/>
            </a:bodyPr>
            <a:lstStyle/>
            <a:p>
              <a:endParaRPr/>
            </a:p>
          </p:txBody>
        </p:sp>
        <p:sp>
          <p:nvSpPr>
            <p:cNvPr id="7" name="ïṧlîḑé">
              <a:extLst>
                <a:ext uri="{FF2B5EF4-FFF2-40B4-BE49-F238E27FC236}">
                  <a16:creationId xmlns:a16="http://schemas.microsoft.com/office/drawing/2014/main" id="{85BA8DC8-6125-417A-BE48-61BCCEC3009C}"/>
                </a:ext>
              </a:extLst>
            </p:cNvPr>
            <p:cNvSpPr/>
            <p:nvPr/>
          </p:nvSpPr>
          <p:spPr>
            <a:xfrm>
              <a:off x="5894013" y="2986670"/>
              <a:ext cx="1944315" cy="1944314"/>
            </a:xfrm>
            <a:prstGeom prst="ellipse">
              <a:avLst/>
            </a:prstGeom>
            <a: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8800"/>
                        </a14:imgEffect>
                      </a14:imgLayer>
                    </a14:imgProps>
                  </a:ext>
                </a:extLst>
              </a:blip>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dirty="0">
                <a:solidFill>
                  <a:schemeClr val="lt1"/>
                </a:solidFill>
              </a:endParaRPr>
            </a:p>
          </p:txBody>
        </p:sp>
        <p:sp>
          <p:nvSpPr>
            <p:cNvPr id="8" name="íṥ1iḍè">
              <a:extLst>
                <a:ext uri="{FF2B5EF4-FFF2-40B4-BE49-F238E27FC236}">
                  <a16:creationId xmlns:a16="http://schemas.microsoft.com/office/drawing/2014/main" id="{36FA3476-1848-4017-96FC-A50D786D73E8}"/>
                </a:ext>
              </a:extLst>
            </p:cNvPr>
            <p:cNvSpPr/>
            <p:nvPr/>
          </p:nvSpPr>
          <p:spPr>
            <a:xfrm>
              <a:off x="6519730" y="1935282"/>
              <a:ext cx="1624442" cy="1251465"/>
            </a:xfrm>
            <a:custGeom>
              <a:avLst/>
              <a:gdLst/>
              <a:ahLst/>
              <a:cxnLst>
                <a:cxn ang="0">
                  <a:pos x="wd2" y="hd2"/>
                </a:cxn>
                <a:cxn ang="5400000">
                  <a:pos x="wd2" y="hd2"/>
                </a:cxn>
                <a:cxn ang="10800000">
                  <a:pos x="wd2" y="hd2"/>
                </a:cxn>
                <a:cxn ang="16200000">
                  <a:pos x="wd2" y="hd2"/>
                </a:cxn>
              </a:cxnLst>
              <a:rect l="0" t="0" r="r" b="b"/>
              <a:pathLst>
                <a:path w="21600" h="21176" extrusionOk="0">
                  <a:moveTo>
                    <a:pt x="21600" y="15559"/>
                  </a:moveTo>
                  <a:lnTo>
                    <a:pt x="18889" y="14008"/>
                  </a:lnTo>
                  <a:cubicBezTo>
                    <a:pt x="18917" y="11412"/>
                    <a:pt x="18314" y="8955"/>
                    <a:pt x="17220" y="6918"/>
                  </a:cubicBezTo>
                  <a:cubicBezTo>
                    <a:pt x="15931" y="4516"/>
                    <a:pt x="14014" y="2781"/>
                    <a:pt x="11819" y="1998"/>
                  </a:cubicBezTo>
                  <a:cubicBezTo>
                    <a:pt x="9826" y="212"/>
                    <a:pt x="7332" y="-424"/>
                    <a:pt x="4948" y="281"/>
                  </a:cubicBezTo>
                  <a:cubicBezTo>
                    <a:pt x="3001" y="857"/>
                    <a:pt x="1229" y="2299"/>
                    <a:pt x="0" y="4460"/>
                  </a:cubicBezTo>
                  <a:lnTo>
                    <a:pt x="2852" y="7324"/>
                  </a:lnTo>
                  <a:cubicBezTo>
                    <a:pt x="3013" y="6788"/>
                    <a:pt x="3224" y="6279"/>
                    <a:pt x="3486" y="5813"/>
                  </a:cubicBezTo>
                  <a:cubicBezTo>
                    <a:pt x="4563" y="3891"/>
                    <a:pt x="6271" y="2841"/>
                    <a:pt x="8032" y="2361"/>
                  </a:cubicBezTo>
                  <a:cubicBezTo>
                    <a:pt x="9270" y="2024"/>
                    <a:pt x="10551" y="1974"/>
                    <a:pt x="11823" y="2197"/>
                  </a:cubicBezTo>
                  <a:cubicBezTo>
                    <a:pt x="12897" y="3346"/>
                    <a:pt x="13778" y="4727"/>
                    <a:pt x="14411" y="6267"/>
                  </a:cubicBezTo>
                  <a:cubicBezTo>
                    <a:pt x="15130" y="8017"/>
                    <a:pt x="15544" y="9995"/>
                    <a:pt x="15423" y="12031"/>
                  </a:cubicBezTo>
                  <a:lnTo>
                    <a:pt x="12807" y="10535"/>
                  </a:lnTo>
                  <a:lnTo>
                    <a:pt x="16013" y="21176"/>
                  </a:lnTo>
                  <a:lnTo>
                    <a:pt x="21600" y="15559"/>
                  </a:ln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p>
              <a:endParaRPr dirty="0"/>
            </a:p>
          </p:txBody>
        </p:sp>
        <p:sp>
          <p:nvSpPr>
            <p:cNvPr id="9" name="iṣļïḑé">
              <a:extLst>
                <a:ext uri="{FF2B5EF4-FFF2-40B4-BE49-F238E27FC236}">
                  <a16:creationId xmlns:a16="http://schemas.microsoft.com/office/drawing/2014/main" id="{335A645E-F11B-4171-AD37-41A83C358D9C}"/>
                </a:ext>
              </a:extLst>
            </p:cNvPr>
            <p:cNvSpPr/>
            <p:nvPr/>
          </p:nvSpPr>
          <p:spPr>
            <a:xfrm>
              <a:off x="5040759" y="1662743"/>
              <a:ext cx="1944453" cy="1944453"/>
            </a:xfrm>
            <a:custGeom>
              <a:avLst/>
              <a:gdLst/>
              <a:ahLst/>
              <a:cxnLst>
                <a:cxn ang="0">
                  <a:pos x="wd2" y="hd2"/>
                </a:cxn>
                <a:cxn ang="5400000">
                  <a:pos x="wd2" y="hd2"/>
                </a:cxn>
                <a:cxn ang="10800000">
                  <a:pos x="wd2" y="hd2"/>
                </a:cxn>
                <a:cxn ang="16200000">
                  <a:pos x="wd2" y="hd2"/>
                </a:cxn>
              </a:cxnLst>
              <a:rect l="0" t="0" r="r" b="b"/>
              <a:pathLst>
                <a:path w="18957" h="18957" extrusionOk="0">
                  <a:moveTo>
                    <a:pt x="13483" y="18066"/>
                  </a:moveTo>
                  <a:cubicBezTo>
                    <a:pt x="8740" y="20278"/>
                    <a:pt x="3102" y="18226"/>
                    <a:pt x="890" y="13483"/>
                  </a:cubicBezTo>
                  <a:cubicBezTo>
                    <a:pt x="-1322" y="8740"/>
                    <a:pt x="730" y="3102"/>
                    <a:pt x="5473" y="890"/>
                  </a:cubicBezTo>
                  <a:cubicBezTo>
                    <a:pt x="10216" y="-1322"/>
                    <a:pt x="15854" y="730"/>
                    <a:pt x="18066" y="5473"/>
                  </a:cubicBezTo>
                  <a:cubicBezTo>
                    <a:pt x="20278" y="10216"/>
                    <a:pt x="18226" y="15854"/>
                    <a:pt x="13483" y="18066"/>
                  </a:cubicBezTo>
                  <a:close/>
                </a:path>
              </a:pathLst>
            </a:custGeom>
            <a: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dirty="0">
                <a:solidFill>
                  <a:schemeClr val="lt1"/>
                </a:solidFill>
              </a:endParaRPr>
            </a:p>
          </p:txBody>
        </p:sp>
      </p:grpSp>
    </p:spTree>
    <p:extLst>
      <p:ext uri="{BB962C8B-B14F-4D97-AF65-F5344CB8AC3E}">
        <p14:creationId xmlns:p14="http://schemas.microsoft.com/office/powerpoint/2010/main" val="424712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63A58-B2ED-4CD8-A079-3D361C9FFF3A}"/>
              </a:ext>
            </a:extLst>
          </p:cNvPr>
          <p:cNvSpPr>
            <a:spLocks noGrp="1"/>
          </p:cNvSpPr>
          <p:nvPr>
            <p:ph type="title"/>
          </p:nvPr>
        </p:nvSpPr>
        <p:spPr/>
        <p:txBody>
          <a:bodyPr/>
          <a:lstStyle/>
          <a:p>
            <a:r>
              <a:rPr lang="zh-CN" altLang="en-US" dirty="0"/>
              <a:t>这是一个循环图</a:t>
            </a:r>
          </a:p>
        </p:txBody>
      </p:sp>
      <p:sp>
        <p:nvSpPr>
          <p:cNvPr id="11" name="iṧľiḋè">
            <a:extLst>
              <a:ext uri="{FF2B5EF4-FFF2-40B4-BE49-F238E27FC236}">
                <a16:creationId xmlns:a16="http://schemas.microsoft.com/office/drawing/2014/main" id="{C9635F68-4C78-447B-8809-6F17D6957825}"/>
              </a:ext>
            </a:extLst>
          </p:cNvPr>
          <p:cNvSpPr/>
          <p:nvPr/>
        </p:nvSpPr>
        <p:spPr>
          <a:xfrm>
            <a:off x="669925" y="1884784"/>
            <a:ext cx="10850564" cy="15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3" name="组合 2">
            <a:extLst>
              <a:ext uri="{FF2B5EF4-FFF2-40B4-BE49-F238E27FC236}">
                <a16:creationId xmlns:a16="http://schemas.microsoft.com/office/drawing/2014/main" id="{087B0723-4D61-4130-B4E1-39D2E9739001}"/>
              </a:ext>
            </a:extLst>
          </p:cNvPr>
          <p:cNvGrpSpPr/>
          <p:nvPr/>
        </p:nvGrpSpPr>
        <p:grpSpPr>
          <a:xfrm>
            <a:off x="589794" y="2100948"/>
            <a:ext cx="3154076" cy="1334933"/>
            <a:chOff x="666736" y="2100948"/>
            <a:chExt cx="3154076" cy="1334933"/>
          </a:xfrm>
        </p:grpSpPr>
        <p:sp>
          <p:nvSpPr>
            <p:cNvPr id="33" name="ïṥ1íďê">
              <a:extLst>
                <a:ext uri="{FF2B5EF4-FFF2-40B4-BE49-F238E27FC236}">
                  <a16:creationId xmlns:a16="http://schemas.microsoft.com/office/drawing/2014/main" id="{9A026536-60C3-4A75-8B16-F17DF8563732}"/>
                </a:ext>
              </a:extLst>
            </p:cNvPr>
            <p:cNvSpPr/>
            <p:nvPr/>
          </p:nvSpPr>
          <p:spPr bwMode="auto">
            <a:xfrm>
              <a:off x="679823"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nSpc>
                  <a:spcPct val="120000"/>
                </a:lnSpc>
                <a:spcBef>
                  <a:spcPct val="0"/>
                </a:spcBef>
              </a:pPr>
              <a:r>
                <a:rPr lang="en-US" altLang="zh-CN" sz="1600" dirty="0"/>
                <a:t>……</a:t>
              </a:r>
            </a:p>
          </p:txBody>
        </p:sp>
        <p:sp>
          <p:nvSpPr>
            <p:cNvPr id="34" name="i$ḷíďé">
              <a:extLst>
                <a:ext uri="{FF2B5EF4-FFF2-40B4-BE49-F238E27FC236}">
                  <a16:creationId xmlns:a16="http://schemas.microsoft.com/office/drawing/2014/main" id="{F1F7E581-B3AA-470C-8E0E-0E2D274D277D}"/>
                </a:ext>
              </a:extLst>
            </p:cNvPr>
            <p:cNvSpPr txBox="1"/>
            <p:nvPr/>
          </p:nvSpPr>
          <p:spPr bwMode="auto">
            <a:xfrm>
              <a:off x="666736"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关键字</a:t>
              </a:r>
              <a:endParaRPr lang="en-US" altLang="zh-CN" sz="2000" b="1" dirty="0"/>
            </a:p>
          </p:txBody>
        </p:sp>
      </p:grpSp>
      <p:sp>
        <p:nvSpPr>
          <p:cNvPr id="14" name="ïsļiḍê">
            <a:extLst>
              <a:ext uri="{FF2B5EF4-FFF2-40B4-BE49-F238E27FC236}">
                <a16:creationId xmlns:a16="http://schemas.microsoft.com/office/drawing/2014/main" id="{4C6A3354-B969-4594-A02A-E1FD6DF1666F}"/>
              </a:ext>
            </a:extLst>
          </p:cNvPr>
          <p:cNvSpPr/>
          <p:nvPr/>
        </p:nvSpPr>
        <p:spPr>
          <a:xfrm>
            <a:off x="669925" y="3754921"/>
            <a:ext cx="10850564" cy="15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7" name="iŝľíḑe">
            <a:extLst>
              <a:ext uri="{FF2B5EF4-FFF2-40B4-BE49-F238E27FC236}">
                <a16:creationId xmlns:a16="http://schemas.microsoft.com/office/drawing/2014/main" id="{194945D5-AA0B-4293-9DA7-0FAF0FB9B6E9}"/>
              </a:ext>
            </a:extLst>
          </p:cNvPr>
          <p:cNvGrpSpPr/>
          <p:nvPr/>
        </p:nvGrpSpPr>
        <p:grpSpPr>
          <a:xfrm>
            <a:off x="4412105" y="1987090"/>
            <a:ext cx="3367792" cy="3177257"/>
            <a:chOff x="4412106" y="1987090"/>
            <a:chExt cx="3367792" cy="3177257"/>
          </a:xfrm>
        </p:grpSpPr>
        <p:grpSp>
          <p:nvGrpSpPr>
            <p:cNvPr id="23" name="îṡlîḓè">
              <a:extLst>
                <a:ext uri="{FF2B5EF4-FFF2-40B4-BE49-F238E27FC236}">
                  <a16:creationId xmlns:a16="http://schemas.microsoft.com/office/drawing/2014/main" id="{1D889DA9-C5B6-4F14-B2DE-897ED51BE099}"/>
                </a:ext>
              </a:extLst>
            </p:cNvPr>
            <p:cNvGrpSpPr/>
            <p:nvPr/>
          </p:nvGrpSpPr>
          <p:grpSpPr>
            <a:xfrm rot="5400000">
              <a:off x="4554132" y="1938580"/>
              <a:ext cx="3177256" cy="3274277"/>
              <a:chOff x="4507374" y="1891819"/>
              <a:chExt cx="3177256" cy="3274277"/>
            </a:xfrm>
            <a:solidFill>
              <a:schemeClr val="accent1"/>
            </a:solidFill>
          </p:grpSpPr>
          <p:sp>
            <p:nvSpPr>
              <p:cNvPr id="27" name="î$1ídè">
                <a:extLst>
                  <a:ext uri="{FF2B5EF4-FFF2-40B4-BE49-F238E27FC236}">
                    <a16:creationId xmlns:a16="http://schemas.microsoft.com/office/drawing/2014/main" id="{64F29743-C8ED-46B9-8945-C3C19CDC7250}"/>
                  </a:ext>
                </a:extLst>
              </p:cNvPr>
              <p:cNvSpPr/>
              <p:nvPr/>
            </p:nvSpPr>
            <p:spPr>
              <a:xfrm rot="14400000" flipH="1" flipV="1">
                <a:off x="5319689" y="1936839"/>
                <a:ext cx="652791" cy="562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p>
            </p:txBody>
          </p:sp>
          <p:sp>
            <p:nvSpPr>
              <p:cNvPr id="28" name="ïṩḻíďe">
                <a:extLst>
                  <a:ext uri="{FF2B5EF4-FFF2-40B4-BE49-F238E27FC236}">
                    <a16:creationId xmlns:a16="http://schemas.microsoft.com/office/drawing/2014/main" id="{F03EA5C0-02BE-49BA-9893-A5192982D9F7}"/>
                  </a:ext>
                </a:extLst>
              </p:cNvPr>
              <p:cNvSpPr/>
              <p:nvPr/>
            </p:nvSpPr>
            <p:spPr>
              <a:xfrm rot="17100000" flipH="1" flipV="1">
                <a:off x="4507374" y="1988840"/>
                <a:ext cx="3177256" cy="3177256"/>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grpSp>
          <p:nvGrpSpPr>
            <p:cNvPr id="24" name="ïṣ1iďe">
              <a:extLst>
                <a:ext uri="{FF2B5EF4-FFF2-40B4-BE49-F238E27FC236}">
                  <a16:creationId xmlns:a16="http://schemas.microsoft.com/office/drawing/2014/main" id="{C173E9CF-43DA-4C0F-8119-EA33568162C8}"/>
                </a:ext>
              </a:extLst>
            </p:cNvPr>
            <p:cNvGrpSpPr/>
            <p:nvPr/>
          </p:nvGrpSpPr>
          <p:grpSpPr>
            <a:xfrm rot="5400000">
              <a:off x="4458864" y="1940332"/>
              <a:ext cx="3177256" cy="3270771"/>
              <a:chOff x="4507373" y="1988840"/>
              <a:chExt cx="3177256" cy="3270771"/>
            </a:xfrm>
            <a:solidFill>
              <a:schemeClr val="tx1">
                <a:lumMod val="50000"/>
                <a:lumOff val="50000"/>
              </a:schemeClr>
            </a:solidFill>
          </p:grpSpPr>
          <p:sp>
            <p:nvSpPr>
              <p:cNvPr id="25" name="îṡḻïḍe">
                <a:extLst>
                  <a:ext uri="{FF2B5EF4-FFF2-40B4-BE49-F238E27FC236}">
                    <a16:creationId xmlns:a16="http://schemas.microsoft.com/office/drawing/2014/main" id="{B8FE9F63-F313-411B-946F-E4E733DA7042}"/>
                  </a:ext>
                </a:extLst>
              </p:cNvPr>
              <p:cNvSpPr/>
              <p:nvPr/>
            </p:nvSpPr>
            <p:spPr>
              <a:xfrm rot="17100000">
                <a:off x="4507373" y="1988840"/>
                <a:ext cx="3177256" cy="3177256"/>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ïṧļiḓè">
                <a:extLst>
                  <a:ext uri="{FF2B5EF4-FFF2-40B4-BE49-F238E27FC236}">
                    <a16:creationId xmlns:a16="http://schemas.microsoft.com/office/drawing/2014/main" id="{AF0EFD36-0B97-43ED-BEA4-7BD755FD718B}"/>
                  </a:ext>
                </a:extLst>
              </p:cNvPr>
              <p:cNvSpPr/>
              <p:nvPr/>
            </p:nvSpPr>
            <p:spPr>
              <a:xfrm rot="3600000" flipV="1">
                <a:off x="6237386" y="4651840"/>
                <a:ext cx="652791" cy="562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p>
            </p:txBody>
          </p:sp>
        </p:grpSp>
      </p:grpSp>
      <p:sp>
        <p:nvSpPr>
          <p:cNvPr id="18" name="ïṡļîḋé">
            <a:extLst>
              <a:ext uri="{FF2B5EF4-FFF2-40B4-BE49-F238E27FC236}">
                <a16:creationId xmlns:a16="http://schemas.microsoft.com/office/drawing/2014/main" id="{67EBDFAD-0054-4305-85BB-622C4399393D}"/>
              </a:ext>
            </a:extLst>
          </p:cNvPr>
          <p:cNvSpPr/>
          <p:nvPr/>
        </p:nvSpPr>
        <p:spPr>
          <a:xfrm>
            <a:off x="5016913" y="2495717"/>
            <a:ext cx="2158177" cy="2160000"/>
          </a:xfrm>
          <a:prstGeom prst="ellipse">
            <a:avLst/>
          </a:prstGeom>
          <a:blipFill dpi="0" rotWithShape="1">
            <a:blip r:embed="rId2"/>
            <a:srcRect/>
            <a:stretch>
              <a:fillRect/>
            </a:stretch>
          </a:blipFill>
          <a:ln w="762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a:p>
        </p:txBody>
      </p:sp>
      <p:grpSp>
        <p:nvGrpSpPr>
          <p:cNvPr id="5" name="组合 4">
            <a:extLst>
              <a:ext uri="{FF2B5EF4-FFF2-40B4-BE49-F238E27FC236}">
                <a16:creationId xmlns:a16="http://schemas.microsoft.com/office/drawing/2014/main" id="{A73488C5-41CB-45B7-9605-5E76771953A2}"/>
              </a:ext>
            </a:extLst>
          </p:cNvPr>
          <p:cNvGrpSpPr/>
          <p:nvPr/>
        </p:nvGrpSpPr>
        <p:grpSpPr>
          <a:xfrm>
            <a:off x="3670278" y="2401676"/>
            <a:ext cx="4851445" cy="2348085"/>
            <a:chOff x="3666931" y="2418937"/>
            <a:chExt cx="4851445" cy="2348085"/>
          </a:xfrm>
        </p:grpSpPr>
        <p:sp>
          <p:nvSpPr>
            <p:cNvPr id="19" name="iṧļíďè">
              <a:extLst>
                <a:ext uri="{FF2B5EF4-FFF2-40B4-BE49-F238E27FC236}">
                  <a16:creationId xmlns:a16="http://schemas.microsoft.com/office/drawing/2014/main" id="{9B0466A4-C7AF-4544-8892-90A979E86233}"/>
                </a:ext>
              </a:extLst>
            </p:cNvPr>
            <p:cNvSpPr/>
            <p:nvPr/>
          </p:nvSpPr>
          <p:spPr bwMode="auto">
            <a:xfrm flipH="1">
              <a:off x="3666931" y="2418937"/>
              <a:ext cx="454974" cy="43755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wrap="square" lIns="91440" tIns="45720" rIns="91440" bIns="45720">
              <a:normAutofit/>
            </a:bodyPr>
            <a:lstStyle/>
            <a:p>
              <a:endParaRPr lang="zh-CN" altLang="en-US" dirty="0"/>
            </a:p>
          </p:txBody>
        </p:sp>
        <p:sp>
          <p:nvSpPr>
            <p:cNvPr id="20" name="iṥḷîḑe">
              <a:extLst>
                <a:ext uri="{FF2B5EF4-FFF2-40B4-BE49-F238E27FC236}">
                  <a16:creationId xmlns:a16="http://schemas.microsoft.com/office/drawing/2014/main" id="{60C590E9-9EC8-4F03-945B-CAE3C62A4DEE}"/>
                </a:ext>
              </a:extLst>
            </p:cNvPr>
            <p:cNvSpPr/>
            <p:nvPr/>
          </p:nvSpPr>
          <p:spPr bwMode="auto">
            <a:xfrm flipH="1">
              <a:off x="8023678" y="2418937"/>
              <a:ext cx="494698" cy="47591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accent1"/>
            </a:solidFill>
            <a:ln>
              <a:noFill/>
            </a:ln>
          </p:spPr>
          <p:txBody>
            <a:bodyPr/>
            <a:lstStyle/>
            <a:p>
              <a:endParaRPr lang="zh-CN" altLang="en-US"/>
            </a:p>
          </p:txBody>
        </p:sp>
        <p:sp>
          <p:nvSpPr>
            <p:cNvPr id="21" name="ïśľíďe">
              <a:extLst>
                <a:ext uri="{FF2B5EF4-FFF2-40B4-BE49-F238E27FC236}">
                  <a16:creationId xmlns:a16="http://schemas.microsoft.com/office/drawing/2014/main" id="{3A2261EF-9B32-47DC-B6C2-469EB2B66C61}"/>
                </a:ext>
              </a:extLst>
            </p:cNvPr>
            <p:cNvSpPr/>
            <p:nvPr/>
          </p:nvSpPr>
          <p:spPr bwMode="auto">
            <a:xfrm flipH="1">
              <a:off x="8023678" y="4287036"/>
              <a:ext cx="480884" cy="4799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22" name="ïSlîḑe">
              <a:extLst>
                <a:ext uri="{FF2B5EF4-FFF2-40B4-BE49-F238E27FC236}">
                  <a16:creationId xmlns:a16="http://schemas.microsoft.com/office/drawing/2014/main" id="{789DD2DA-30C4-4AC1-933C-995E42846C5F}"/>
                </a:ext>
              </a:extLst>
            </p:cNvPr>
            <p:cNvSpPr/>
            <p:nvPr/>
          </p:nvSpPr>
          <p:spPr bwMode="auto">
            <a:xfrm>
              <a:off x="3666931" y="4287036"/>
              <a:ext cx="485478" cy="423796"/>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tx1">
                <a:lumMod val="50000"/>
                <a:lumOff val="50000"/>
              </a:schemeClr>
            </a:solidFill>
            <a:ln>
              <a:noFill/>
            </a:ln>
          </p:spPr>
          <p:txBody>
            <a:bodyPr/>
            <a:lstStyle/>
            <a:p>
              <a:endParaRPr lang="zh-CN" altLang="en-US"/>
            </a:p>
          </p:txBody>
        </p:sp>
      </p:grpSp>
      <p:grpSp>
        <p:nvGrpSpPr>
          <p:cNvPr id="37" name="组合 36">
            <a:extLst>
              <a:ext uri="{FF2B5EF4-FFF2-40B4-BE49-F238E27FC236}">
                <a16:creationId xmlns:a16="http://schemas.microsoft.com/office/drawing/2014/main" id="{0D55550D-4912-4AEF-B705-8B3D9538E468}"/>
              </a:ext>
            </a:extLst>
          </p:cNvPr>
          <p:cNvGrpSpPr/>
          <p:nvPr/>
        </p:nvGrpSpPr>
        <p:grpSpPr>
          <a:xfrm>
            <a:off x="589794" y="3919305"/>
            <a:ext cx="3154076" cy="1334933"/>
            <a:chOff x="666736" y="2100948"/>
            <a:chExt cx="3154076" cy="1334933"/>
          </a:xfrm>
        </p:grpSpPr>
        <p:sp>
          <p:nvSpPr>
            <p:cNvPr id="38" name="ïṥ1íďê">
              <a:extLst>
                <a:ext uri="{FF2B5EF4-FFF2-40B4-BE49-F238E27FC236}">
                  <a16:creationId xmlns:a16="http://schemas.microsoft.com/office/drawing/2014/main" id="{5910D218-2CC4-4FAA-AE8C-9E0AAED08793}"/>
                </a:ext>
              </a:extLst>
            </p:cNvPr>
            <p:cNvSpPr/>
            <p:nvPr/>
          </p:nvSpPr>
          <p:spPr bwMode="auto">
            <a:xfrm>
              <a:off x="679823"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nSpc>
                  <a:spcPct val="120000"/>
                </a:lnSpc>
                <a:spcBef>
                  <a:spcPct val="0"/>
                </a:spcBef>
              </a:pPr>
              <a:r>
                <a:rPr lang="en-US" altLang="zh-CN" sz="1600" dirty="0"/>
                <a:t>……</a:t>
              </a:r>
            </a:p>
          </p:txBody>
        </p:sp>
        <p:sp>
          <p:nvSpPr>
            <p:cNvPr id="39" name="i$ḷíďé">
              <a:extLst>
                <a:ext uri="{FF2B5EF4-FFF2-40B4-BE49-F238E27FC236}">
                  <a16:creationId xmlns:a16="http://schemas.microsoft.com/office/drawing/2014/main" id="{1127753E-B905-4547-A800-4FFE2AF434B9}"/>
                </a:ext>
              </a:extLst>
            </p:cNvPr>
            <p:cNvSpPr txBox="1"/>
            <p:nvPr/>
          </p:nvSpPr>
          <p:spPr bwMode="auto">
            <a:xfrm>
              <a:off x="666736"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关键字</a:t>
              </a:r>
              <a:endParaRPr lang="en-US" altLang="zh-CN" sz="2000" b="1" dirty="0"/>
            </a:p>
          </p:txBody>
        </p:sp>
      </p:grpSp>
      <p:grpSp>
        <p:nvGrpSpPr>
          <p:cNvPr id="4" name="组合 3">
            <a:extLst>
              <a:ext uri="{FF2B5EF4-FFF2-40B4-BE49-F238E27FC236}">
                <a16:creationId xmlns:a16="http://schemas.microsoft.com/office/drawing/2014/main" id="{B8A8D104-81D0-4FC4-8755-84B85505144D}"/>
              </a:ext>
            </a:extLst>
          </p:cNvPr>
          <p:cNvGrpSpPr/>
          <p:nvPr/>
        </p:nvGrpSpPr>
        <p:grpSpPr>
          <a:xfrm>
            <a:off x="8434316" y="2096395"/>
            <a:ext cx="3140989" cy="3153290"/>
            <a:chOff x="825621" y="2253348"/>
            <a:chExt cx="3140989" cy="3153290"/>
          </a:xfrm>
        </p:grpSpPr>
        <p:grpSp>
          <p:nvGrpSpPr>
            <p:cNvPr id="40" name="组合 39">
              <a:extLst>
                <a:ext uri="{FF2B5EF4-FFF2-40B4-BE49-F238E27FC236}">
                  <a16:creationId xmlns:a16="http://schemas.microsoft.com/office/drawing/2014/main" id="{867AA763-01AE-4630-8B01-59B55414F335}"/>
                </a:ext>
              </a:extLst>
            </p:cNvPr>
            <p:cNvGrpSpPr/>
            <p:nvPr/>
          </p:nvGrpSpPr>
          <p:grpSpPr>
            <a:xfrm>
              <a:off x="825621" y="2253348"/>
              <a:ext cx="3140989" cy="1334933"/>
              <a:chOff x="679823" y="2100948"/>
              <a:chExt cx="3140989" cy="1334933"/>
            </a:xfrm>
          </p:grpSpPr>
          <p:sp>
            <p:nvSpPr>
              <p:cNvPr id="41" name="ïṥ1íďê">
                <a:extLst>
                  <a:ext uri="{FF2B5EF4-FFF2-40B4-BE49-F238E27FC236}">
                    <a16:creationId xmlns:a16="http://schemas.microsoft.com/office/drawing/2014/main" id="{28545F0D-0A1D-4A13-9C32-08272723CB48}"/>
                  </a:ext>
                </a:extLst>
              </p:cNvPr>
              <p:cNvSpPr/>
              <p:nvPr/>
            </p:nvSpPr>
            <p:spPr bwMode="auto">
              <a:xfrm>
                <a:off x="679823"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gn="r">
                  <a:lnSpc>
                    <a:spcPct val="120000"/>
                  </a:lnSpc>
                  <a:spcBef>
                    <a:spcPct val="0"/>
                  </a:spcBef>
                </a:pPr>
                <a:r>
                  <a:rPr lang="en-US" altLang="zh-CN" sz="1600" dirty="0"/>
                  <a:t>……</a:t>
                </a:r>
              </a:p>
            </p:txBody>
          </p:sp>
          <p:sp>
            <p:nvSpPr>
              <p:cNvPr id="42" name="i$ḷíďé">
                <a:extLst>
                  <a:ext uri="{FF2B5EF4-FFF2-40B4-BE49-F238E27FC236}">
                    <a16:creationId xmlns:a16="http://schemas.microsoft.com/office/drawing/2014/main" id="{91418004-2141-403C-9D2D-F02B9BCBE3AB}"/>
                  </a:ext>
                </a:extLst>
              </p:cNvPr>
              <p:cNvSpPr txBox="1"/>
              <p:nvPr/>
            </p:nvSpPr>
            <p:spPr bwMode="auto">
              <a:xfrm>
                <a:off x="820617"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关键字</a:t>
                </a:r>
                <a:endParaRPr lang="en-US" altLang="zh-CN" sz="2000" b="1" dirty="0"/>
              </a:p>
            </p:txBody>
          </p:sp>
        </p:grpSp>
        <p:grpSp>
          <p:nvGrpSpPr>
            <p:cNvPr id="43" name="组合 42">
              <a:extLst>
                <a:ext uri="{FF2B5EF4-FFF2-40B4-BE49-F238E27FC236}">
                  <a16:creationId xmlns:a16="http://schemas.microsoft.com/office/drawing/2014/main" id="{68603D71-B01D-4ABF-8F40-CF4B556A7CF4}"/>
                </a:ext>
              </a:extLst>
            </p:cNvPr>
            <p:cNvGrpSpPr/>
            <p:nvPr/>
          </p:nvGrpSpPr>
          <p:grpSpPr>
            <a:xfrm>
              <a:off x="825621" y="4071705"/>
              <a:ext cx="3140989" cy="1334933"/>
              <a:chOff x="679823" y="2100948"/>
              <a:chExt cx="3140989" cy="1334933"/>
            </a:xfrm>
          </p:grpSpPr>
          <p:sp>
            <p:nvSpPr>
              <p:cNvPr id="44" name="ïṥ1íďê">
                <a:extLst>
                  <a:ext uri="{FF2B5EF4-FFF2-40B4-BE49-F238E27FC236}">
                    <a16:creationId xmlns:a16="http://schemas.microsoft.com/office/drawing/2014/main" id="{F8A59F99-4B65-4800-9108-BA308BF19184}"/>
                  </a:ext>
                </a:extLst>
              </p:cNvPr>
              <p:cNvSpPr/>
              <p:nvPr/>
            </p:nvSpPr>
            <p:spPr bwMode="auto">
              <a:xfrm>
                <a:off x="679823" y="2481502"/>
                <a:ext cx="3140989"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spcBef>
                    <a:spcPct val="0"/>
                  </a:spcBef>
                </a:pPr>
                <a:r>
                  <a:rPr lang="zh-CN" altLang="en-US" sz="1600" dirty="0"/>
                  <a:t>学校现有四个校区和一个大学科技园，校园面积达</a:t>
                </a:r>
                <a:r>
                  <a:rPr lang="en-US" altLang="zh-CN" sz="1600" dirty="0"/>
                  <a:t>3200</a:t>
                </a:r>
                <a:r>
                  <a:rPr lang="zh-CN" altLang="en-US" sz="1600" dirty="0"/>
                  <a:t>余亩</a:t>
                </a:r>
                <a:endParaRPr lang="en-US" altLang="zh-CN" sz="1600" dirty="0"/>
              </a:p>
              <a:p>
                <a:pPr algn="r">
                  <a:lnSpc>
                    <a:spcPct val="120000"/>
                  </a:lnSpc>
                  <a:spcBef>
                    <a:spcPct val="0"/>
                  </a:spcBef>
                </a:pPr>
                <a:r>
                  <a:rPr lang="en-US" altLang="zh-CN" sz="1600" dirty="0"/>
                  <a:t>……</a:t>
                </a:r>
              </a:p>
            </p:txBody>
          </p:sp>
          <p:sp>
            <p:nvSpPr>
              <p:cNvPr id="45" name="i$ḷíďé">
                <a:extLst>
                  <a:ext uri="{FF2B5EF4-FFF2-40B4-BE49-F238E27FC236}">
                    <a16:creationId xmlns:a16="http://schemas.microsoft.com/office/drawing/2014/main" id="{0E8FCD90-6CB7-47E2-8396-D796FDB3319F}"/>
                  </a:ext>
                </a:extLst>
              </p:cNvPr>
              <p:cNvSpPr txBox="1"/>
              <p:nvPr/>
            </p:nvSpPr>
            <p:spPr bwMode="auto">
              <a:xfrm>
                <a:off x="820617" y="2100948"/>
                <a:ext cx="30001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关键字</a:t>
                </a:r>
                <a:endParaRPr lang="en-US" altLang="zh-CN" sz="2000" b="1" dirty="0"/>
              </a:p>
            </p:txBody>
          </p:sp>
        </p:grpSp>
      </p:grpSp>
    </p:spTree>
    <p:extLst>
      <p:ext uri="{BB962C8B-B14F-4D97-AF65-F5344CB8AC3E}">
        <p14:creationId xmlns:p14="http://schemas.microsoft.com/office/powerpoint/2010/main" val="190844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78BAC-7670-4471-AC95-78CBE79D5916}"/>
              </a:ext>
            </a:extLst>
          </p:cNvPr>
          <p:cNvSpPr>
            <a:spLocks noGrp="1"/>
          </p:cNvSpPr>
          <p:nvPr>
            <p:ph type="title"/>
          </p:nvPr>
        </p:nvSpPr>
        <p:spPr/>
        <p:txBody>
          <a:bodyPr/>
          <a:lstStyle/>
          <a:p>
            <a:r>
              <a:rPr lang="zh-CN" altLang="en-US" dirty="0"/>
              <a:t>这是一个人物介绍图</a:t>
            </a:r>
          </a:p>
        </p:txBody>
      </p:sp>
      <p:grpSp>
        <p:nvGrpSpPr>
          <p:cNvPr id="3" name="íṡľídé">
            <a:extLst>
              <a:ext uri="{FF2B5EF4-FFF2-40B4-BE49-F238E27FC236}">
                <a16:creationId xmlns:a16="http://schemas.microsoft.com/office/drawing/2014/main" id="{458078EE-0B1E-4CAD-AB84-C1EA33083087}"/>
              </a:ext>
            </a:extLst>
          </p:cNvPr>
          <p:cNvGrpSpPr/>
          <p:nvPr/>
        </p:nvGrpSpPr>
        <p:grpSpPr>
          <a:xfrm>
            <a:off x="673099" y="2967594"/>
            <a:ext cx="1733919" cy="3179206"/>
            <a:chOff x="673099" y="2967594"/>
            <a:chExt cx="1733919" cy="3179206"/>
          </a:xfrm>
        </p:grpSpPr>
        <p:sp>
          <p:nvSpPr>
            <p:cNvPr id="4" name="îŝliḓê">
              <a:extLst>
                <a:ext uri="{FF2B5EF4-FFF2-40B4-BE49-F238E27FC236}">
                  <a16:creationId xmlns:a16="http://schemas.microsoft.com/office/drawing/2014/main" id="{38BBC98C-6738-45E3-9DB1-5108F28D9454}"/>
                </a:ext>
              </a:extLst>
            </p:cNvPr>
            <p:cNvSpPr txBox="1"/>
            <p:nvPr/>
          </p:nvSpPr>
          <p:spPr>
            <a:xfrm>
              <a:off x="673099"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endParaRPr lang="en-US" altLang="zh-CN" dirty="0">
                <a:solidFill>
                  <a:schemeClr val="tx1"/>
                </a:solidFill>
              </a:endParaRPr>
            </a:p>
            <a:p>
              <a:r>
                <a:rPr lang="en-US" altLang="zh-CN" dirty="0">
                  <a:solidFill>
                    <a:schemeClr val="tx1"/>
                  </a:solidFill>
                </a:rPr>
                <a:t>……</a:t>
              </a:r>
            </a:p>
          </p:txBody>
        </p:sp>
        <p:sp>
          <p:nvSpPr>
            <p:cNvPr id="5" name="ïśļiḓe">
              <a:extLst>
                <a:ext uri="{FF2B5EF4-FFF2-40B4-BE49-F238E27FC236}">
                  <a16:creationId xmlns:a16="http://schemas.microsoft.com/office/drawing/2014/main" id="{526E3CB9-92B4-4817-A3D2-3801FCA91660}"/>
                </a:ext>
              </a:extLst>
            </p:cNvPr>
            <p:cNvSpPr/>
            <p:nvPr/>
          </p:nvSpPr>
          <p:spPr>
            <a:xfrm>
              <a:off x="708391" y="2967594"/>
              <a:ext cx="1663334" cy="1663334"/>
            </a:xfrm>
            <a:prstGeom prst="ellipse">
              <a:avLst/>
            </a:prstGeom>
            <a:blipFill>
              <a:blip r:embed="rId2"/>
              <a:stretch>
                <a:fillRect/>
              </a:stretch>
            </a:blipFill>
            <a:ln w="19050" cap="flat" cmpd="sng" algn="ctr">
              <a:solidFill>
                <a:srgbClr val="6E838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6" name="îṩḷíḓê">
              <a:extLst>
                <a:ext uri="{FF2B5EF4-FFF2-40B4-BE49-F238E27FC236}">
                  <a16:creationId xmlns:a16="http://schemas.microsoft.com/office/drawing/2014/main" id="{B40C93BE-E4C8-47D0-8CEA-8D91B7C78B76}"/>
                </a:ext>
              </a:extLst>
            </p:cNvPr>
            <p:cNvSpPr/>
            <p:nvPr/>
          </p:nvSpPr>
          <p:spPr>
            <a:xfrm>
              <a:off x="673099" y="4504310"/>
              <a:ext cx="1733919" cy="432850"/>
            </a:xfrm>
            <a:prstGeom prst="roundRect">
              <a:avLst>
                <a:gd name="adj" fmla="val 15146"/>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1</a:t>
              </a:r>
              <a:endParaRPr lang="zh-CN" altLang="en-US" b="1" i="1" dirty="0"/>
            </a:p>
          </p:txBody>
        </p:sp>
      </p:grpSp>
      <p:grpSp>
        <p:nvGrpSpPr>
          <p:cNvPr id="7" name="isļïḋé">
            <a:extLst>
              <a:ext uri="{FF2B5EF4-FFF2-40B4-BE49-F238E27FC236}">
                <a16:creationId xmlns:a16="http://schemas.microsoft.com/office/drawing/2014/main" id="{ACA5F4DA-D629-4224-912A-6F4F84235A9A}"/>
              </a:ext>
            </a:extLst>
          </p:cNvPr>
          <p:cNvGrpSpPr/>
          <p:nvPr/>
        </p:nvGrpSpPr>
        <p:grpSpPr>
          <a:xfrm>
            <a:off x="2495794" y="2967594"/>
            <a:ext cx="1733919" cy="3179206"/>
            <a:chOff x="2495794" y="2967594"/>
            <a:chExt cx="1733919" cy="3179206"/>
          </a:xfrm>
        </p:grpSpPr>
        <p:sp>
          <p:nvSpPr>
            <p:cNvPr id="8" name="ïś1îḓê">
              <a:extLst>
                <a:ext uri="{FF2B5EF4-FFF2-40B4-BE49-F238E27FC236}">
                  <a16:creationId xmlns:a16="http://schemas.microsoft.com/office/drawing/2014/main" id="{8ACA3531-3E9C-418D-A7B6-0454A397839C}"/>
                </a:ext>
              </a:extLst>
            </p:cNvPr>
            <p:cNvSpPr txBox="1"/>
            <p:nvPr/>
          </p:nvSpPr>
          <p:spPr>
            <a:xfrm>
              <a:off x="2495794"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p>
            <a:p>
              <a:r>
                <a:rPr lang="en-US" altLang="zh-CN">
                  <a:solidFill>
                    <a:schemeClr val="tx1"/>
                  </a:solidFill>
                </a:rPr>
                <a:t>……</a:t>
              </a:r>
              <a:endParaRPr lang="en-US" altLang="zh-CN" dirty="0">
                <a:solidFill>
                  <a:schemeClr val="tx1"/>
                </a:solidFill>
              </a:endParaRPr>
            </a:p>
          </p:txBody>
        </p:sp>
        <p:sp>
          <p:nvSpPr>
            <p:cNvPr id="9" name="íŝ1ïḍè">
              <a:extLst>
                <a:ext uri="{FF2B5EF4-FFF2-40B4-BE49-F238E27FC236}">
                  <a16:creationId xmlns:a16="http://schemas.microsoft.com/office/drawing/2014/main" id="{13843E8B-3E87-4E35-97BC-DFE484E7E1F7}"/>
                </a:ext>
              </a:extLst>
            </p:cNvPr>
            <p:cNvSpPr/>
            <p:nvPr/>
          </p:nvSpPr>
          <p:spPr>
            <a:xfrm>
              <a:off x="2531086" y="2967594"/>
              <a:ext cx="1663334" cy="1663334"/>
            </a:xfrm>
            <a:prstGeom prst="ellipse">
              <a:avLst/>
            </a:prstGeom>
            <a:blipFill>
              <a:blip r:embed="rId2"/>
              <a:stretch>
                <a:fillRect/>
              </a:stretch>
            </a:blipFill>
            <a:ln w="19050" cap="flat" cmpd="sng" algn="ctr">
              <a:solidFill>
                <a:srgbClr val="C38F8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0" name="i$ľïḓè">
              <a:extLst>
                <a:ext uri="{FF2B5EF4-FFF2-40B4-BE49-F238E27FC236}">
                  <a16:creationId xmlns:a16="http://schemas.microsoft.com/office/drawing/2014/main" id="{100139CD-6DD5-4FDC-8511-F470FF8B084B}"/>
                </a:ext>
              </a:extLst>
            </p:cNvPr>
            <p:cNvSpPr/>
            <p:nvPr/>
          </p:nvSpPr>
          <p:spPr>
            <a:xfrm>
              <a:off x="2495794" y="4504310"/>
              <a:ext cx="1733919" cy="432850"/>
            </a:xfrm>
            <a:prstGeom prst="roundRect">
              <a:avLst>
                <a:gd name="adj" fmla="val 15146"/>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2</a:t>
              </a:r>
              <a:endParaRPr lang="zh-CN" altLang="en-US" b="1" i="1" dirty="0"/>
            </a:p>
          </p:txBody>
        </p:sp>
      </p:grpSp>
      <p:grpSp>
        <p:nvGrpSpPr>
          <p:cNvPr id="11" name="iṡľíḑê">
            <a:extLst>
              <a:ext uri="{FF2B5EF4-FFF2-40B4-BE49-F238E27FC236}">
                <a16:creationId xmlns:a16="http://schemas.microsoft.com/office/drawing/2014/main" id="{8953B596-76C7-4473-A7EB-5ECC1DE3D443}"/>
              </a:ext>
            </a:extLst>
          </p:cNvPr>
          <p:cNvGrpSpPr/>
          <p:nvPr/>
        </p:nvGrpSpPr>
        <p:grpSpPr>
          <a:xfrm>
            <a:off x="4318489" y="2967594"/>
            <a:ext cx="1733919" cy="3179206"/>
            <a:chOff x="4318489" y="2967594"/>
            <a:chExt cx="1733919" cy="3179206"/>
          </a:xfrm>
        </p:grpSpPr>
        <p:sp>
          <p:nvSpPr>
            <p:cNvPr id="12" name="iŝliďé">
              <a:extLst>
                <a:ext uri="{FF2B5EF4-FFF2-40B4-BE49-F238E27FC236}">
                  <a16:creationId xmlns:a16="http://schemas.microsoft.com/office/drawing/2014/main" id="{7CC20BDA-1704-4AF6-9BA9-A1DA86EDD946}"/>
                </a:ext>
              </a:extLst>
            </p:cNvPr>
            <p:cNvSpPr txBox="1"/>
            <p:nvPr/>
          </p:nvSpPr>
          <p:spPr>
            <a:xfrm>
              <a:off x="4318489"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endParaRPr lang="en-US" altLang="zh-CN" dirty="0">
                <a:solidFill>
                  <a:schemeClr val="tx1"/>
                </a:solidFill>
              </a:endParaRPr>
            </a:p>
            <a:p>
              <a:r>
                <a:rPr lang="en-US" altLang="zh-CN" dirty="0">
                  <a:solidFill>
                    <a:schemeClr val="tx1"/>
                  </a:solidFill>
                </a:rPr>
                <a:t>……</a:t>
              </a:r>
            </a:p>
          </p:txBody>
        </p:sp>
        <p:sp>
          <p:nvSpPr>
            <p:cNvPr id="13" name="îśľidé">
              <a:extLst>
                <a:ext uri="{FF2B5EF4-FFF2-40B4-BE49-F238E27FC236}">
                  <a16:creationId xmlns:a16="http://schemas.microsoft.com/office/drawing/2014/main" id="{A89F2A07-0F86-45D1-AFDF-E5FDAF973AA5}"/>
                </a:ext>
              </a:extLst>
            </p:cNvPr>
            <p:cNvSpPr/>
            <p:nvPr/>
          </p:nvSpPr>
          <p:spPr>
            <a:xfrm>
              <a:off x="4353781" y="2967594"/>
              <a:ext cx="1663334" cy="1663334"/>
            </a:xfrm>
            <a:prstGeom prst="ellipse">
              <a:avLst/>
            </a:prstGeom>
            <a:blipFill>
              <a:blip r:embed="rId2"/>
              <a:stretch>
                <a:fillRect/>
              </a:stretch>
            </a:blipFill>
            <a:ln w="19050" cap="flat" cmpd="sng" algn="ctr">
              <a:solidFill>
                <a:srgbClr val="6E838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4" name="îS1ïḓê">
              <a:extLst>
                <a:ext uri="{FF2B5EF4-FFF2-40B4-BE49-F238E27FC236}">
                  <a16:creationId xmlns:a16="http://schemas.microsoft.com/office/drawing/2014/main" id="{D544A465-0E83-4444-B0C0-4279A9922E9C}"/>
                </a:ext>
              </a:extLst>
            </p:cNvPr>
            <p:cNvSpPr/>
            <p:nvPr/>
          </p:nvSpPr>
          <p:spPr>
            <a:xfrm>
              <a:off x="4318489" y="4504310"/>
              <a:ext cx="1733919" cy="432850"/>
            </a:xfrm>
            <a:prstGeom prst="roundRect">
              <a:avLst>
                <a:gd name="adj" fmla="val 15146"/>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3</a:t>
              </a:r>
              <a:endParaRPr lang="zh-CN" altLang="en-US" b="1" i="1" dirty="0"/>
            </a:p>
          </p:txBody>
        </p:sp>
      </p:grpSp>
      <p:grpSp>
        <p:nvGrpSpPr>
          <p:cNvPr id="15" name="iṩļiḍè">
            <a:extLst>
              <a:ext uri="{FF2B5EF4-FFF2-40B4-BE49-F238E27FC236}">
                <a16:creationId xmlns:a16="http://schemas.microsoft.com/office/drawing/2014/main" id="{64E81113-AD6D-4D26-981E-95EFBBD74ED4}"/>
              </a:ext>
            </a:extLst>
          </p:cNvPr>
          <p:cNvGrpSpPr/>
          <p:nvPr/>
        </p:nvGrpSpPr>
        <p:grpSpPr>
          <a:xfrm>
            <a:off x="6141184" y="2967594"/>
            <a:ext cx="1733919" cy="3179206"/>
            <a:chOff x="6141184" y="2967594"/>
            <a:chExt cx="1733919" cy="3179206"/>
          </a:xfrm>
        </p:grpSpPr>
        <p:sp>
          <p:nvSpPr>
            <p:cNvPr id="16" name="ïS1íḓe">
              <a:extLst>
                <a:ext uri="{FF2B5EF4-FFF2-40B4-BE49-F238E27FC236}">
                  <a16:creationId xmlns:a16="http://schemas.microsoft.com/office/drawing/2014/main" id="{9DC3280B-FC3F-4A22-AC2E-F4757D41F2F1}"/>
                </a:ext>
              </a:extLst>
            </p:cNvPr>
            <p:cNvSpPr txBox="1"/>
            <p:nvPr/>
          </p:nvSpPr>
          <p:spPr>
            <a:xfrm>
              <a:off x="6141184"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endParaRPr lang="en-US" altLang="zh-CN" dirty="0">
                <a:solidFill>
                  <a:schemeClr val="tx1"/>
                </a:solidFill>
              </a:endParaRPr>
            </a:p>
            <a:p>
              <a:r>
                <a:rPr lang="en-US" altLang="zh-CN" dirty="0">
                  <a:solidFill>
                    <a:schemeClr val="tx1"/>
                  </a:solidFill>
                </a:rPr>
                <a:t>……</a:t>
              </a:r>
            </a:p>
          </p:txBody>
        </p:sp>
        <p:sp>
          <p:nvSpPr>
            <p:cNvPr id="17" name="ïšḷíďé">
              <a:extLst>
                <a:ext uri="{FF2B5EF4-FFF2-40B4-BE49-F238E27FC236}">
                  <a16:creationId xmlns:a16="http://schemas.microsoft.com/office/drawing/2014/main" id="{B44D2FBB-170E-4A39-9FF7-FAF3266120FF}"/>
                </a:ext>
              </a:extLst>
            </p:cNvPr>
            <p:cNvSpPr/>
            <p:nvPr/>
          </p:nvSpPr>
          <p:spPr>
            <a:xfrm>
              <a:off x="6176476" y="2967594"/>
              <a:ext cx="1663334" cy="1663334"/>
            </a:xfrm>
            <a:prstGeom prst="ellipse">
              <a:avLst/>
            </a:prstGeom>
            <a:blipFill>
              <a:blip r:embed="rId2"/>
              <a:stretch>
                <a:fillRect/>
              </a:stretch>
            </a:blipFill>
            <a:ln w="19050" cap="flat" cmpd="sng" algn="ctr">
              <a:solidFill>
                <a:srgbClr val="C38F8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8" name="îṣḷíḋe">
              <a:extLst>
                <a:ext uri="{FF2B5EF4-FFF2-40B4-BE49-F238E27FC236}">
                  <a16:creationId xmlns:a16="http://schemas.microsoft.com/office/drawing/2014/main" id="{F39E920F-E329-4F1C-820E-373AC5D6E08C}"/>
                </a:ext>
              </a:extLst>
            </p:cNvPr>
            <p:cNvSpPr/>
            <p:nvPr/>
          </p:nvSpPr>
          <p:spPr>
            <a:xfrm>
              <a:off x="6141184" y="4504310"/>
              <a:ext cx="1733919" cy="432850"/>
            </a:xfrm>
            <a:prstGeom prst="roundRect">
              <a:avLst>
                <a:gd name="adj" fmla="val 15146"/>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4</a:t>
              </a:r>
              <a:endParaRPr lang="zh-CN" altLang="en-US" b="1" i="1" dirty="0"/>
            </a:p>
          </p:txBody>
        </p:sp>
      </p:grpSp>
      <p:grpSp>
        <p:nvGrpSpPr>
          <p:cNvPr id="19" name="îS1ídé">
            <a:extLst>
              <a:ext uri="{FF2B5EF4-FFF2-40B4-BE49-F238E27FC236}">
                <a16:creationId xmlns:a16="http://schemas.microsoft.com/office/drawing/2014/main" id="{76A7781B-0EC0-4C5A-A4C3-D1E3D9CAA860}"/>
              </a:ext>
            </a:extLst>
          </p:cNvPr>
          <p:cNvGrpSpPr/>
          <p:nvPr/>
        </p:nvGrpSpPr>
        <p:grpSpPr>
          <a:xfrm>
            <a:off x="7963879" y="2967594"/>
            <a:ext cx="1733919" cy="3179206"/>
            <a:chOff x="7963879" y="2967594"/>
            <a:chExt cx="1733919" cy="3179206"/>
          </a:xfrm>
        </p:grpSpPr>
        <p:sp>
          <p:nvSpPr>
            <p:cNvPr id="20" name="îṧľídè">
              <a:extLst>
                <a:ext uri="{FF2B5EF4-FFF2-40B4-BE49-F238E27FC236}">
                  <a16:creationId xmlns:a16="http://schemas.microsoft.com/office/drawing/2014/main" id="{0EC0E213-A447-4BDE-8943-53EF233FE649}"/>
                </a:ext>
              </a:extLst>
            </p:cNvPr>
            <p:cNvSpPr txBox="1"/>
            <p:nvPr/>
          </p:nvSpPr>
          <p:spPr>
            <a:xfrm>
              <a:off x="7963879"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endParaRPr lang="en-US" altLang="zh-CN" dirty="0">
                <a:solidFill>
                  <a:schemeClr val="tx1"/>
                </a:solidFill>
              </a:endParaRPr>
            </a:p>
            <a:p>
              <a:r>
                <a:rPr lang="en-US" altLang="zh-CN" dirty="0">
                  <a:solidFill>
                    <a:schemeClr val="tx1"/>
                  </a:solidFill>
                </a:rPr>
                <a:t>……</a:t>
              </a:r>
            </a:p>
          </p:txBody>
        </p:sp>
        <p:sp>
          <p:nvSpPr>
            <p:cNvPr id="21" name="ísļíḍè">
              <a:extLst>
                <a:ext uri="{FF2B5EF4-FFF2-40B4-BE49-F238E27FC236}">
                  <a16:creationId xmlns:a16="http://schemas.microsoft.com/office/drawing/2014/main" id="{E5CF1079-CCD4-4530-B298-8EAC91A318D5}"/>
                </a:ext>
              </a:extLst>
            </p:cNvPr>
            <p:cNvSpPr/>
            <p:nvPr/>
          </p:nvSpPr>
          <p:spPr>
            <a:xfrm>
              <a:off x="7999171" y="2967594"/>
              <a:ext cx="1663334" cy="1663334"/>
            </a:xfrm>
            <a:prstGeom prst="ellipse">
              <a:avLst/>
            </a:prstGeom>
            <a:blipFill>
              <a:blip r:embed="rId2"/>
              <a:stretch>
                <a:fillRect/>
              </a:stretch>
            </a:blipFill>
            <a:ln w="19050" cap="flat" cmpd="sng" algn="ctr">
              <a:solidFill>
                <a:srgbClr val="6E838E"/>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2" name="iṡľîdé">
              <a:extLst>
                <a:ext uri="{FF2B5EF4-FFF2-40B4-BE49-F238E27FC236}">
                  <a16:creationId xmlns:a16="http://schemas.microsoft.com/office/drawing/2014/main" id="{DC1E5602-A932-4773-8E44-E8C982545783}"/>
                </a:ext>
              </a:extLst>
            </p:cNvPr>
            <p:cNvSpPr/>
            <p:nvPr/>
          </p:nvSpPr>
          <p:spPr>
            <a:xfrm>
              <a:off x="7963879" y="4504310"/>
              <a:ext cx="1733919" cy="432850"/>
            </a:xfrm>
            <a:prstGeom prst="roundRect">
              <a:avLst>
                <a:gd name="adj" fmla="val 15146"/>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5</a:t>
              </a:r>
              <a:endParaRPr lang="zh-CN" altLang="en-US" b="1" i="1" dirty="0"/>
            </a:p>
          </p:txBody>
        </p:sp>
      </p:grpSp>
      <p:grpSp>
        <p:nvGrpSpPr>
          <p:cNvPr id="23" name="îṣľíḓe">
            <a:extLst>
              <a:ext uri="{FF2B5EF4-FFF2-40B4-BE49-F238E27FC236}">
                <a16:creationId xmlns:a16="http://schemas.microsoft.com/office/drawing/2014/main" id="{24112B68-60FB-4174-B527-E947D1A62022}"/>
              </a:ext>
            </a:extLst>
          </p:cNvPr>
          <p:cNvGrpSpPr/>
          <p:nvPr/>
        </p:nvGrpSpPr>
        <p:grpSpPr>
          <a:xfrm>
            <a:off x="9786574" y="2967594"/>
            <a:ext cx="1733919" cy="3179206"/>
            <a:chOff x="9786574" y="2967594"/>
            <a:chExt cx="1733919" cy="3179206"/>
          </a:xfrm>
        </p:grpSpPr>
        <p:sp>
          <p:nvSpPr>
            <p:cNvPr id="24" name="íṣḻiḍê">
              <a:extLst>
                <a:ext uri="{FF2B5EF4-FFF2-40B4-BE49-F238E27FC236}">
                  <a16:creationId xmlns:a16="http://schemas.microsoft.com/office/drawing/2014/main" id="{E6579B57-1AC9-49C5-81C6-54E037CA15D9}"/>
                </a:ext>
              </a:extLst>
            </p:cNvPr>
            <p:cNvSpPr txBox="1"/>
            <p:nvPr/>
          </p:nvSpPr>
          <p:spPr>
            <a:xfrm>
              <a:off x="9786574" y="5045923"/>
              <a:ext cx="1733919" cy="11008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defPPr>
                <a:defRPr lang="zh-CN"/>
              </a:defPPr>
              <a:lvl1pPr algn="ctr">
                <a:lnSpc>
                  <a:spcPct val="120000"/>
                </a:lnSpc>
                <a:spcBef>
                  <a:spcPct val="0"/>
                </a:spcBef>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一代代安大人潜心耕耘</a:t>
              </a:r>
              <a:endParaRPr lang="en-US" altLang="zh-CN" dirty="0">
                <a:solidFill>
                  <a:schemeClr val="tx1"/>
                </a:solidFill>
              </a:endParaRPr>
            </a:p>
            <a:p>
              <a:r>
                <a:rPr lang="en-US" altLang="zh-CN" dirty="0">
                  <a:solidFill>
                    <a:schemeClr val="tx1"/>
                  </a:solidFill>
                </a:rPr>
                <a:t>……</a:t>
              </a:r>
            </a:p>
          </p:txBody>
        </p:sp>
        <p:sp>
          <p:nvSpPr>
            <p:cNvPr id="25" name="ïślïḑé">
              <a:extLst>
                <a:ext uri="{FF2B5EF4-FFF2-40B4-BE49-F238E27FC236}">
                  <a16:creationId xmlns:a16="http://schemas.microsoft.com/office/drawing/2014/main" id="{BAAAF975-E2CB-49A5-A777-C47AF0569969}"/>
                </a:ext>
              </a:extLst>
            </p:cNvPr>
            <p:cNvSpPr/>
            <p:nvPr/>
          </p:nvSpPr>
          <p:spPr>
            <a:xfrm>
              <a:off x="9821866" y="2967594"/>
              <a:ext cx="1663334" cy="1663334"/>
            </a:xfrm>
            <a:prstGeom prst="ellipse">
              <a:avLst/>
            </a:prstGeom>
            <a:blipFill>
              <a:blip r:embed="rId2"/>
              <a:stretch>
                <a:fillRect/>
              </a:stretch>
            </a:blipFill>
            <a:ln w="19050" cap="flat" cmpd="sng" algn="ctr">
              <a:solidFill>
                <a:srgbClr val="C38F8A"/>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6" name="ïSḻiḋê">
              <a:extLst>
                <a:ext uri="{FF2B5EF4-FFF2-40B4-BE49-F238E27FC236}">
                  <a16:creationId xmlns:a16="http://schemas.microsoft.com/office/drawing/2014/main" id="{100D51AD-4C5B-4354-BE74-D2CC5FA98585}"/>
                </a:ext>
              </a:extLst>
            </p:cNvPr>
            <p:cNvSpPr/>
            <p:nvPr/>
          </p:nvSpPr>
          <p:spPr>
            <a:xfrm>
              <a:off x="9786574" y="4504310"/>
              <a:ext cx="1733919" cy="432850"/>
            </a:xfrm>
            <a:prstGeom prst="roundRect">
              <a:avLst>
                <a:gd name="adj" fmla="val 15146"/>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i="1" dirty="0"/>
                <a:t>人物</a:t>
              </a:r>
              <a:r>
                <a:rPr lang="en-US" altLang="zh-CN" b="1" i="1" dirty="0"/>
                <a:t>6</a:t>
              </a:r>
              <a:endParaRPr lang="zh-CN" altLang="en-US" b="1" i="1" dirty="0"/>
            </a:p>
          </p:txBody>
        </p:sp>
      </p:grpSp>
      <p:grpSp>
        <p:nvGrpSpPr>
          <p:cNvPr id="27" name="ï$ḷiḑé">
            <a:extLst>
              <a:ext uri="{FF2B5EF4-FFF2-40B4-BE49-F238E27FC236}">
                <a16:creationId xmlns:a16="http://schemas.microsoft.com/office/drawing/2014/main" id="{79CA6330-FA01-4FB6-A3A8-6D1313E3098D}"/>
              </a:ext>
            </a:extLst>
          </p:cNvPr>
          <p:cNvGrpSpPr/>
          <p:nvPr/>
        </p:nvGrpSpPr>
        <p:grpSpPr>
          <a:xfrm>
            <a:off x="673100" y="1366870"/>
            <a:ext cx="10845800" cy="1063695"/>
            <a:chOff x="673100" y="1466661"/>
            <a:chExt cx="10845800" cy="1063695"/>
          </a:xfrm>
        </p:grpSpPr>
        <p:sp>
          <p:nvSpPr>
            <p:cNvPr id="28" name="ïṥļîḓê">
              <a:extLst>
                <a:ext uri="{FF2B5EF4-FFF2-40B4-BE49-F238E27FC236}">
                  <a16:creationId xmlns:a16="http://schemas.microsoft.com/office/drawing/2014/main" id="{E3C6C967-3C44-4138-BCFF-9A277FC2A5C8}"/>
                </a:ext>
              </a:extLst>
            </p:cNvPr>
            <p:cNvSpPr txBox="1"/>
            <p:nvPr/>
          </p:nvSpPr>
          <p:spPr>
            <a:xfrm>
              <a:off x="673105" y="1466661"/>
              <a:ext cx="10845795" cy="457280"/>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t>安徽大学是国家“双一流”建设高校</a:t>
              </a:r>
              <a:endParaRPr lang="en-US" sz="2400" b="1" dirty="0"/>
            </a:p>
          </p:txBody>
        </p:sp>
        <p:sp>
          <p:nvSpPr>
            <p:cNvPr id="29" name="íŝḻíḍè">
              <a:extLst>
                <a:ext uri="{FF2B5EF4-FFF2-40B4-BE49-F238E27FC236}">
                  <a16:creationId xmlns:a16="http://schemas.microsoft.com/office/drawing/2014/main" id="{8DEBEFA1-BBEF-4AF0-91E4-3C4BAE2D3633}"/>
                </a:ext>
              </a:extLst>
            </p:cNvPr>
            <p:cNvSpPr txBox="1"/>
            <p:nvPr/>
          </p:nvSpPr>
          <p:spPr>
            <a:xfrm>
              <a:off x="673100" y="1923940"/>
              <a:ext cx="10845797" cy="60641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dirty="0"/>
                <a:t>建校以来，学校已为国家和地方建设输送</a:t>
              </a:r>
              <a:r>
                <a:rPr lang="en-US" altLang="zh-CN" dirty="0"/>
                <a:t>30</a:t>
              </a:r>
              <a:r>
                <a:rPr lang="zh-CN" altLang="en-US" dirty="0"/>
                <a:t>余万名优秀毕业生。</a:t>
              </a:r>
              <a:r>
                <a:rPr lang="en-US" dirty="0">
                  <a:latin typeface="+mn-ea"/>
                </a:rPr>
                <a:t>…</a:t>
              </a:r>
            </a:p>
          </p:txBody>
        </p:sp>
      </p:grpSp>
    </p:spTree>
    <p:extLst>
      <p:ext uri="{BB962C8B-B14F-4D97-AF65-F5344CB8AC3E}">
        <p14:creationId xmlns:p14="http://schemas.microsoft.com/office/powerpoint/2010/main" val="3416114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E3C82-57EF-491A-B483-52A0C085D3F3}"/>
              </a:ext>
            </a:extLst>
          </p:cNvPr>
          <p:cNvSpPr>
            <a:spLocks noGrp="1"/>
          </p:cNvSpPr>
          <p:nvPr>
            <p:ph type="title"/>
          </p:nvPr>
        </p:nvSpPr>
        <p:spPr/>
        <p:txBody>
          <a:bodyPr/>
          <a:lstStyle/>
          <a:p>
            <a:r>
              <a:rPr lang="zh-CN" altLang="en-US" dirty="0"/>
              <a:t>单击此处输入标题</a:t>
            </a:r>
          </a:p>
        </p:txBody>
      </p:sp>
      <p:sp>
        <p:nvSpPr>
          <p:cNvPr id="4" name="矩形 3">
            <a:extLst>
              <a:ext uri="{FF2B5EF4-FFF2-40B4-BE49-F238E27FC236}">
                <a16:creationId xmlns:a16="http://schemas.microsoft.com/office/drawing/2014/main" id="{CF5782B8-D613-43D8-9C2E-94C847034515}"/>
              </a:ext>
            </a:extLst>
          </p:cNvPr>
          <p:cNvSpPr/>
          <p:nvPr/>
        </p:nvSpPr>
        <p:spPr>
          <a:xfrm>
            <a:off x="2926930" y="2228226"/>
            <a:ext cx="6338140" cy="2807948"/>
          </a:xfrm>
          <a:prstGeom prst="rect">
            <a:avLst/>
          </a:prstGeom>
        </p:spPr>
        <p:txBody>
          <a:bodyPr wrap="square">
            <a:spAutoFit/>
          </a:bodyPr>
          <a:lstStyle/>
          <a:p>
            <a:pPr algn="just">
              <a:lnSpc>
                <a:spcPct val="150000"/>
              </a:lnSpc>
              <a:spcBef>
                <a:spcPts val="300"/>
              </a:spcBef>
            </a:pPr>
            <a:r>
              <a:rPr lang="zh-CN" altLang="en-US" sz="2000" dirty="0"/>
              <a:t>        安徽大学是全国为数很少的由毛泽东同志亲笔题写校名的高校之一。得到毛泽东同志为学校题写校名的喜讯后，时任学校副校长的张行言同志当即按照指示，从</a:t>
            </a:r>
            <a:r>
              <a:rPr lang="en-US" altLang="zh-CN" sz="2000" dirty="0"/>
              <a:t>4</a:t>
            </a:r>
            <a:r>
              <a:rPr lang="zh-CN" altLang="en-US" sz="2000" dirty="0"/>
              <a:t>幅校名中挑选了</a:t>
            </a:r>
            <a:r>
              <a:rPr lang="en-US" altLang="zh-CN" sz="2000" dirty="0"/>
              <a:t>4</a:t>
            </a:r>
            <a:r>
              <a:rPr lang="zh-CN" altLang="en-US" sz="2000" dirty="0"/>
              <a:t>个最好的单字，在合肥唯一一家有几十年历史的字画装裱店里精工裱褙，于是形成了沿用至今的毛泽东书法体“安徽大学”校名。</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1B9279D2-5DF4-4AE8-891D-4E0B292B8A90}"/>
              </a:ext>
            </a:extLst>
          </p:cNvPr>
          <p:cNvGrpSpPr/>
          <p:nvPr/>
        </p:nvGrpSpPr>
        <p:grpSpPr>
          <a:xfrm>
            <a:off x="1517636" y="1600884"/>
            <a:ext cx="9156729" cy="3956489"/>
            <a:chOff x="1375116" y="1601777"/>
            <a:chExt cx="9156729" cy="3956489"/>
          </a:xfrm>
        </p:grpSpPr>
        <p:sp>
          <p:nvSpPr>
            <p:cNvPr id="17" name="îšľïḍè">
              <a:extLst>
                <a:ext uri="{FF2B5EF4-FFF2-40B4-BE49-F238E27FC236}">
                  <a16:creationId xmlns:a16="http://schemas.microsoft.com/office/drawing/2014/main" id="{4416C4F9-9D0E-437B-84C9-6C38110A7E6F}"/>
                </a:ext>
              </a:extLst>
            </p:cNvPr>
            <p:cNvSpPr/>
            <p:nvPr/>
          </p:nvSpPr>
          <p:spPr bwMode="auto">
            <a:xfrm>
              <a:off x="7998294" y="2520418"/>
              <a:ext cx="2533551" cy="3037848"/>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endParaRPr lang="id-ID"/>
            </a:p>
          </p:txBody>
        </p:sp>
        <p:sp>
          <p:nvSpPr>
            <p:cNvPr id="18" name="íşḻidé">
              <a:extLst>
                <a:ext uri="{FF2B5EF4-FFF2-40B4-BE49-F238E27FC236}">
                  <a16:creationId xmlns:a16="http://schemas.microsoft.com/office/drawing/2014/main" id="{0C69D210-3AD0-4BB1-B106-7E43598D708C}"/>
                </a:ext>
              </a:extLst>
            </p:cNvPr>
            <p:cNvSpPr/>
            <p:nvPr/>
          </p:nvSpPr>
          <p:spPr bwMode="auto">
            <a:xfrm>
              <a:off x="1375116" y="1601777"/>
              <a:ext cx="2533551" cy="3089442"/>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endParaRPr lang="id-ID" dirty="0"/>
            </a:p>
          </p:txBody>
        </p:sp>
      </p:grpSp>
    </p:spTree>
    <p:extLst>
      <p:ext uri="{BB962C8B-B14F-4D97-AF65-F5344CB8AC3E}">
        <p14:creationId xmlns:p14="http://schemas.microsoft.com/office/powerpoint/2010/main" val="1754141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D5C3C-8878-4EF3-9084-FEAE2F9C4C90}"/>
              </a:ext>
            </a:extLst>
          </p:cNvPr>
          <p:cNvSpPr>
            <a:spLocks noGrp="1"/>
          </p:cNvSpPr>
          <p:nvPr>
            <p:ph type="title"/>
          </p:nvPr>
        </p:nvSpPr>
        <p:spPr/>
        <p:txBody>
          <a:bodyPr/>
          <a:lstStyle/>
          <a:p>
            <a:r>
              <a:rPr lang="zh-CN" altLang="en-US" dirty="0"/>
              <a:t>单击此处输入标题</a:t>
            </a:r>
          </a:p>
        </p:txBody>
      </p:sp>
      <p:grpSp>
        <p:nvGrpSpPr>
          <p:cNvPr id="7" name="组合 6">
            <a:extLst>
              <a:ext uri="{FF2B5EF4-FFF2-40B4-BE49-F238E27FC236}">
                <a16:creationId xmlns:a16="http://schemas.microsoft.com/office/drawing/2014/main" id="{0FB48315-A399-463A-BCA3-08F62FC76D67}"/>
              </a:ext>
            </a:extLst>
          </p:cNvPr>
          <p:cNvGrpSpPr/>
          <p:nvPr/>
        </p:nvGrpSpPr>
        <p:grpSpPr>
          <a:xfrm>
            <a:off x="1643386" y="1671469"/>
            <a:ext cx="3556410" cy="4216971"/>
            <a:chOff x="1356784" y="1917129"/>
            <a:chExt cx="3556410" cy="4216971"/>
          </a:xfrm>
        </p:grpSpPr>
        <p:sp>
          <p:nvSpPr>
            <p:cNvPr id="5" name="ïşḻíḋè">
              <a:extLst>
                <a:ext uri="{FF2B5EF4-FFF2-40B4-BE49-F238E27FC236}">
                  <a16:creationId xmlns:a16="http://schemas.microsoft.com/office/drawing/2014/main" id="{F52E8028-B3AA-4662-9DBF-10A28D3C31FE}"/>
                </a:ext>
              </a:extLst>
            </p:cNvPr>
            <p:cNvSpPr/>
            <p:nvPr/>
          </p:nvSpPr>
          <p:spPr>
            <a:xfrm>
              <a:off x="1356784" y="1917130"/>
              <a:ext cx="3556410" cy="4216970"/>
            </a:xfrm>
            <a:prstGeom prst="snip1Rect">
              <a:avLst>
                <a:gd name="adj" fmla="val 29383"/>
              </a:avLst>
            </a:prstGeom>
            <a:solidFill>
              <a:schemeClr val="bg1"/>
            </a:solid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100" dirty="0">
                <a:solidFill>
                  <a:schemeClr val="tx1"/>
                </a:solidFill>
              </a:endParaRPr>
            </a:p>
          </p:txBody>
        </p:sp>
        <p:sp>
          <p:nvSpPr>
            <p:cNvPr id="6" name="ïŝ1iḑé">
              <a:extLst>
                <a:ext uri="{FF2B5EF4-FFF2-40B4-BE49-F238E27FC236}">
                  <a16:creationId xmlns:a16="http://schemas.microsoft.com/office/drawing/2014/main" id="{3E6331E8-640B-43AC-BBE2-B9A0A46B7D53}"/>
                </a:ext>
              </a:extLst>
            </p:cNvPr>
            <p:cNvSpPr/>
            <p:nvPr/>
          </p:nvSpPr>
          <p:spPr bwMode="auto">
            <a:xfrm>
              <a:off x="3949175" y="1917129"/>
              <a:ext cx="964019" cy="964019"/>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314E5E"/>
            </a:solidFill>
            <a:ln w="3175">
              <a:noFill/>
              <a:prstDash val="solid"/>
              <a:round/>
              <a:headEnd/>
              <a:tailEnd/>
            </a:ln>
            <a:effectLst/>
          </p:spPr>
          <p:txBody>
            <a:bodyPr vert="horz" wrap="square" lIns="91440" tIns="45720" rIns="91440" bIns="45720" anchor="t" anchorCtr="0" compatLnSpc="1">
              <a:prstTxWarp prst="textNoShape">
                <a:avLst/>
              </a:prstTxWarp>
              <a:normAutofit/>
            </a:bodyPr>
            <a:lstStyle/>
            <a:p>
              <a:pPr lvl="0" algn="r"/>
              <a:endParaRPr lang="en-US" altLang="ko-KR" sz="2800" b="1" dirty="0">
                <a:solidFill>
                  <a:schemeClr val="bg1"/>
                </a:solidFill>
              </a:endParaRPr>
            </a:p>
          </p:txBody>
        </p:sp>
      </p:grpSp>
      <p:grpSp>
        <p:nvGrpSpPr>
          <p:cNvPr id="8" name="组合 7">
            <a:extLst>
              <a:ext uri="{FF2B5EF4-FFF2-40B4-BE49-F238E27FC236}">
                <a16:creationId xmlns:a16="http://schemas.microsoft.com/office/drawing/2014/main" id="{7CD06C24-7E32-432A-A498-B0E73FA7CFDA}"/>
              </a:ext>
            </a:extLst>
          </p:cNvPr>
          <p:cNvGrpSpPr/>
          <p:nvPr/>
        </p:nvGrpSpPr>
        <p:grpSpPr>
          <a:xfrm>
            <a:off x="6992204" y="1671469"/>
            <a:ext cx="3556410" cy="4216971"/>
            <a:chOff x="1356784" y="1917129"/>
            <a:chExt cx="3556410" cy="4216971"/>
          </a:xfrm>
        </p:grpSpPr>
        <p:sp>
          <p:nvSpPr>
            <p:cNvPr id="9" name="ïşḻíḋè">
              <a:extLst>
                <a:ext uri="{FF2B5EF4-FFF2-40B4-BE49-F238E27FC236}">
                  <a16:creationId xmlns:a16="http://schemas.microsoft.com/office/drawing/2014/main" id="{75BD5BDC-75FC-4F7A-951F-DA4E47030E6E}"/>
                </a:ext>
              </a:extLst>
            </p:cNvPr>
            <p:cNvSpPr/>
            <p:nvPr/>
          </p:nvSpPr>
          <p:spPr>
            <a:xfrm>
              <a:off x="1356784" y="1917130"/>
              <a:ext cx="3556410" cy="4216970"/>
            </a:xfrm>
            <a:prstGeom prst="snip1Rect">
              <a:avLst>
                <a:gd name="adj" fmla="val 29383"/>
              </a:avLst>
            </a:prstGeom>
            <a:solidFill>
              <a:schemeClr val="bg1"/>
            </a:solid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100" dirty="0">
                <a:solidFill>
                  <a:schemeClr val="tx1"/>
                </a:solidFill>
              </a:endParaRPr>
            </a:p>
          </p:txBody>
        </p:sp>
        <p:sp>
          <p:nvSpPr>
            <p:cNvPr id="10" name="ïŝ1iḑé">
              <a:extLst>
                <a:ext uri="{FF2B5EF4-FFF2-40B4-BE49-F238E27FC236}">
                  <a16:creationId xmlns:a16="http://schemas.microsoft.com/office/drawing/2014/main" id="{9ABB2DCA-CB42-4157-A168-0CE0C12D1204}"/>
                </a:ext>
              </a:extLst>
            </p:cNvPr>
            <p:cNvSpPr/>
            <p:nvPr/>
          </p:nvSpPr>
          <p:spPr bwMode="auto">
            <a:xfrm>
              <a:off x="3949175" y="1917129"/>
              <a:ext cx="964019" cy="964019"/>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A95F59"/>
            </a:solidFill>
            <a:ln w="3175">
              <a:noFill/>
              <a:prstDash val="solid"/>
              <a:round/>
              <a:headEnd/>
              <a:tailEnd/>
            </a:ln>
            <a:effectLst/>
          </p:spPr>
          <p:txBody>
            <a:bodyPr vert="horz" wrap="square" lIns="91440" tIns="45720" rIns="91440" bIns="45720" anchor="t" anchorCtr="0" compatLnSpc="1">
              <a:prstTxWarp prst="textNoShape">
                <a:avLst/>
              </a:prstTxWarp>
              <a:normAutofit/>
            </a:bodyPr>
            <a:lstStyle/>
            <a:p>
              <a:pPr lvl="0" algn="r"/>
              <a:endParaRPr lang="en-US" altLang="ko-KR" sz="2800" b="1" dirty="0">
                <a:solidFill>
                  <a:schemeClr val="bg1"/>
                </a:solidFill>
              </a:endParaRPr>
            </a:p>
          </p:txBody>
        </p:sp>
      </p:grpSp>
      <p:sp>
        <p:nvSpPr>
          <p:cNvPr id="11" name="qr-code_324723">
            <a:extLst>
              <a:ext uri="{FF2B5EF4-FFF2-40B4-BE49-F238E27FC236}">
                <a16:creationId xmlns:a16="http://schemas.microsoft.com/office/drawing/2014/main" id="{40776305-0EDA-41E7-A7CB-4AE6DB9BCFE9}"/>
              </a:ext>
            </a:extLst>
          </p:cNvPr>
          <p:cNvSpPr>
            <a:spLocks noChangeAspect="1"/>
          </p:cNvSpPr>
          <p:nvPr/>
        </p:nvSpPr>
        <p:spPr bwMode="auto">
          <a:xfrm>
            <a:off x="4876923" y="1671468"/>
            <a:ext cx="322873" cy="32238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7639" h="606722">
                <a:moveTo>
                  <a:pt x="567911" y="567064"/>
                </a:moveTo>
                <a:lnTo>
                  <a:pt x="607639" y="567064"/>
                </a:lnTo>
                <a:lnTo>
                  <a:pt x="607639" y="606722"/>
                </a:lnTo>
                <a:lnTo>
                  <a:pt x="567911" y="606722"/>
                </a:lnTo>
                <a:close/>
                <a:moveTo>
                  <a:pt x="330176" y="567064"/>
                </a:moveTo>
                <a:lnTo>
                  <a:pt x="369833" y="567064"/>
                </a:lnTo>
                <a:lnTo>
                  <a:pt x="369833" y="567065"/>
                </a:lnTo>
                <a:lnTo>
                  <a:pt x="369834" y="567065"/>
                </a:lnTo>
                <a:lnTo>
                  <a:pt x="369834" y="606722"/>
                </a:lnTo>
                <a:lnTo>
                  <a:pt x="330176" y="606722"/>
                </a:lnTo>
                <a:close/>
                <a:moveTo>
                  <a:pt x="567911" y="488031"/>
                </a:moveTo>
                <a:lnTo>
                  <a:pt x="607639" y="488031"/>
                </a:lnTo>
                <a:lnTo>
                  <a:pt x="607639" y="527548"/>
                </a:lnTo>
                <a:lnTo>
                  <a:pt x="567911" y="527548"/>
                </a:lnTo>
                <a:close/>
                <a:moveTo>
                  <a:pt x="488736" y="488031"/>
                </a:moveTo>
                <a:lnTo>
                  <a:pt x="528323" y="488031"/>
                </a:lnTo>
                <a:lnTo>
                  <a:pt x="528323" y="527548"/>
                </a:lnTo>
                <a:lnTo>
                  <a:pt x="488736" y="527548"/>
                </a:lnTo>
                <a:close/>
                <a:moveTo>
                  <a:pt x="409491" y="488031"/>
                </a:moveTo>
                <a:lnTo>
                  <a:pt x="449078" y="488031"/>
                </a:lnTo>
                <a:lnTo>
                  <a:pt x="449078" y="527548"/>
                </a:lnTo>
                <a:lnTo>
                  <a:pt x="409491" y="527548"/>
                </a:lnTo>
                <a:close/>
                <a:moveTo>
                  <a:pt x="528323" y="448444"/>
                </a:moveTo>
                <a:lnTo>
                  <a:pt x="567910" y="448444"/>
                </a:lnTo>
                <a:lnTo>
                  <a:pt x="567910" y="488031"/>
                </a:lnTo>
                <a:lnTo>
                  <a:pt x="528323" y="488031"/>
                </a:lnTo>
                <a:close/>
                <a:moveTo>
                  <a:pt x="449078" y="448444"/>
                </a:moveTo>
                <a:lnTo>
                  <a:pt x="488736" y="448444"/>
                </a:lnTo>
                <a:lnTo>
                  <a:pt x="488736" y="488031"/>
                </a:lnTo>
                <a:lnTo>
                  <a:pt x="449078" y="488031"/>
                </a:lnTo>
                <a:close/>
                <a:moveTo>
                  <a:pt x="567911" y="408927"/>
                </a:moveTo>
                <a:lnTo>
                  <a:pt x="607639" y="408927"/>
                </a:lnTo>
                <a:lnTo>
                  <a:pt x="607639" y="448444"/>
                </a:lnTo>
                <a:lnTo>
                  <a:pt x="567911" y="448444"/>
                </a:lnTo>
                <a:close/>
                <a:moveTo>
                  <a:pt x="488736" y="408927"/>
                </a:moveTo>
                <a:lnTo>
                  <a:pt x="528323" y="408927"/>
                </a:lnTo>
                <a:lnTo>
                  <a:pt x="528323" y="448444"/>
                </a:lnTo>
                <a:lnTo>
                  <a:pt x="488736" y="448444"/>
                </a:lnTo>
                <a:close/>
                <a:moveTo>
                  <a:pt x="409491" y="408927"/>
                </a:moveTo>
                <a:lnTo>
                  <a:pt x="449078" y="408927"/>
                </a:lnTo>
                <a:lnTo>
                  <a:pt x="449078" y="448444"/>
                </a:lnTo>
                <a:lnTo>
                  <a:pt x="409491" y="448444"/>
                </a:lnTo>
                <a:close/>
                <a:moveTo>
                  <a:pt x="99092" y="408927"/>
                </a:moveTo>
                <a:lnTo>
                  <a:pt x="178301" y="408927"/>
                </a:lnTo>
                <a:cubicBezTo>
                  <a:pt x="189248" y="408927"/>
                  <a:pt x="198148" y="417724"/>
                  <a:pt x="198148" y="428653"/>
                </a:cubicBezTo>
                <a:lnTo>
                  <a:pt x="198148" y="507822"/>
                </a:lnTo>
                <a:cubicBezTo>
                  <a:pt x="198148" y="518751"/>
                  <a:pt x="189248" y="527548"/>
                  <a:pt x="178301" y="527548"/>
                </a:cubicBezTo>
                <a:lnTo>
                  <a:pt x="99092" y="527548"/>
                </a:lnTo>
                <a:cubicBezTo>
                  <a:pt x="88145" y="527548"/>
                  <a:pt x="79245" y="518751"/>
                  <a:pt x="79245" y="507822"/>
                </a:cubicBezTo>
                <a:lnTo>
                  <a:pt x="79245" y="428653"/>
                </a:lnTo>
                <a:cubicBezTo>
                  <a:pt x="79245" y="417724"/>
                  <a:pt x="88145" y="408927"/>
                  <a:pt x="99092" y="408927"/>
                </a:cubicBezTo>
                <a:close/>
                <a:moveTo>
                  <a:pt x="39602" y="369294"/>
                </a:moveTo>
                <a:lnTo>
                  <a:pt x="39602" y="567091"/>
                </a:lnTo>
                <a:lnTo>
                  <a:pt x="237702" y="567091"/>
                </a:lnTo>
                <a:lnTo>
                  <a:pt x="237702" y="369294"/>
                </a:lnTo>
                <a:close/>
                <a:moveTo>
                  <a:pt x="528323" y="369269"/>
                </a:moveTo>
                <a:lnTo>
                  <a:pt x="567910" y="369269"/>
                </a:lnTo>
                <a:lnTo>
                  <a:pt x="567910" y="408927"/>
                </a:lnTo>
                <a:lnTo>
                  <a:pt x="528323" y="408927"/>
                </a:lnTo>
                <a:close/>
                <a:moveTo>
                  <a:pt x="449078" y="369269"/>
                </a:moveTo>
                <a:lnTo>
                  <a:pt x="488736" y="369269"/>
                </a:lnTo>
                <a:lnTo>
                  <a:pt x="488736" y="408927"/>
                </a:lnTo>
                <a:lnTo>
                  <a:pt x="449078" y="408927"/>
                </a:lnTo>
                <a:close/>
                <a:moveTo>
                  <a:pt x="567911" y="329752"/>
                </a:moveTo>
                <a:lnTo>
                  <a:pt x="607639" y="329752"/>
                </a:lnTo>
                <a:lnTo>
                  <a:pt x="607639" y="369269"/>
                </a:lnTo>
                <a:lnTo>
                  <a:pt x="567911" y="369269"/>
                </a:lnTo>
                <a:close/>
                <a:moveTo>
                  <a:pt x="488736" y="329752"/>
                </a:moveTo>
                <a:lnTo>
                  <a:pt x="528323" y="329752"/>
                </a:lnTo>
                <a:lnTo>
                  <a:pt x="528323" y="369269"/>
                </a:lnTo>
                <a:lnTo>
                  <a:pt x="488736" y="369269"/>
                </a:lnTo>
                <a:close/>
                <a:moveTo>
                  <a:pt x="409491" y="329752"/>
                </a:moveTo>
                <a:lnTo>
                  <a:pt x="449078" y="329752"/>
                </a:lnTo>
                <a:lnTo>
                  <a:pt x="449078" y="369269"/>
                </a:lnTo>
                <a:lnTo>
                  <a:pt x="409491" y="369269"/>
                </a:lnTo>
                <a:close/>
                <a:moveTo>
                  <a:pt x="330176" y="329752"/>
                </a:moveTo>
                <a:lnTo>
                  <a:pt x="369834" y="329752"/>
                </a:lnTo>
                <a:lnTo>
                  <a:pt x="369834" y="369269"/>
                </a:lnTo>
                <a:lnTo>
                  <a:pt x="409491" y="369269"/>
                </a:lnTo>
                <a:lnTo>
                  <a:pt x="409491" y="408927"/>
                </a:lnTo>
                <a:lnTo>
                  <a:pt x="369834" y="408927"/>
                </a:lnTo>
                <a:lnTo>
                  <a:pt x="369834" y="448444"/>
                </a:lnTo>
                <a:lnTo>
                  <a:pt x="409491" y="448444"/>
                </a:lnTo>
                <a:lnTo>
                  <a:pt x="409491" y="488031"/>
                </a:lnTo>
                <a:lnTo>
                  <a:pt x="369834" y="488031"/>
                </a:lnTo>
                <a:lnTo>
                  <a:pt x="369834" y="527548"/>
                </a:lnTo>
                <a:lnTo>
                  <a:pt x="409491" y="527548"/>
                </a:lnTo>
                <a:lnTo>
                  <a:pt x="409491" y="567064"/>
                </a:lnTo>
                <a:lnTo>
                  <a:pt x="449078" y="567064"/>
                </a:lnTo>
                <a:lnTo>
                  <a:pt x="449078" y="527548"/>
                </a:lnTo>
                <a:lnTo>
                  <a:pt x="488736" y="527548"/>
                </a:lnTo>
                <a:lnTo>
                  <a:pt x="488736" y="567064"/>
                </a:lnTo>
                <a:lnTo>
                  <a:pt x="528323" y="567064"/>
                </a:lnTo>
                <a:lnTo>
                  <a:pt x="528323" y="527548"/>
                </a:lnTo>
                <a:lnTo>
                  <a:pt x="567910" y="527548"/>
                </a:lnTo>
                <a:lnTo>
                  <a:pt x="567910" y="567065"/>
                </a:lnTo>
                <a:lnTo>
                  <a:pt x="528323" y="567065"/>
                </a:lnTo>
                <a:lnTo>
                  <a:pt x="528323" y="606722"/>
                </a:lnTo>
                <a:lnTo>
                  <a:pt x="488736" y="606722"/>
                </a:lnTo>
                <a:lnTo>
                  <a:pt x="488736" y="567065"/>
                </a:lnTo>
                <a:lnTo>
                  <a:pt x="449078" y="567065"/>
                </a:lnTo>
                <a:lnTo>
                  <a:pt x="449078" y="606722"/>
                </a:lnTo>
                <a:lnTo>
                  <a:pt x="409491" y="606722"/>
                </a:lnTo>
                <a:lnTo>
                  <a:pt x="409491" y="567065"/>
                </a:lnTo>
                <a:lnTo>
                  <a:pt x="369834" y="567065"/>
                </a:lnTo>
                <a:lnTo>
                  <a:pt x="369834" y="567064"/>
                </a:lnTo>
                <a:lnTo>
                  <a:pt x="369833" y="567064"/>
                </a:lnTo>
                <a:lnTo>
                  <a:pt x="369833" y="527548"/>
                </a:lnTo>
                <a:lnTo>
                  <a:pt x="330176" y="527548"/>
                </a:lnTo>
                <a:lnTo>
                  <a:pt x="330176" y="488031"/>
                </a:lnTo>
                <a:lnTo>
                  <a:pt x="369833" y="488031"/>
                </a:lnTo>
                <a:lnTo>
                  <a:pt x="369833" y="448444"/>
                </a:lnTo>
                <a:lnTo>
                  <a:pt x="330176" y="448444"/>
                </a:lnTo>
                <a:lnTo>
                  <a:pt x="330176" y="408927"/>
                </a:lnTo>
                <a:lnTo>
                  <a:pt x="369833" y="408927"/>
                </a:lnTo>
                <a:lnTo>
                  <a:pt x="369833" y="369269"/>
                </a:lnTo>
                <a:lnTo>
                  <a:pt x="330176" y="369269"/>
                </a:lnTo>
                <a:close/>
                <a:moveTo>
                  <a:pt x="19846" y="329752"/>
                </a:moveTo>
                <a:lnTo>
                  <a:pt x="257547" y="329752"/>
                </a:lnTo>
                <a:cubicBezTo>
                  <a:pt x="268494" y="329752"/>
                  <a:pt x="277393" y="338638"/>
                  <a:pt x="277393" y="349567"/>
                </a:cubicBezTo>
                <a:lnTo>
                  <a:pt x="277393" y="586907"/>
                </a:lnTo>
                <a:cubicBezTo>
                  <a:pt x="277393" y="597836"/>
                  <a:pt x="268494" y="606722"/>
                  <a:pt x="257547" y="606722"/>
                </a:cubicBezTo>
                <a:lnTo>
                  <a:pt x="19846" y="606722"/>
                </a:lnTo>
                <a:cubicBezTo>
                  <a:pt x="8899" y="606722"/>
                  <a:pt x="0" y="597836"/>
                  <a:pt x="0" y="586907"/>
                </a:cubicBezTo>
                <a:lnTo>
                  <a:pt x="0" y="349567"/>
                </a:lnTo>
                <a:cubicBezTo>
                  <a:pt x="0" y="338638"/>
                  <a:pt x="8899" y="329752"/>
                  <a:pt x="19846" y="329752"/>
                </a:cubicBezTo>
                <a:close/>
                <a:moveTo>
                  <a:pt x="429252" y="79104"/>
                </a:moveTo>
                <a:lnTo>
                  <a:pt x="508562" y="79104"/>
                </a:lnTo>
                <a:cubicBezTo>
                  <a:pt x="519511" y="79104"/>
                  <a:pt x="528323" y="87993"/>
                  <a:pt x="528323" y="98927"/>
                </a:cubicBezTo>
                <a:lnTo>
                  <a:pt x="528323" y="178043"/>
                </a:lnTo>
                <a:cubicBezTo>
                  <a:pt x="528323" y="188977"/>
                  <a:pt x="519511" y="197866"/>
                  <a:pt x="508562" y="197866"/>
                </a:cubicBezTo>
                <a:lnTo>
                  <a:pt x="429252" y="197866"/>
                </a:lnTo>
                <a:cubicBezTo>
                  <a:pt x="418303" y="197866"/>
                  <a:pt x="409491" y="188977"/>
                  <a:pt x="409491" y="178043"/>
                </a:cubicBezTo>
                <a:lnTo>
                  <a:pt x="409491" y="98927"/>
                </a:lnTo>
                <a:cubicBezTo>
                  <a:pt x="409491" y="87993"/>
                  <a:pt x="418303" y="79104"/>
                  <a:pt x="429252" y="79104"/>
                </a:cubicBezTo>
                <a:close/>
                <a:moveTo>
                  <a:pt x="99092" y="79104"/>
                </a:moveTo>
                <a:lnTo>
                  <a:pt x="178301" y="79104"/>
                </a:lnTo>
                <a:cubicBezTo>
                  <a:pt x="189248" y="79104"/>
                  <a:pt x="198148" y="87993"/>
                  <a:pt x="198148" y="98927"/>
                </a:cubicBezTo>
                <a:lnTo>
                  <a:pt x="198148" y="178043"/>
                </a:lnTo>
                <a:cubicBezTo>
                  <a:pt x="198148" y="188977"/>
                  <a:pt x="189248" y="197866"/>
                  <a:pt x="178301" y="197866"/>
                </a:cubicBezTo>
                <a:lnTo>
                  <a:pt x="99092" y="197866"/>
                </a:lnTo>
                <a:cubicBezTo>
                  <a:pt x="88145" y="197866"/>
                  <a:pt x="79245" y="188977"/>
                  <a:pt x="79245" y="178043"/>
                </a:cubicBezTo>
                <a:lnTo>
                  <a:pt x="79245" y="98927"/>
                </a:lnTo>
                <a:cubicBezTo>
                  <a:pt x="79245" y="87993"/>
                  <a:pt x="88145" y="79104"/>
                  <a:pt x="99092" y="79104"/>
                </a:cubicBezTo>
                <a:close/>
                <a:moveTo>
                  <a:pt x="369788" y="39552"/>
                </a:moveTo>
                <a:lnTo>
                  <a:pt x="369788" y="237399"/>
                </a:lnTo>
                <a:lnTo>
                  <a:pt x="567938" y="237399"/>
                </a:lnTo>
                <a:lnTo>
                  <a:pt x="567938" y="39552"/>
                </a:lnTo>
                <a:close/>
                <a:moveTo>
                  <a:pt x="39602" y="39552"/>
                </a:moveTo>
                <a:lnTo>
                  <a:pt x="39602" y="237399"/>
                </a:lnTo>
                <a:lnTo>
                  <a:pt x="237702" y="237399"/>
                </a:lnTo>
                <a:lnTo>
                  <a:pt x="237702" y="39552"/>
                </a:lnTo>
                <a:close/>
                <a:moveTo>
                  <a:pt x="350027" y="0"/>
                </a:moveTo>
                <a:lnTo>
                  <a:pt x="587788" y="0"/>
                </a:lnTo>
                <a:cubicBezTo>
                  <a:pt x="598737" y="0"/>
                  <a:pt x="607639" y="8888"/>
                  <a:pt x="607639" y="19820"/>
                </a:cubicBezTo>
                <a:lnTo>
                  <a:pt x="607639" y="257220"/>
                </a:ln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moveTo>
                  <a:pt x="19846" y="0"/>
                </a:moveTo>
                <a:lnTo>
                  <a:pt x="257547" y="0"/>
                </a:lnTo>
                <a:cubicBezTo>
                  <a:pt x="268494" y="0"/>
                  <a:pt x="277393" y="8888"/>
                  <a:pt x="277393" y="19820"/>
                </a:cubicBezTo>
                <a:lnTo>
                  <a:pt x="277393" y="257220"/>
                </a:lnTo>
                <a:cubicBezTo>
                  <a:pt x="277393" y="268152"/>
                  <a:pt x="268494" y="277040"/>
                  <a:pt x="257547" y="277040"/>
                </a:cubicBezTo>
                <a:lnTo>
                  <a:pt x="19846" y="277040"/>
                </a:lnTo>
                <a:cubicBezTo>
                  <a:pt x="8899" y="277040"/>
                  <a:pt x="0" y="268152"/>
                  <a:pt x="0" y="257220"/>
                </a:cubicBezTo>
                <a:lnTo>
                  <a:pt x="0" y="19820"/>
                </a:lnTo>
                <a:cubicBezTo>
                  <a:pt x="0" y="8888"/>
                  <a:pt x="8899" y="0"/>
                  <a:pt x="19846" y="0"/>
                </a:cubicBezTo>
                <a:close/>
              </a:path>
            </a:pathLst>
          </a:custGeom>
          <a:solidFill>
            <a:schemeClr val="bg1"/>
          </a:solidFill>
          <a:ln>
            <a:noFill/>
          </a:ln>
        </p:spPr>
      </p:sp>
      <p:sp>
        <p:nvSpPr>
          <p:cNvPr id="12" name="settings-icon_69559">
            <a:extLst>
              <a:ext uri="{FF2B5EF4-FFF2-40B4-BE49-F238E27FC236}">
                <a16:creationId xmlns:a16="http://schemas.microsoft.com/office/drawing/2014/main" id="{B8F9032C-0B3E-4457-BB89-F2C86EC5CA29}"/>
              </a:ext>
            </a:extLst>
          </p:cNvPr>
          <p:cNvSpPr>
            <a:spLocks noChangeAspect="1"/>
          </p:cNvSpPr>
          <p:nvPr/>
        </p:nvSpPr>
        <p:spPr bwMode="auto">
          <a:xfrm flipH="1">
            <a:off x="10205537" y="1659100"/>
            <a:ext cx="343077" cy="338326"/>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chemeClr val="bg1"/>
          </a:solidFill>
          <a:ln>
            <a:noFill/>
          </a:ln>
        </p:spPr>
      </p:sp>
      <p:grpSp>
        <p:nvGrpSpPr>
          <p:cNvPr id="16" name="组合 15">
            <a:extLst>
              <a:ext uri="{FF2B5EF4-FFF2-40B4-BE49-F238E27FC236}">
                <a16:creationId xmlns:a16="http://schemas.microsoft.com/office/drawing/2014/main" id="{2085A069-60BC-4788-9B87-CC3AD0E0DCD5}"/>
              </a:ext>
            </a:extLst>
          </p:cNvPr>
          <p:cNvGrpSpPr/>
          <p:nvPr/>
        </p:nvGrpSpPr>
        <p:grpSpPr>
          <a:xfrm>
            <a:off x="1843661" y="1993853"/>
            <a:ext cx="3146118" cy="3893020"/>
            <a:chOff x="1687626" y="1828263"/>
            <a:chExt cx="3146118" cy="3893020"/>
          </a:xfrm>
        </p:grpSpPr>
        <p:sp>
          <p:nvSpPr>
            <p:cNvPr id="14" name="îṥļiḓê">
              <a:extLst>
                <a:ext uri="{FF2B5EF4-FFF2-40B4-BE49-F238E27FC236}">
                  <a16:creationId xmlns:a16="http://schemas.microsoft.com/office/drawing/2014/main" id="{562F7941-96D1-42A4-8413-4C1EF223A708}"/>
                </a:ext>
              </a:extLst>
            </p:cNvPr>
            <p:cNvSpPr/>
            <p:nvPr/>
          </p:nvSpPr>
          <p:spPr bwMode="auto">
            <a:xfrm>
              <a:off x="1687627" y="1828263"/>
              <a:ext cx="1240854" cy="48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i="1" dirty="0"/>
                <a:t>小标题</a:t>
              </a:r>
              <a:endParaRPr lang="en-US" altLang="zh-CN" b="1" i="1" dirty="0"/>
            </a:p>
          </p:txBody>
        </p:sp>
        <p:sp>
          <p:nvSpPr>
            <p:cNvPr id="15" name="ïšḻîdé">
              <a:extLst>
                <a:ext uri="{FF2B5EF4-FFF2-40B4-BE49-F238E27FC236}">
                  <a16:creationId xmlns:a16="http://schemas.microsoft.com/office/drawing/2014/main" id="{00B38FA2-3A8B-4188-BC38-E13F2213F80B}"/>
                </a:ext>
              </a:extLst>
            </p:cNvPr>
            <p:cNvSpPr/>
            <p:nvPr/>
          </p:nvSpPr>
          <p:spPr bwMode="auto">
            <a:xfrm>
              <a:off x="1687626" y="2792281"/>
              <a:ext cx="3146118" cy="2929002"/>
            </a:xfrm>
            <a:prstGeom prst="rect">
              <a:avLst/>
            </a:prstGeom>
            <a:noFill/>
            <a:ln>
              <a:noFill/>
            </a:ln>
            <a:extLst/>
          </p:spPr>
          <p:txBody>
            <a:bodyPr wrap="square" lIns="91440" tIns="45720" rIns="91440" bIns="45720" anchor="t" anchorCtr="0">
              <a:normAutofit/>
            </a:bodyPr>
            <a:lstStyle/>
            <a:p>
              <a:pPr lvl="0" algn="just" defTabSz="914377">
                <a:lnSpc>
                  <a:spcPct val="120000"/>
                </a:lnSpc>
                <a:spcBef>
                  <a:spcPct val="0"/>
                </a:spcBef>
                <a:defRPr/>
              </a:pPr>
              <a:r>
                <a:rPr lang="zh-CN" altLang="en-US" dirty="0">
                  <a:latin typeface="+mn-ea"/>
                </a:rPr>
                <a:t>        </a:t>
              </a:r>
              <a:r>
                <a:rPr lang="en-US" altLang="zh-CN" dirty="0">
                  <a:latin typeface="+mn-ea"/>
                </a:rPr>
                <a:t>1993</a:t>
              </a:r>
              <a:r>
                <a:rPr lang="zh-CN" altLang="en-US" dirty="0">
                  <a:latin typeface="+mn-ea"/>
                </a:rPr>
                <a:t>年安徽省委、省政府重点支持安徽大学参与到国家“</a:t>
              </a:r>
              <a:r>
                <a:rPr lang="en-US" altLang="zh-CN" dirty="0">
                  <a:latin typeface="+mn-ea"/>
                </a:rPr>
                <a:t>211</a:t>
              </a:r>
              <a:r>
                <a:rPr lang="zh-CN" altLang="en-US" dirty="0">
                  <a:latin typeface="+mn-ea"/>
                </a:rPr>
                <a:t>工程”建设的行列中，安徽大学不负众望，经过多年的飞速发展，</a:t>
              </a:r>
              <a:r>
                <a:rPr lang="zh-CN" altLang="en-US" dirty="0"/>
                <a:t>成为了安徽高等院校的“排头兵”和安徽高等教育战线的旗帜。</a:t>
              </a:r>
              <a:endParaRPr kumimoji="0" lang="zh-CN" altLang="en-US" b="0" i="0" u="none" strike="noStrike" kern="1200" cap="none" spc="0" normalizeH="0" baseline="0" noProof="0" dirty="0">
                <a:ln>
                  <a:noFill/>
                </a:ln>
                <a:effectLst/>
                <a:uLnTx/>
                <a:uFillTx/>
                <a:latin typeface="+mn-ea"/>
              </a:endParaRPr>
            </a:p>
          </p:txBody>
        </p:sp>
      </p:grpSp>
      <p:grpSp>
        <p:nvGrpSpPr>
          <p:cNvPr id="17" name="组合 16">
            <a:extLst>
              <a:ext uri="{FF2B5EF4-FFF2-40B4-BE49-F238E27FC236}">
                <a16:creationId xmlns:a16="http://schemas.microsoft.com/office/drawing/2014/main" id="{F46025A1-9243-40FB-A3BC-5CB76F271015}"/>
              </a:ext>
            </a:extLst>
          </p:cNvPr>
          <p:cNvGrpSpPr/>
          <p:nvPr/>
        </p:nvGrpSpPr>
        <p:grpSpPr>
          <a:xfrm>
            <a:off x="7217309" y="1993853"/>
            <a:ext cx="3146118" cy="3893020"/>
            <a:chOff x="1687626" y="1828263"/>
            <a:chExt cx="3146118" cy="3893020"/>
          </a:xfrm>
        </p:grpSpPr>
        <p:sp>
          <p:nvSpPr>
            <p:cNvPr id="18" name="îṥļiḓê">
              <a:extLst>
                <a:ext uri="{FF2B5EF4-FFF2-40B4-BE49-F238E27FC236}">
                  <a16:creationId xmlns:a16="http://schemas.microsoft.com/office/drawing/2014/main" id="{9D97CC19-F361-455A-B6BD-2ECB7EF7F563}"/>
                </a:ext>
              </a:extLst>
            </p:cNvPr>
            <p:cNvSpPr/>
            <p:nvPr/>
          </p:nvSpPr>
          <p:spPr bwMode="auto">
            <a:xfrm>
              <a:off x="1687627" y="1828263"/>
              <a:ext cx="1240854" cy="48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i="1" dirty="0"/>
                <a:t>小标题</a:t>
              </a:r>
              <a:endParaRPr lang="en-US" altLang="zh-CN" b="1" i="1" dirty="0"/>
            </a:p>
          </p:txBody>
        </p:sp>
        <p:sp>
          <p:nvSpPr>
            <p:cNvPr id="19" name="ïšḻîdé">
              <a:extLst>
                <a:ext uri="{FF2B5EF4-FFF2-40B4-BE49-F238E27FC236}">
                  <a16:creationId xmlns:a16="http://schemas.microsoft.com/office/drawing/2014/main" id="{B02CC018-FA30-4EC8-B02A-A1AFA609E0D8}"/>
                </a:ext>
              </a:extLst>
            </p:cNvPr>
            <p:cNvSpPr/>
            <p:nvPr/>
          </p:nvSpPr>
          <p:spPr bwMode="auto">
            <a:xfrm>
              <a:off x="1687626" y="2792281"/>
              <a:ext cx="3146118" cy="2929002"/>
            </a:xfrm>
            <a:prstGeom prst="rect">
              <a:avLst/>
            </a:prstGeom>
            <a:noFill/>
            <a:ln>
              <a:noFill/>
            </a:ln>
            <a:extLst/>
          </p:spPr>
          <p:txBody>
            <a:bodyPr wrap="square" lIns="91440" tIns="45720" rIns="91440" bIns="45720" anchor="t" anchorCtr="0">
              <a:normAutofit/>
            </a:bodyPr>
            <a:lstStyle/>
            <a:p>
              <a:pPr lvl="0" algn="just" defTabSz="914377">
                <a:lnSpc>
                  <a:spcPct val="120000"/>
                </a:lnSpc>
                <a:spcBef>
                  <a:spcPct val="0"/>
                </a:spcBef>
                <a:defRPr/>
              </a:pPr>
              <a:r>
                <a:rPr lang="zh-CN" altLang="en-US" dirty="0">
                  <a:latin typeface="+mn-ea"/>
                </a:rPr>
                <a:t>        </a:t>
              </a:r>
              <a:r>
                <a:rPr lang="en-US" altLang="zh-CN" dirty="0">
                  <a:latin typeface="+mn-ea"/>
                </a:rPr>
                <a:t>1993</a:t>
              </a:r>
              <a:r>
                <a:rPr lang="zh-CN" altLang="en-US" dirty="0">
                  <a:latin typeface="+mn-ea"/>
                </a:rPr>
                <a:t>年安徽省委、省政府重点支持安徽大学参与到国家“</a:t>
              </a:r>
              <a:r>
                <a:rPr lang="en-US" altLang="zh-CN" dirty="0">
                  <a:latin typeface="+mn-ea"/>
                </a:rPr>
                <a:t>211</a:t>
              </a:r>
              <a:r>
                <a:rPr lang="zh-CN" altLang="en-US" dirty="0">
                  <a:latin typeface="+mn-ea"/>
                </a:rPr>
                <a:t>工程”建设的行列中，安徽大学不负众望，经过多年的飞速发展，</a:t>
              </a:r>
              <a:r>
                <a:rPr lang="zh-CN" altLang="en-US" dirty="0"/>
                <a:t>成为了安徽高等院校的“排头兵”和安徽高等教育战线的旗帜。</a:t>
              </a:r>
              <a:endParaRPr kumimoji="0" lang="zh-CN" altLang="en-US" b="0" i="0" u="none" strike="noStrike" kern="1200" cap="none" spc="0" normalizeH="0" baseline="0" noProof="0" dirty="0">
                <a:ln>
                  <a:noFill/>
                </a:ln>
                <a:effectLst/>
                <a:uLnTx/>
                <a:uFillTx/>
                <a:latin typeface="+mn-ea"/>
              </a:endParaRPr>
            </a:p>
          </p:txBody>
        </p:sp>
      </p:grpSp>
    </p:spTree>
    <p:extLst>
      <p:ext uri="{BB962C8B-B14F-4D97-AF65-F5344CB8AC3E}">
        <p14:creationId xmlns:p14="http://schemas.microsoft.com/office/powerpoint/2010/main" val="134784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990BBFAE-659A-4D27-9145-14ABD66213B0}"/>
              </a:ext>
            </a:extLst>
          </p:cNvPr>
          <p:cNvSpPr/>
          <p:nvPr/>
        </p:nvSpPr>
        <p:spPr>
          <a:xfrm>
            <a:off x="1" y="0"/>
            <a:ext cx="12192000"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39D19544-619E-41E9-9E73-1BA1C96C2B7E}"/>
              </a:ext>
            </a:extLst>
          </p:cNvPr>
          <p:cNvSpPr/>
          <p:nvPr/>
        </p:nvSpPr>
        <p:spPr>
          <a:xfrm>
            <a:off x="-12928" y="6607124"/>
            <a:ext cx="12204927" cy="283470"/>
          </a:xfrm>
          <a:prstGeom prst="rect">
            <a:avLst/>
          </a:prstGeom>
          <a:pattFill prst="wdUpDiag">
            <a:fgClr>
              <a:schemeClr val="tx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7F9B71E9-0C53-4C6A-9A1A-F5B751D44D63}"/>
              </a:ext>
            </a:extLst>
          </p:cNvPr>
          <p:cNvPicPr>
            <a:picLocks noChangeAspect="1"/>
          </p:cNvPicPr>
          <p:nvPr/>
        </p:nvPicPr>
        <p:blipFill>
          <a:blip r:embed="rId2">
            <a:extLst>
              <a:ext uri="{28A0092B-C50C-407E-A947-70E740481C1C}">
                <a14:useLocalDpi xmlns:a14="http://schemas.microsoft.com/office/drawing/2010/main" val="0"/>
              </a:ext>
            </a:extLst>
          </a:blip>
          <a:srcRect r="383" b="19063"/>
          <a:stretch>
            <a:fillRect/>
          </a:stretch>
        </p:blipFill>
        <p:spPr>
          <a:xfrm rot="21448364">
            <a:off x="-472821" y="3565309"/>
            <a:ext cx="6243372" cy="3447379"/>
          </a:xfrm>
          <a:custGeom>
            <a:avLst/>
            <a:gdLst>
              <a:gd name="connsiteX0" fmla="*/ 6243372 w 6243372"/>
              <a:gd name="connsiteY0" fmla="*/ 0 h 3447379"/>
              <a:gd name="connsiteX1" fmla="*/ 6126597 w 6243372"/>
              <a:gd name="connsiteY1" fmla="*/ 2787645 h 3447379"/>
              <a:gd name="connsiteX2" fmla="*/ 5583898 w 6243372"/>
              <a:gd name="connsiteY2" fmla="*/ 2853565 h 3447379"/>
              <a:gd name="connsiteX3" fmla="*/ 5856183 w 6243372"/>
              <a:gd name="connsiteY3" fmla="*/ 3447379 h 3447379"/>
              <a:gd name="connsiteX4" fmla="*/ 0 w 6243372"/>
              <a:gd name="connsiteY4" fmla="*/ 3175032 h 3447379"/>
              <a:gd name="connsiteX5" fmla="*/ 0 w 6243372"/>
              <a:gd name="connsiteY5" fmla="*/ 0 h 34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3372" h="3447379">
                <a:moveTo>
                  <a:pt x="6243372" y="0"/>
                </a:moveTo>
                <a:lnTo>
                  <a:pt x="6126597" y="2787645"/>
                </a:lnTo>
                <a:lnTo>
                  <a:pt x="5583898" y="2853565"/>
                </a:lnTo>
                <a:lnTo>
                  <a:pt x="5856183" y="3447379"/>
                </a:lnTo>
                <a:lnTo>
                  <a:pt x="0" y="3175032"/>
                </a:lnTo>
                <a:lnTo>
                  <a:pt x="0" y="0"/>
                </a:lnTo>
                <a:close/>
              </a:path>
            </a:pathLst>
          </a:custGeom>
        </p:spPr>
      </p:pic>
      <p:grpSp>
        <p:nvGrpSpPr>
          <p:cNvPr id="47" name="组合 46">
            <a:extLst>
              <a:ext uri="{FF2B5EF4-FFF2-40B4-BE49-F238E27FC236}">
                <a16:creationId xmlns:a16="http://schemas.microsoft.com/office/drawing/2014/main" id="{2496E881-FB37-48F7-8D0F-448E3D0A0C02}"/>
              </a:ext>
            </a:extLst>
          </p:cNvPr>
          <p:cNvGrpSpPr/>
          <p:nvPr/>
        </p:nvGrpSpPr>
        <p:grpSpPr>
          <a:xfrm>
            <a:off x="2356844" y="1473412"/>
            <a:ext cx="3732177" cy="923330"/>
            <a:chOff x="1469137" y="1600896"/>
            <a:chExt cx="3732177" cy="923330"/>
          </a:xfrm>
        </p:grpSpPr>
        <p:sp>
          <p:nvSpPr>
            <p:cNvPr id="15" name="文本框 14">
              <a:extLst>
                <a:ext uri="{FF2B5EF4-FFF2-40B4-BE49-F238E27FC236}">
                  <a16:creationId xmlns:a16="http://schemas.microsoft.com/office/drawing/2014/main" id="{59EF6510-192F-4641-BD0C-CB67A3BEA2EA}"/>
                </a:ext>
              </a:extLst>
            </p:cNvPr>
            <p:cNvSpPr txBox="1"/>
            <p:nvPr/>
          </p:nvSpPr>
          <p:spPr>
            <a:xfrm>
              <a:off x="1469137" y="1600896"/>
              <a:ext cx="1392048" cy="923330"/>
            </a:xfrm>
            <a:prstGeom prst="rect">
              <a:avLst/>
            </a:prstGeom>
            <a:noFill/>
          </p:spPr>
          <p:txBody>
            <a:bodyPr wrap="none" rtlCol="0">
              <a:spAutoFit/>
            </a:bodyPr>
            <a:lstStyle/>
            <a:p>
              <a:r>
                <a:rPr lang="en-US" altLang="zh-CN" sz="3600" dirty="0">
                  <a:solidFill>
                    <a:schemeClr val="tx2"/>
                  </a:solidFill>
                  <a:latin typeface="Impact" panose="020B0806030902050204" pitchFamily="34" charset="0"/>
                </a:rPr>
                <a:t>Part  </a:t>
              </a:r>
              <a:r>
                <a:rPr lang="en-US" altLang="zh-CN" sz="5400" dirty="0">
                  <a:solidFill>
                    <a:schemeClr val="tx2"/>
                  </a:solidFill>
                  <a:latin typeface="Impact" panose="020B0806030902050204" pitchFamily="34" charset="0"/>
                </a:rPr>
                <a:t>1</a:t>
              </a:r>
              <a:endParaRPr lang="zh-CN" altLang="en-US" sz="3600" dirty="0">
                <a:solidFill>
                  <a:schemeClr val="tx2"/>
                </a:solidFill>
                <a:latin typeface="Impact" panose="020B0806030902050204" pitchFamily="34" charset="0"/>
              </a:endParaRPr>
            </a:p>
          </p:txBody>
        </p:sp>
        <p:cxnSp>
          <p:nvCxnSpPr>
            <p:cNvPr id="16" name="直接连接符 15">
              <a:extLst>
                <a:ext uri="{FF2B5EF4-FFF2-40B4-BE49-F238E27FC236}">
                  <a16:creationId xmlns:a16="http://schemas.microsoft.com/office/drawing/2014/main" id="{3327A2BC-4E6C-4624-8089-C09C2A0B6273}"/>
                </a:ext>
              </a:extLst>
            </p:cNvPr>
            <p:cNvCxnSpPr>
              <a:cxnSpLocks/>
            </p:cNvCxnSpPr>
            <p:nvPr/>
          </p:nvCxnSpPr>
          <p:spPr>
            <a:xfrm>
              <a:off x="2916148" y="1759285"/>
              <a:ext cx="0" cy="5582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1A2C726-59E7-41AE-8E52-F45D4E3C841A}"/>
                </a:ext>
              </a:extLst>
            </p:cNvPr>
            <p:cNvSpPr txBox="1"/>
            <p:nvPr/>
          </p:nvSpPr>
          <p:spPr>
            <a:xfrm>
              <a:off x="2947171" y="1678555"/>
              <a:ext cx="1569660"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rPr>
                <a:t>课题背景</a:t>
              </a:r>
            </a:p>
          </p:txBody>
        </p:sp>
        <p:sp>
          <p:nvSpPr>
            <p:cNvPr id="18" name="文本框 17">
              <a:extLst>
                <a:ext uri="{FF2B5EF4-FFF2-40B4-BE49-F238E27FC236}">
                  <a16:creationId xmlns:a16="http://schemas.microsoft.com/office/drawing/2014/main" id="{3212DE7C-CC8D-4CE7-AFFA-7628226BD2B7}"/>
                </a:ext>
              </a:extLst>
            </p:cNvPr>
            <p:cNvSpPr txBox="1"/>
            <p:nvPr/>
          </p:nvSpPr>
          <p:spPr>
            <a:xfrm>
              <a:off x="2947171" y="2115044"/>
              <a:ext cx="2254143" cy="276999"/>
            </a:xfrm>
            <a:prstGeom prst="rect">
              <a:avLst/>
            </a:prstGeom>
            <a:noFill/>
          </p:spPr>
          <p:txBody>
            <a:bodyPr wrap="none" rtlCol="0">
              <a:spAutoFit/>
            </a:bodyPr>
            <a:lstStyle/>
            <a:p>
              <a:r>
                <a:rPr lang="en-US" altLang="zh-CN" sz="1200" i="1" spc="100" dirty="0">
                  <a:solidFill>
                    <a:schemeClr val="bg1">
                      <a:lumMod val="50000"/>
                    </a:schemeClr>
                  </a:solidFill>
                  <a:latin typeface="Arial" panose="020B0604020202020204" pitchFamily="34" charset="0"/>
                  <a:cs typeface="Arial" panose="020B0604020202020204" pitchFamily="34" charset="0"/>
                </a:rPr>
                <a:t>Background of the project</a:t>
              </a:r>
              <a:endParaRPr lang="zh-CN" altLang="en-US" sz="1200" i="1" spc="100" dirty="0">
                <a:solidFill>
                  <a:schemeClr val="bg1">
                    <a:lumMod val="50000"/>
                  </a:schemeClr>
                </a:solidFill>
                <a:latin typeface="Arial" panose="020B0604020202020204" pitchFamily="34" charset="0"/>
                <a:cs typeface="Arial" panose="020B0604020202020204" pitchFamily="34" charset="0"/>
              </a:endParaRPr>
            </a:p>
          </p:txBody>
        </p:sp>
      </p:grpSp>
      <p:sp>
        <p:nvSpPr>
          <p:cNvPr id="36" name="文本框 35">
            <a:extLst>
              <a:ext uri="{FF2B5EF4-FFF2-40B4-BE49-F238E27FC236}">
                <a16:creationId xmlns:a16="http://schemas.microsoft.com/office/drawing/2014/main" id="{C88D8A33-C6E7-4600-BEEA-CF7E9AD47918}"/>
              </a:ext>
            </a:extLst>
          </p:cNvPr>
          <p:cNvSpPr txBox="1"/>
          <p:nvPr/>
        </p:nvSpPr>
        <p:spPr>
          <a:xfrm>
            <a:off x="649450" y="422414"/>
            <a:ext cx="2544286" cy="707886"/>
          </a:xfrm>
          <a:prstGeom prst="rect">
            <a:avLst/>
          </a:prstGeom>
          <a:noFill/>
        </p:spPr>
        <p:txBody>
          <a:bodyPr vert="horz" wrap="none" rtlCol="0">
            <a:spAutoFit/>
          </a:bodyPr>
          <a:lstStyle/>
          <a:p>
            <a:r>
              <a:rPr lang="zh-CN" altLang="en-US" sz="4000" spc="600" dirty="0">
                <a:solidFill>
                  <a:schemeClr val="accent1"/>
                </a:solidFill>
                <a:latin typeface="造字工房方黑（非商用）常规体" pitchFamily="2" charset="-122"/>
                <a:ea typeface="造字工房方黑（非商用）常规体" pitchFamily="2" charset="-122"/>
              </a:rPr>
              <a:t>结构大纲</a:t>
            </a:r>
          </a:p>
        </p:txBody>
      </p:sp>
      <p:sp>
        <p:nvSpPr>
          <p:cNvPr id="38" name="文本框 37">
            <a:extLst>
              <a:ext uri="{FF2B5EF4-FFF2-40B4-BE49-F238E27FC236}">
                <a16:creationId xmlns:a16="http://schemas.microsoft.com/office/drawing/2014/main" id="{96A14D7E-E6F3-4292-916E-63B1AEC826C6}"/>
              </a:ext>
            </a:extLst>
          </p:cNvPr>
          <p:cNvSpPr txBox="1"/>
          <p:nvPr/>
        </p:nvSpPr>
        <p:spPr>
          <a:xfrm>
            <a:off x="649450" y="1079493"/>
            <a:ext cx="2159566" cy="523220"/>
          </a:xfrm>
          <a:prstGeom prst="rect">
            <a:avLst/>
          </a:prstGeom>
          <a:noFill/>
        </p:spPr>
        <p:txBody>
          <a:bodyPr wrap="none" rtlCol="0">
            <a:spAutoFit/>
          </a:bodyPr>
          <a:lstStyle/>
          <a:p>
            <a:r>
              <a:rPr lang="en-US" altLang="zh-CN" sz="2800" dirty="0">
                <a:solidFill>
                  <a:schemeClr val="accent1">
                    <a:alpha val="19000"/>
                  </a:schemeClr>
                </a:solidFill>
                <a:latin typeface="Arial" panose="020B0604020202020204" pitchFamily="34" charset="0"/>
                <a:cs typeface="Arial" panose="020B0604020202020204" pitchFamily="34" charset="0"/>
              </a:rPr>
              <a:t>CONTENTS</a:t>
            </a:r>
            <a:endParaRPr lang="zh-CN" altLang="en-US" sz="2800" dirty="0">
              <a:solidFill>
                <a:schemeClr val="accent1">
                  <a:alpha val="19000"/>
                </a:schemeClr>
              </a:solidFill>
              <a:latin typeface="Arial" panose="020B0604020202020204" pitchFamily="34" charset="0"/>
              <a:cs typeface="Arial" panose="020B0604020202020204" pitchFamily="34" charset="0"/>
            </a:endParaRPr>
          </a:p>
        </p:txBody>
      </p:sp>
      <p:sp>
        <p:nvSpPr>
          <p:cNvPr id="39" name="等腰三角形 38">
            <a:extLst>
              <a:ext uri="{FF2B5EF4-FFF2-40B4-BE49-F238E27FC236}">
                <a16:creationId xmlns:a16="http://schemas.microsoft.com/office/drawing/2014/main" id="{92762254-045B-4406-99F2-CB0C16321B4C}"/>
              </a:ext>
            </a:extLst>
          </p:cNvPr>
          <p:cNvSpPr/>
          <p:nvPr/>
        </p:nvSpPr>
        <p:spPr>
          <a:xfrm rot="5400000">
            <a:off x="-31957" y="493720"/>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3E638D50-818F-4547-AF91-38C823108AC0}"/>
              </a:ext>
            </a:extLst>
          </p:cNvPr>
          <p:cNvGrpSpPr/>
          <p:nvPr/>
        </p:nvGrpSpPr>
        <p:grpSpPr>
          <a:xfrm>
            <a:off x="2356844" y="2743657"/>
            <a:ext cx="3047694" cy="923330"/>
            <a:chOff x="1469137" y="1600896"/>
            <a:chExt cx="3047694" cy="923330"/>
          </a:xfrm>
        </p:grpSpPr>
        <p:sp>
          <p:nvSpPr>
            <p:cNvPr id="49" name="文本框 48">
              <a:extLst>
                <a:ext uri="{FF2B5EF4-FFF2-40B4-BE49-F238E27FC236}">
                  <a16:creationId xmlns:a16="http://schemas.microsoft.com/office/drawing/2014/main" id="{5693F05A-B024-4E17-9C8B-B69162C04010}"/>
                </a:ext>
              </a:extLst>
            </p:cNvPr>
            <p:cNvSpPr txBox="1"/>
            <p:nvPr/>
          </p:nvSpPr>
          <p:spPr>
            <a:xfrm>
              <a:off x="1469137" y="1600896"/>
              <a:ext cx="1475404" cy="923330"/>
            </a:xfrm>
            <a:prstGeom prst="rect">
              <a:avLst/>
            </a:prstGeom>
            <a:noFill/>
          </p:spPr>
          <p:txBody>
            <a:bodyPr wrap="none" rtlCol="0">
              <a:spAutoFit/>
            </a:bodyPr>
            <a:lstStyle/>
            <a:p>
              <a:r>
                <a:rPr lang="en-US" altLang="zh-CN" sz="3600" dirty="0">
                  <a:solidFill>
                    <a:schemeClr val="tx2"/>
                  </a:solidFill>
                  <a:latin typeface="Impact" panose="020B0806030902050204" pitchFamily="34" charset="0"/>
                </a:rPr>
                <a:t>Part  </a:t>
              </a:r>
              <a:r>
                <a:rPr lang="en-US" altLang="zh-CN" sz="5400" dirty="0">
                  <a:solidFill>
                    <a:schemeClr val="tx2"/>
                  </a:solidFill>
                  <a:latin typeface="Impact" panose="020B0806030902050204" pitchFamily="34" charset="0"/>
                </a:rPr>
                <a:t>2</a:t>
              </a:r>
              <a:endParaRPr lang="zh-CN" altLang="en-US" sz="3600" dirty="0">
                <a:solidFill>
                  <a:schemeClr val="tx2"/>
                </a:solidFill>
                <a:latin typeface="Impact" panose="020B0806030902050204" pitchFamily="34" charset="0"/>
              </a:endParaRPr>
            </a:p>
          </p:txBody>
        </p:sp>
        <p:cxnSp>
          <p:nvCxnSpPr>
            <p:cNvPr id="50" name="直接连接符 49">
              <a:extLst>
                <a:ext uri="{FF2B5EF4-FFF2-40B4-BE49-F238E27FC236}">
                  <a16:creationId xmlns:a16="http://schemas.microsoft.com/office/drawing/2014/main" id="{DC40F95C-9028-44DA-AC6C-6C874548890E}"/>
                </a:ext>
              </a:extLst>
            </p:cNvPr>
            <p:cNvCxnSpPr>
              <a:cxnSpLocks/>
            </p:cNvCxnSpPr>
            <p:nvPr/>
          </p:nvCxnSpPr>
          <p:spPr>
            <a:xfrm>
              <a:off x="2916148" y="1759285"/>
              <a:ext cx="0" cy="5582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762C61-7FFB-4FD9-B778-D32EA3759514}"/>
                </a:ext>
              </a:extLst>
            </p:cNvPr>
            <p:cNvSpPr txBox="1"/>
            <p:nvPr/>
          </p:nvSpPr>
          <p:spPr>
            <a:xfrm>
              <a:off x="2947171" y="1678555"/>
              <a:ext cx="1569660"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rPr>
                <a:t>项目进展</a:t>
              </a:r>
            </a:p>
          </p:txBody>
        </p:sp>
        <p:sp>
          <p:nvSpPr>
            <p:cNvPr id="52" name="文本框 51">
              <a:extLst>
                <a:ext uri="{FF2B5EF4-FFF2-40B4-BE49-F238E27FC236}">
                  <a16:creationId xmlns:a16="http://schemas.microsoft.com/office/drawing/2014/main" id="{A518005F-6875-4016-AB09-80F6242D0585}"/>
                </a:ext>
              </a:extLst>
            </p:cNvPr>
            <p:cNvSpPr txBox="1"/>
            <p:nvPr/>
          </p:nvSpPr>
          <p:spPr>
            <a:xfrm>
              <a:off x="2947171" y="2115044"/>
              <a:ext cx="1524776" cy="276999"/>
            </a:xfrm>
            <a:prstGeom prst="rect">
              <a:avLst/>
            </a:prstGeom>
            <a:noFill/>
          </p:spPr>
          <p:txBody>
            <a:bodyPr wrap="none" rtlCol="0">
              <a:spAutoFit/>
            </a:bodyPr>
            <a:lstStyle/>
            <a:p>
              <a:r>
                <a:rPr lang="en-US" altLang="zh-CN" sz="1200" i="1" spc="100" dirty="0">
                  <a:solidFill>
                    <a:schemeClr val="bg1">
                      <a:lumMod val="50000"/>
                    </a:schemeClr>
                  </a:solidFill>
                  <a:latin typeface="Arial" panose="020B0604020202020204" pitchFamily="34" charset="0"/>
                  <a:cs typeface="Arial" panose="020B0604020202020204" pitchFamily="34" charset="0"/>
                </a:rPr>
                <a:t>Project Progress</a:t>
              </a:r>
            </a:p>
          </p:txBody>
        </p:sp>
      </p:grpSp>
      <p:grpSp>
        <p:nvGrpSpPr>
          <p:cNvPr id="53" name="组合 52">
            <a:extLst>
              <a:ext uri="{FF2B5EF4-FFF2-40B4-BE49-F238E27FC236}">
                <a16:creationId xmlns:a16="http://schemas.microsoft.com/office/drawing/2014/main" id="{2D071E7F-B36D-47F1-884F-77794C3F74AB}"/>
              </a:ext>
            </a:extLst>
          </p:cNvPr>
          <p:cNvGrpSpPr/>
          <p:nvPr/>
        </p:nvGrpSpPr>
        <p:grpSpPr>
          <a:xfrm>
            <a:off x="6750416" y="1473412"/>
            <a:ext cx="3620672" cy="923330"/>
            <a:chOff x="1469137" y="1600896"/>
            <a:chExt cx="3620672" cy="923330"/>
          </a:xfrm>
        </p:grpSpPr>
        <p:sp>
          <p:nvSpPr>
            <p:cNvPr id="54" name="文本框 53">
              <a:extLst>
                <a:ext uri="{FF2B5EF4-FFF2-40B4-BE49-F238E27FC236}">
                  <a16:creationId xmlns:a16="http://schemas.microsoft.com/office/drawing/2014/main" id="{0F9F44F5-E7C0-4D46-A842-934D5C5A882E}"/>
                </a:ext>
              </a:extLst>
            </p:cNvPr>
            <p:cNvSpPr txBox="1"/>
            <p:nvPr/>
          </p:nvSpPr>
          <p:spPr>
            <a:xfrm>
              <a:off x="1469137" y="1600896"/>
              <a:ext cx="1494640" cy="923330"/>
            </a:xfrm>
            <a:prstGeom prst="rect">
              <a:avLst/>
            </a:prstGeom>
            <a:noFill/>
          </p:spPr>
          <p:txBody>
            <a:bodyPr wrap="none" rtlCol="0">
              <a:spAutoFit/>
            </a:bodyPr>
            <a:lstStyle/>
            <a:p>
              <a:r>
                <a:rPr lang="en-US" altLang="zh-CN" sz="3600" dirty="0">
                  <a:solidFill>
                    <a:schemeClr val="tx2"/>
                  </a:solidFill>
                  <a:latin typeface="Impact" panose="020B0806030902050204" pitchFamily="34" charset="0"/>
                </a:rPr>
                <a:t>Part  </a:t>
              </a:r>
              <a:r>
                <a:rPr lang="en-US" altLang="zh-CN" sz="5400" dirty="0">
                  <a:solidFill>
                    <a:schemeClr val="tx2"/>
                  </a:solidFill>
                  <a:latin typeface="Impact" panose="020B0806030902050204" pitchFamily="34" charset="0"/>
                </a:rPr>
                <a:t>3</a:t>
              </a:r>
              <a:endParaRPr lang="zh-CN" altLang="en-US" sz="3600" dirty="0">
                <a:solidFill>
                  <a:schemeClr val="tx2"/>
                </a:solidFill>
                <a:latin typeface="Impact" panose="020B0806030902050204" pitchFamily="34" charset="0"/>
              </a:endParaRPr>
            </a:p>
          </p:txBody>
        </p:sp>
        <p:cxnSp>
          <p:nvCxnSpPr>
            <p:cNvPr id="55" name="直接连接符 54">
              <a:extLst>
                <a:ext uri="{FF2B5EF4-FFF2-40B4-BE49-F238E27FC236}">
                  <a16:creationId xmlns:a16="http://schemas.microsoft.com/office/drawing/2014/main" id="{93FFE276-BF6A-46EC-914B-BF637B3889EC}"/>
                </a:ext>
              </a:extLst>
            </p:cNvPr>
            <p:cNvCxnSpPr>
              <a:cxnSpLocks/>
            </p:cNvCxnSpPr>
            <p:nvPr/>
          </p:nvCxnSpPr>
          <p:spPr>
            <a:xfrm>
              <a:off x="2916148" y="1759285"/>
              <a:ext cx="0" cy="5582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5ABB2A52-2A92-4DA1-8D62-44EFBEF15D5D}"/>
                </a:ext>
              </a:extLst>
            </p:cNvPr>
            <p:cNvSpPr txBox="1"/>
            <p:nvPr/>
          </p:nvSpPr>
          <p:spPr>
            <a:xfrm>
              <a:off x="2947171" y="1678555"/>
              <a:ext cx="1569660"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rPr>
                <a:t>结论分析</a:t>
              </a:r>
            </a:p>
          </p:txBody>
        </p:sp>
        <p:sp>
          <p:nvSpPr>
            <p:cNvPr id="57" name="文本框 56">
              <a:extLst>
                <a:ext uri="{FF2B5EF4-FFF2-40B4-BE49-F238E27FC236}">
                  <a16:creationId xmlns:a16="http://schemas.microsoft.com/office/drawing/2014/main" id="{206FAF71-4643-43D1-96E1-8C93A5A712A1}"/>
                </a:ext>
              </a:extLst>
            </p:cNvPr>
            <p:cNvSpPr txBox="1"/>
            <p:nvPr/>
          </p:nvSpPr>
          <p:spPr>
            <a:xfrm>
              <a:off x="2947171" y="2115044"/>
              <a:ext cx="2142638" cy="276999"/>
            </a:xfrm>
            <a:prstGeom prst="rect">
              <a:avLst/>
            </a:prstGeom>
            <a:noFill/>
          </p:spPr>
          <p:txBody>
            <a:bodyPr wrap="none" rtlCol="0">
              <a:spAutoFit/>
            </a:bodyPr>
            <a:lstStyle/>
            <a:p>
              <a:r>
                <a:rPr lang="en-US" altLang="zh-CN" sz="1200" i="1" spc="100" dirty="0">
                  <a:solidFill>
                    <a:schemeClr val="bg1">
                      <a:lumMod val="50000"/>
                    </a:schemeClr>
                  </a:solidFill>
                  <a:latin typeface="Arial" panose="020B0604020202020204" pitchFamily="34" charset="0"/>
                  <a:cs typeface="Arial" panose="020B0604020202020204" pitchFamily="34" charset="0"/>
                </a:rPr>
                <a:t>Conclusion and Analysis</a:t>
              </a:r>
            </a:p>
          </p:txBody>
        </p:sp>
      </p:grpSp>
      <p:grpSp>
        <p:nvGrpSpPr>
          <p:cNvPr id="58" name="组合 57">
            <a:extLst>
              <a:ext uri="{FF2B5EF4-FFF2-40B4-BE49-F238E27FC236}">
                <a16:creationId xmlns:a16="http://schemas.microsoft.com/office/drawing/2014/main" id="{0663664C-BBEB-4F55-8D49-E8A9A974C863}"/>
              </a:ext>
            </a:extLst>
          </p:cNvPr>
          <p:cNvGrpSpPr/>
          <p:nvPr/>
        </p:nvGrpSpPr>
        <p:grpSpPr>
          <a:xfrm>
            <a:off x="6770656" y="2743657"/>
            <a:ext cx="3570273" cy="923330"/>
            <a:chOff x="1469137" y="1600896"/>
            <a:chExt cx="3570273" cy="923330"/>
          </a:xfrm>
        </p:grpSpPr>
        <p:sp>
          <p:nvSpPr>
            <p:cNvPr id="59" name="文本框 58">
              <a:extLst>
                <a:ext uri="{FF2B5EF4-FFF2-40B4-BE49-F238E27FC236}">
                  <a16:creationId xmlns:a16="http://schemas.microsoft.com/office/drawing/2014/main" id="{ED8B71A1-D6E5-4B44-B6B0-814CAECC16D2}"/>
                </a:ext>
              </a:extLst>
            </p:cNvPr>
            <p:cNvSpPr txBox="1"/>
            <p:nvPr/>
          </p:nvSpPr>
          <p:spPr>
            <a:xfrm>
              <a:off x="1469137" y="1600896"/>
              <a:ext cx="1473801" cy="923330"/>
            </a:xfrm>
            <a:prstGeom prst="rect">
              <a:avLst/>
            </a:prstGeom>
            <a:noFill/>
          </p:spPr>
          <p:txBody>
            <a:bodyPr wrap="none" rtlCol="0">
              <a:spAutoFit/>
            </a:bodyPr>
            <a:lstStyle/>
            <a:p>
              <a:r>
                <a:rPr lang="en-US" altLang="zh-CN" sz="3600" dirty="0">
                  <a:solidFill>
                    <a:schemeClr val="tx2"/>
                  </a:solidFill>
                  <a:latin typeface="Impact" panose="020B0806030902050204" pitchFamily="34" charset="0"/>
                </a:rPr>
                <a:t>Part  </a:t>
              </a:r>
              <a:r>
                <a:rPr lang="en-US" altLang="zh-CN" sz="5400" dirty="0">
                  <a:solidFill>
                    <a:schemeClr val="tx2"/>
                  </a:solidFill>
                  <a:latin typeface="Impact" panose="020B0806030902050204" pitchFamily="34" charset="0"/>
                </a:rPr>
                <a:t>4</a:t>
              </a:r>
              <a:endParaRPr lang="zh-CN" altLang="en-US" sz="3600" dirty="0">
                <a:solidFill>
                  <a:schemeClr val="tx2"/>
                </a:solidFill>
                <a:latin typeface="Impact" panose="020B0806030902050204" pitchFamily="34" charset="0"/>
              </a:endParaRPr>
            </a:p>
          </p:txBody>
        </p:sp>
        <p:cxnSp>
          <p:nvCxnSpPr>
            <p:cNvPr id="60" name="直接连接符 59">
              <a:extLst>
                <a:ext uri="{FF2B5EF4-FFF2-40B4-BE49-F238E27FC236}">
                  <a16:creationId xmlns:a16="http://schemas.microsoft.com/office/drawing/2014/main" id="{23960BFC-003C-4CEC-B935-2B810C5FE3A5}"/>
                </a:ext>
              </a:extLst>
            </p:cNvPr>
            <p:cNvCxnSpPr>
              <a:cxnSpLocks/>
            </p:cNvCxnSpPr>
            <p:nvPr/>
          </p:nvCxnSpPr>
          <p:spPr>
            <a:xfrm>
              <a:off x="2916148" y="1759285"/>
              <a:ext cx="0" cy="5582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FD6BDA97-5BE7-4819-B563-8DF8135BE287}"/>
                </a:ext>
              </a:extLst>
            </p:cNvPr>
            <p:cNvSpPr txBox="1"/>
            <p:nvPr/>
          </p:nvSpPr>
          <p:spPr>
            <a:xfrm>
              <a:off x="2947171" y="1678555"/>
              <a:ext cx="1569660"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rPr>
                <a:t>问题剖析</a:t>
              </a:r>
            </a:p>
          </p:txBody>
        </p:sp>
        <p:sp>
          <p:nvSpPr>
            <p:cNvPr id="62" name="文本框 61">
              <a:extLst>
                <a:ext uri="{FF2B5EF4-FFF2-40B4-BE49-F238E27FC236}">
                  <a16:creationId xmlns:a16="http://schemas.microsoft.com/office/drawing/2014/main" id="{156B2220-B485-4AD7-81E1-CC49BB193E67}"/>
                </a:ext>
              </a:extLst>
            </p:cNvPr>
            <p:cNvSpPr txBox="1"/>
            <p:nvPr/>
          </p:nvSpPr>
          <p:spPr>
            <a:xfrm>
              <a:off x="2947171" y="2115044"/>
              <a:ext cx="2092239" cy="276999"/>
            </a:xfrm>
            <a:prstGeom prst="rect">
              <a:avLst/>
            </a:prstGeom>
            <a:noFill/>
          </p:spPr>
          <p:txBody>
            <a:bodyPr wrap="none" rtlCol="0">
              <a:spAutoFit/>
            </a:bodyPr>
            <a:lstStyle/>
            <a:p>
              <a:r>
                <a:rPr lang="en-US" altLang="zh-CN" sz="1200" i="1" spc="100" dirty="0">
                  <a:solidFill>
                    <a:schemeClr val="bg1">
                      <a:lumMod val="50000"/>
                    </a:schemeClr>
                  </a:solidFill>
                  <a:latin typeface="Arial" panose="020B0604020202020204" pitchFamily="34" charset="0"/>
                  <a:cs typeface="Arial" panose="020B0604020202020204" pitchFamily="34" charset="0"/>
                </a:rPr>
                <a:t>Analysis of the Problem</a:t>
              </a:r>
            </a:p>
          </p:txBody>
        </p:sp>
      </p:grpSp>
      <p:grpSp>
        <p:nvGrpSpPr>
          <p:cNvPr id="63" name="组合 62">
            <a:extLst>
              <a:ext uri="{FF2B5EF4-FFF2-40B4-BE49-F238E27FC236}">
                <a16:creationId xmlns:a16="http://schemas.microsoft.com/office/drawing/2014/main" id="{0A1469D2-EC21-4109-8179-67EDFC3453F7}"/>
              </a:ext>
            </a:extLst>
          </p:cNvPr>
          <p:cNvGrpSpPr/>
          <p:nvPr/>
        </p:nvGrpSpPr>
        <p:grpSpPr>
          <a:xfrm>
            <a:off x="6770656" y="4013903"/>
            <a:ext cx="3251276" cy="923330"/>
            <a:chOff x="1469137" y="1600896"/>
            <a:chExt cx="3251276" cy="923330"/>
          </a:xfrm>
        </p:grpSpPr>
        <p:sp>
          <p:nvSpPr>
            <p:cNvPr id="64" name="文本框 63">
              <a:extLst>
                <a:ext uri="{FF2B5EF4-FFF2-40B4-BE49-F238E27FC236}">
                  <a16:creationId xmlns:a16="http://schemas.microsoft.com/office/drawing/2014/main" id="{FEC62312-22C2-41AA-9E75-983DFC8BC5F6}"/>
                </a:ext>
              </a:extLst>
            </p:cNvPr>
            <p:cNvSpPr txBox="1"/>
            <p:nvPr/>
          </p:nvSpPr>
          <p:spPr>
            <a:xfrm>
              <a:off x="1469137" y="1600896"/>
              <a:ext cx="1499449" cy="923330"/>
            </a:xfrm>
            <a:prstGeom prst="rect">
              <a:avLst/>
            </a:prstGeom>
            <a:noFill/>
          </p:spPr>
          <p:txBody>
            <a:bodyPr wrap="none" rtlCol="0">
              <a:spAutoFit/>
            </a:bodyPr>
            <a:lstStyle/>
            <a:p>
              <a:r>
                <a:rPr lang="en-US" altLang="zh-CN" sz="3600" dirty="0">
                  <a:solidFill>
                    <a:schemeClr val="tx2"/>
                  </a:solidFill>
                  <a:latin typeface="Impact" panose="020B0806030902050204" pitchFamily="34" charset="0"/>
                </a:rPr>
                <a:t>Part  </a:t>
              </a:r>
              <a:r>
                <a:rPr lang="en-US" altLang="zh-CN" sz="5400" dirty="0">
                  <a:solidFill>
                    <a:schemeClr val="tx2"/>
                  </a:solidFill>
                  <a:latin typeface="Impact" panose="020B0806030902050204" pitchFamily="34" charset="0"/>
                </a:rPr>
                <a:t>5</a:t>
              </a:r>
              <a:endParaRPr lang="zh-CN" altLang="en-US" sz="3600" dirty="0">
                <a:solidFill>
                  <a:schemeClr val="tx2"/>
                </a:solidFill>
                <a:latin typeface="Impact" panose="020B0806030902050204" pitchFamily="34" charset="0"/>
              </a:endParaRPr>
            </a:p>
          </p:txBody>
        </p:sp>
        <p:cxnSp>
          <p:nvCxnSpPr>
            <p:cNvPr id="65" name="直接连接符 64">
              <a:extLst>
                <a:ext uri="{FF2B5EF4-FFF2-40B4-BE49-F238E27FC236}">
                  <a16:creationId xmlns:a16="http://schemas.microsoft.com/office/drawing/2014/main" id="{50E1305F-8BE2-4F62-93D8-46D287713A18}"/>
                </a:ext>
              </a:extLst>
            </p:cNvPr>
            <p:cNvCxnSpPr>
              <a:cxnSpLocks/>
            </p:cNvCxnSpPr>
            <p:nvPr/>
          </p:nvCxnSpPr>
          <p:spPr>
            <a:xfrm>
              <a:off x="2916148" y="1759285"/>
              <a:ext cx="0" cy="5582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2D70A219-6DEA-488F-A99F-F339188BDD4D}"/>
                </a:ext>
              </a:extLst>
            </p:cNvPr>
            <p:cNvSpPr txBox="1"/>
            <p:nvPr/>
          </p:nvSpPr>
          <p:spPr>
            <a:xfrm>
              <a:off x="2947171" y="1678555"/>
              <a:ext cx="1569660" cy="461665"/>
            </a:xfrm>
            <a:prstGeom prst="rect">
              <a:avLst/>
            </a:prstGeom>
            <a:noFill/>
          </p:spPr>
          <p:txBody>
            <a:bodyPr wrap="none" rtlCol="0">
              <a:spAutoFit/>
            </a:bodyPr>
            <a:lstStyle/>
            <a:p>
              <a:r>
                <a:rPr lang="zh-CN" altLang="en-US" sz="2400" spc="300" dirty="0">
                  <a:latin typeface="微软雅黑" panose="020B0503020204020204" pitchFamily="34" charset="-122"/>
                  <a:ea typeface="微软雅黑" panose="020B0503020204020204" pitchFamily="34" charset="-122"/>
                </a:rPr>
                <a:t>规划愿景</a:t>
              </a:r>
            </a:p>
          </p:txBody>
        </p:sp>
        <p:sp>
          <p:nvSpPr>
            <p:cNvPr id="67" name="文本框 66">
              <a:extLst>
                <a:ext uri="{FF2B5EF4-FFF2-40B4-BE49-F238E27FC236}">
                  <a16:creationId xmlns:a16="http://schemas.microsoft.com/office/drawing/2014/main" id="{3FBB8C39-4D41-4F11-9CBE-84EDD1898430}"/>
                </a:ext>
              </a:extLst>
            </p:cNvPr>
            <p:cNvSpPr txBox="1"/>
            <p:nvPr/>
          </p:nvSpPr>
          <p:spPr>
            <a:xfrm>
              <a:off x="2947171" y="2115044"/>
              <a:ext cx="1773242" cy="276999"/>
            </a:xfrm>
            <a:prstGeom prst="rect">
              <a:avLst/>
            </a:prstGeom>
            <a:noFill/>
          </p:spPr>
          <p:txBody>
            <a:bodyPr wrap="none" rtlCol="0">
              <a:spAutoFit/>
            </a:bodyPr>
            <a:lstStyle/>
            <a:p>
              <a:r>
                <a:rPr lang="en-US" altLang="zh-CN" sz="1200" i="1" spc="100" dirty="0">
                  <a:solidFill>
                    <a:schemeClr val="bg1">
                      <a:lumMod val="50000"/>
                    </a:schemeClr>
                  </a:solidFill>
                  <a:latin typeface="Arial" panose="020B0604020202020204" pitchFamily="34" charset="0"/>
                  <a:cs typeface="Arial" panose="020B0604020202020204" pitchFamily="34" charset="0"/>
                </a:rPr>
                <a:t>Plans of the Project</a:t>
              </a:r>
            </a:p>
          </p:txBody>
        </p:sp>
      </p:grpSp>
    </p:spTree>
    <p:extLst>
      <p:ext uri="{BB962C8B-B14F-4D97-AF65-F5344CB8AC3E}">
        <p14:creationId xmlns:p14="http://schemas.microsoft.com/office/powerpoint/2010/main" val="243253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íš1îde">
            <a:extLst>
              <a:ext uri="{FF2B5EF4-FFF2-40B4-BE49-F238E27FC236}">
                <a16:creationId xmlns:a16="http://schemas.microsoft.com/office/drawing/2014/main" id="{378307F1-E308-4C01-B081-1F2280133AFE}"/>
              </a:ext>
            </a:extLst>
          </p:cNvPr>
          <p:cNvSpPr/>
          <p:nvPr/>
        </p:nvSpPr>
        <p:spPr>
          <a:xfrm>
            <a:off x="-1502" y="3254453"/>
            <a:ext cx="12192002" cy="2457450"/>
          </a:xfrm>
          <a:prstGeom prst="rect">
            <a:avLst/>
          </a:prstGeom>
          <a:solidFill>
            <a:srgbClr val="C4A1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 name="标题 1">
            <a:extLst>
              <a:ext uri="{FF2B5EF4-FFF2-40B4-BE49-F238E27FC236}">
                <a16:creationId xmlns:a16="http://schemas.microsoft.com/office/drawing/2014/main" id="{509824D4-AAF2-456A-9763-34CB7CB39091}"/>
              </a:ext>
            </a:extLst>
          </p:cNvPr>
          <p:cNvSpPr>
            <a:spLocks noGrp="1"/>
          </p:cNvSpPr>
          <p:nvPr>
            <p:ph type="title"/>
          </p:nvPr>
        </p:nvSpPr>
        <p:spPr/>
        <p:txBody>
          <a:bodyPr/>
          <a:lstStyle/>
          <a:p>
            <a:r>
              <a:rPr lang="zh-CN" altLang="en-US" dirty="0"/>
              <a:t>单击此处输入标题</a:t>
            </a:r>
          </a:p>
        </p:txBody>
      </p:sp>
      <p:grpSp>
        <p:nvGrpSpPr>
          <p:cNvPr id="30" name="îŝḷiďê">
            <a:extLst>
              <a:ext uri="{FF2B5EF4-FFF2-40B4-BE49-F238E27FC236}">
                <a16:creationId xmlns:a16="http://schemas.microsoft.com/office/drawing/2014/main" id="{7CC2F970-7C99-40AF-9540-9903AAB1CBE6}"/>
              </a:ext>
            </a:extLst>
          </p:cNvPr>
          <p:cNvGrpSpPr/>
          <p:nvPr/>
        </p:nvGrpSpPr>
        <p:grpSpPr>
          <a:xfrm>
            <a:off x="4570104" y="1540040"/>
            <a:ext cx="3051796" cy="3755859"/>
            <a:chOff x="1864427" y="2182757"/>
            <a:chExt cx="2529560" cy="3113140"/>
          </a:xfrm>
        </p:grpSpPr>
        <p:sp>
          <p:nvSpPr>
            <p:cNvPr id="34" name="îŝ1ïḋè">
              <a:extLst>
                <a:ext uri="{FF2B5EF4-FFF2-40B4-BE49-F238E27FC236}">
                  <a16:creationId xmlns:a16="http://schemas.microsoft.com/office/drawing/2014/main" id="{2E833969-5A7D-484B-9408-09F34F4F9D7C}"/>
                </a:ext>
              </a:extLst>
            </p:cNvPr>
            <p:cNvSpPr/>
            <p:nvPr/>
          </p:nvSpPr>
          <p:spPr>
            <a:xfrm>
              <a:off x="1936574" y="2522880"/>
              <a:ext cx="2412682" cy="2773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chemeClr val="accent1">
                <a:lumMod val="60000"/>
                <a:lumOff val="40000"/>
                <a:alpha val="50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35" name="í$1iḓè">
              <a:extLst>
                <a:ext uri="{FF2B5EF4-FFF2-40B4-BE49-F238E27FC236}">
                  <a16:creationId xmlns:a16="http://schemas.microsoft.com/office/drawing/2014/main" id="{C9EEF9C6-0FB9-464F-8CFE-5ACFB9B57335}"/>
                </a:ext>
              </a:extLst>
            </p:cNvPr>
            <p:cNvSpPr/>
            <p:nvPr/>
          </p:nvSpPr>
          <p:spPr>
            <a:xfrm>
              <a:off x="1864427" y="2450732"/>
              <a:ext cx="2527070" cy="2814591"/>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chemeClr val="accent1"/>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36" name="íŝlíḋè">
              <a:extLst>
                <a:ext uri="{FF2B5EF4-FFF2-40B4-BE49-F238E27FC236}">
                  <a16:creationId xmlns:a16="http://schemas.microsoft.com/office/drawing/2014/main" id="{BB7E142A-E0CD-46DD-8505-226926D98EDA}"/>
                </a:ext>
              </a:extLst>
            </p:cNvPr>
            <p:cNvSpPr/>
            <p:nvPr/>
          </p:nvSpPr>
          <p:spPr>
            <a:xfrm>
              <a:off x="2936332" y="4718219"/>
              <a:ext cx="1294810" cy="487478"/>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37" name="íś1íḑe">
              <a:extLst>
                <a:ext uri="{FF2B5EF4-FFF2-40B4-BE49-F238E27FC236}">
                  <a16:creationId xmlns:a16="http://schemas.microsoft.com/office/drawing/2014/main" id="{E3F2F65D-4F27-452B-9F28-D4A4C0A77AAC}"/>
                </a:ext>
              </a:extLst>
            </p:cNvPr>
            <p:cNvSpPr/>
            <p:nvPr/>
          </p:nvSpPr>
          <p:spPr>
            <a:xfrm>
              <a:off x="1864427" y="2450732"/>
              <a:ext cx="2529560" cy="865531"/>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chemeClr val="accent1">
                <a:lumMod val="40000"/>
                <a:lumOff val="60000"/>
                <a:alpha val="42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38" name="îšḷîḓè">
              <a:extLst>
                <a:ext uri="{FF2B5EF4-FFF2-40B4-BE49-F238E27FC236}">
                  <a16:creationId xmlns:a16="http://schemas.microsoft.com/office/drawing/2014/main" id="{F6857788-239E-434E-B212-653D45AB0E67}"/>
                </a:ext>
              </a:extLst>
            </p:cNvPr>
            <p:cNvSpPr/>
            <p:nvPr/>
          </p:nvSpPr>
          <p:spPr>
            <a:xfrm>
              <a:off x="3070319" y="2193063"/>
              <a:ext cx="306272" cy="803722"/>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39" name="iśḻiḑe">
              <a:extLst>
                <a:ext uri="{FF2B5EF4-FFF2-40B4-BE49-F238E27FC236}">
                  <a16:creationId xmlns:a16="http://schemas.microsoft.com/office/drawing/2014/main" id="{6F0E854D-7A55-443E-9481-7A0456D7BDC1}"/>
                </a:ext>
              </a:extLst>
            </p:cNvPr>
            <p:cNvSpPr/>
            <p:nvPr/>
          </p:nvSpPr>
          <p:spPr>
            <a:xfrm>
              <a:off x="3276455" y="2388891"/>
              <a:ext cx="38510" cy="59546"/>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fontScale="25000" lnSpcReduction="20000"/>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40" name="iṡliḓé">
              <a:extLst>
                <a:ext uri="{FF2B5EF4-FFF2-40B4-BE49-F238E27FC236}">
                  <a16:creationId xmlns:a16="http://schemas.microsoft.com/office/drawing/2014/main" id="{1FEBDAFD-D39F-4E04-905E-6C269226562F}"/>
                </a:ext>
              </a:extLst>
            </p:cNvPr>
            <p:cNvSpPr/>
            <p:nvPr/>
          </p:nvSpPr>
          <p:spPr>
            <a:xfrm>
              <a:off x="3049706" y="2182757"/>
              <a:ext cx="306265" cy="803722"/>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grpSp>
      <p:grpSp>
        <p:nvGrpSpPr>
          <p:cNvPr id="19" name="í$ḻiḋè">
            <a:extLst>
              <a:ext uri="{FF2B5EF4-FFF2-40B4-BE49-F238E27FC236}">
                <a16:creationId xmlns:a16="http://schemas.microsoft.com/office/drawing/2014/main" id="{EF82CFFF-7CA7-49CA-B0CF-07AEB4DFF6B4}"/>
              </a:ext>
            </a:extLst>
          </p:cNvPr>
          <p:cNvGrpSpPr/>
          <p:nvPr/>
        </p:nvGrpSpPr>
        <p:grpSpPr>
          <a:xfrm>
            <a:off x="7967737" y="2182756"/>
            <a:ext cx="2529560" cy="3113141"/>
            <a:chOff x="4831220" y="2182757"/>
            <a:chExt cx="2529560" cy="3113140"/>
          </a:xfrm>
        </p:grpSpPr>
        <p:sp>
          <p:nvSpPr>
            <p:cNvPr id="23" name="iś1ïḍè">
              <a:extLst>
                <a:ext uri="{FF2B5EF4-FFF2-40B4-BE49-F238E27FC236}">
                  <a16:creationId xmlns:a16="http://schemas.microsoft.com/office/drawing/2014/main" id="{1C585676-8BA7-4E1F-B8B4-EC33665CB4CE}"/>
                </a:ext>
              </a:extLst>
            </p:cNvPr>
            <p:cNvSpPr/>
            <p:nvPr/>
          </p:nvSpPr>
          <p:spPr>
            <a:xfrm>
              <a:off x="4903367" y="2522880"/>
              <a:ext cx="2412682" cy="2773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chemeClr val="bg1">
                <a:lumMod val="75000"/>
                <a:alpha val="50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4" name="îŝļïdè">
              <a:extLst>
                <a:ext uri="{FF2B5EF4-FFF2-40B4-BE49-F238E27FC236}">
                  <a16:creationId xmlns:a16="http://schemas.microsoft.com/office/drawing/2014/main" id="{D5B8E311-E1CD-4AC8-9E10-B8DF6E8134BB}"/>
                </a:ext>
              </a:extLst>
            </p:cNvPr>
            <p:cNvSpPr/>
            <p:nvPr/>
          </p:nvSpPr>
          <p:spPr>
            <a:xfrm>
              <a:off x="4831220" y="2450732"/>
              <a:ext cx="2527070" cy="2814591"/>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5" name="íś1ídê">
              <a:extLst>
                <a:ext uri="{FF2B5EF4-FFF2-40B4-BE49-F238E27FC236}">
                  <a16:creationId xmlns:a16="http://schemas.microsoft.com/office/drawing/2014/main" id="{0B063D14-70AF-4FF2-8589-CA992AED9524}"/>
                </a:ext>
              </a:extLst>
            </p:cNvPr>
            <p:cNvSpPr/>
            <p:nvPr/>
          </p:nvSpPr>
          <p:spPr>
            <a:xfrm>
              <a:off x="5903125" y="4718219"/>
              <a:ext cx="1294810" cy="487478"/>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solidFill>
            <a:ln w="12700" cap="flat">
              <a:noFill/>
              <a:miter lim="400000"/>
            </a:ln>
            <a:effectLst/>
          </p:spPr>
          <p:txBody>
            <a:bodyPr wrap="square" lIns="91440" tIns="45720" rIns="91440" bIns="45720" numCol="1" anchor="ctr">
              <a:normAutofit fontScale="92500" lnSpcReduction="10000"/>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6" name="iSļíḑe">
              <a:extLst>
                <a:ext uri="{FF2B5EF4-FFF2-40B4-BE49-F238E27FC236}">
                  <a16:creationId xmlns:a16="http://schemas.microsoft.com/office/drawing/2014/main" id="{2C1FAAFE-3880-4FC4-AD11-74BC2B848E7B}"/>
                </a:ext>
              </a:extLst>
            </p:cNvPr>
            <p:cNvSpPr/>
            <p:nvPr/>
          </p:nvSpPr>
          <p:spPr>
            <a:xfrm>
              <a:off x="4831220" y="2450732"/>
              <a:ext cx="2529560" cy="865531"/>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chemeClr val="bg1">
                <a:lumMod val="85000"/>
                <a:alpha val="42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7" name="ïṣḷïḍè">
              <a:extLst>
                <a:ext uri="{FF2B5EF4-FFF2-40B4-BE49-F238E27FC236}">
                  <a16:creationId xmlns:a16="http://schemas.microsoft.com/office/drawing/2014/main" id="{DA593DED-D3B2-433D-BE19-188AFAF46D28}"/>
                </a:ext>
              </a:extLst>
            </p:cNvPr>
            <p:cNvSpPr/>
            <p:nvPr/>
          </p:nvSpPr>
          <p:spPr>
            <a:xfrm>
              <a:off x="6037112" y="2193063"/>
              <a:ext cx="306272" cy="803722"/>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8" name="ïṩḻidè">
              <a:extLst>
                <a:ext uri="{FF2B5EF4-FFF2-40B4-BE49-F238E27FC236}">
                  <a16:creationId xmlns:a16="http://schemas.microsoft.com/office/drawing/2014/main" id="{A1472036-97A6-45EF-9AC9-897E8BF620D2}"/>
                </a:ext>
              </a:extLst>
            </p:cNvPr>
            <p:cNvSpPr/>
            <p:nvPr/>
          </p:nvSpPr>
          <p:spPr>
            <a:xfrm>
              <a:off x="6243248" y="2388891"/>
              <a:ext cx="38510" cy="59546"/>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fontScale="25000" lnSpcReduction="20000"/>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29" name="ï$1ïḑe">
              <a:extLst>
                <a:ext uri="{FF2B5EF4-FFF2-40B4-BE49-F238E27FC236}">
                  <a16:creationId xmlns:a16="http://schemas.microsoft.com/office/drawing/2014/main" id="{1A0FEF09-5548-49A6-AD72-5C4FFA7A2372}"/>
                </a:ext>
              </a:extLst>
            </p:cNvPr>
            <p:cNvSpPr/>
            <p:nvPr/>
          </p:nvSpPr>
          <p:spPr>
            <a:xfrm>
              <a:off x="6016499" y="2182757"/>
              <a:ext cx="306265" cy="803722"/>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grpSp>
      <p:grpSp>
        <p:nvGrpSpPr>
          <p:cNvPr id="8" name="iṣlide">
            <a:extLst>
              <a:ext uri="{FF2B5EF4-FFF2-40B4-BE49-F238E27FC236}">
                <a16:creationId xmlns:a16="http://schemas.microsoft.com/office/drawing/2014/main" id="{314AF036-C388-48D0-80D7-6ECFDDE68792}"/>
              </a:ext>
            </a:extLst>
          </p:cNvPr>
          <p:cNvGrpSpPr/>
          <p:nvPr/>
        </p:nvGrpSpPr>
        <p:grpSpPr>
          <a:xfrm>
            <a:off x="1694705" y="2182756"/>
            <a:ext cx="2529560" cy="3113141"/>
            <a:chOff x="4831220" y="2182757"/>
            <a:chExt cx="2529560" cy="3113140"/>
          </a:xfrm>
        </p:grpSpPr>
        <p:sp>
          <p:nvSpPr>
            <p:cNvPr id="12" name="íšḷïdê">
              <a:extLst>
                <a:ext uri="{FF2B5EF4-FFF2-40B4-BE49-F238E27FC236}">
                  <a16:creationId xmlns:a16="http://schemas.microsoft.com/office/drawing/2014/main" id="{E5968D1D-9789-4836-887B-C03187A20280}"/>
                </a:ext>
              </a:extLst>
            </p:cNvPr>
            <p:cNvSpPr/>
            <p:nvPr/>
          </p:nvSpPr>
          <p:spPr>
            <a:xfrm>
              <a:off x="4903367" y="2522880"/>
              <a:ext cx="2412682" cy="27730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15495" y="20936"/>
                    <a:pt x="0" y="21216"/>
                  </a:cubicBezTo>
                  <a:lnTo>
                    <a:pt x="0" y="0"/>
                  </a:lnTo>
                  <a:lnTo>
                    <a:pt x="21600" y="0"/>
                  </a:lnTo>
                  <a:lnTo>
                    <a:pt x="21600" y="12584"/>
                  </a:lnTo>
                  <a:cubicBezTo>
                    <a:pt x="21600" y="13905"/>
                    <a:pt x="21433" y="17557"/>
                    <a:pt x="21600" y="21600"/>
                  </a:cubicBezTo>
                  <a:close/>
                </a:path>
              </a:pathLst>
            </a:custGeom>
            <a:solidFill>
              <a:schemeClr val="bg1">
                <a:lumMod val="75000"/>
                <a:alpha val="50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3" name="îšľiďé">
              <a:extLst>
                <a:ext uri="{FF2B5EF4-FFF2-40B4-BE49-F238E27FC236}">
                  <a16:creationId xmlns:a16="http://schemas.microsoft.com/office/drawing/2014/main" id="{12F3F6F1-AEAB-4FFA-85CC-B604D54713E8}"/>
                </a:ext>
              </a:extLst>
            </p:cNvPr>
            <p:cNvSpPr/>
            <p:nvPr/>
          </p:nvSpPr>
          <p:spPr>
            <a:xfrm>
              <a:off x="4831220" y="2450732"/>
              <a:ext cx="2527070" cy="2814591"/>
            </a:xfrm>
            <a:custGeom>
              <a:avLst/>
              <a:gdLst/>
              <a:ahLst/>
              <a:cxnLst>
                <a:cxn ang="0">
                  <a:pos x="wd2" y="hd2"/>
                </a:cxn>
                <a:cxn ang="5400000">
                  <a:pos x="wd2" y="hd2"/>
                </a:cxn>
                <a:cxn ang="10800000">
                  <a:pos x="wd2" y="hd2"/>
                </a:cxn>
                <a:cxn ang="16200000">
                  <a:pos x="wd2" y="hd2"/>
                </a:cxn>
              </a:cxnLst>
              <a:rect l="0" t="0" r="r" b="b"/>
              <a:pathLst>
                <a:path w="21371" h="21600" extrusionOk="0">
                  <a:moveTo>
                    <a:pt x="21358" y="0"/>
                  </a:moveTo>
                  <a:lnTo>
                    <a:pt x="0" y="0"/>
                  </a:lnTo>
                  <a:lnTo>
                    <a:pt x="0" y="21600"/>
                  </a:lnTo>
                  <a:lnTo>
                    <a:pt x="9248" y="21112"/>
                  </a:lnTo>
                  <a:cubicBezTo>
                    <a:pt x="9248" y="21112"/>
                    <a:pt x="12110" y="20879"/>
                    <a:pt x="14781" y="20017"/>
                  </a:cubicBezTo>
                  <a:cubicBezTo>
                    <a:pt x="17461" y="19152"/>
                    <a:pt x="19950" y="17658"/>
                    <a:pt x="20015" y="17566"/>
                  </a:cubicBezTo>
                  <a:cubicBezTo>
                    <a:pt x="21600" y="15335"/>
                    <a:pt x="21358" y="0"/>
                    <a:pt x="21358" y="0"/>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4" name="îṩlïḍê">
              <a:extLst>
                <a:ext uri="{FF2B5EF4-FFF2-40B4-BE49-F238E27FC236}">
                  <a16:creationId xmlns:a16="http://schemas.microsoft.com/office/drawing/2014/main" id="{5EE4378B-3966-48B9-82E8-890A93FA0957}"/>
                </a:ext>
              </a:extLst>
            </p:cNvPr>
            <p:cNvSpPr/>
            <p:nvPr/>
          </p:nvSpPr>
          <p:spPr>
            <a:xfrm>
              <a:off x="5903125" y="4718219"/>
              <a:ext cx="1294810" cy="487478"/>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solidFill>
            <a:ln w="12700" cap="flat">
              <a:noFill/>
              <a:miter lim="400000"/>
            </a:ln>
            <a:effectLst/>
          </p:spPr>
          <p:txBody>
            <a:bodyPr wrap="square" lIns="91440" tIns="45720" rIns="91440" bIns="45720" numCol="1" anchor="ctr">
              <a:normAutofit fontScale="92500" lnSpcReduction="10000"/>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5" name="ï$ļídè">
              <a:extLst>
                <a:ext uri="{FF2B5EF4-FFF2-40B4-BE49-F238E27FC236}">
                  <a16:creationId xmlns:a16="http://schemas.microsoft.com/office/drawing/2014/main" id="{D676E75A-7BA7-4D3A-AA09-0A39F42041EC}"/>
                </a:ext>
              </a:extLst>
            </p:cNvPr>
            <p:cNvSpPr/>
            <p:nvPr/>
          </p:nvSpPr>
          <p:spPr>
            <a:xfrm>
              <a:off x="4831220" y="2450732"/>
              <a:ext cx="2529560" cy="865531"/>
            </a:xfrm>
            <a:custGeom>
              <a:avLst/>
              <a:gdLst/>
              <a:ahLst/>
              <a:cxnLst>
                <a:cxn ang="0">
                  <a:pos x="wd2" y="hd2"/>
                </a:cxn>
                <a:cxn ang="5400000">
                  <a:pos x="wd2" y="hd2"/>
                </a:cxn>
                <a:cxn ang="10800000">
                  <a:pos x="wd2" y="hd2"/>
                </a:cxn>
                <a:cxn ang="16200000">
                  <a:pos x="wd2" y="hd2"/>
                </a:cxn>
              </a:cxnLst>
              <a:rect l="0" t="0" r="r" b="b"/>
              <a:pathLst>
                <a:path w="21600" h="21600" extrusionOk="0">
                  <a:moveTo>
                    <a:pt x="21600" y="1152"/>
                  </a:moveTo>
                  <a:lnTo>
                    <a:pt x="0" y="21600"/>
                  </a:lnTo>
                  <a:lnTo>
                    <a:pt x="0" y="0"/>
                  </a:lnTo>
                  <a:lnTo>
                    <a:pt x="21600" y="0"/>
                  </a:lnTo>
                  <a:cubicBezTo>
                    <a:pt x="21600" y="0"/>
                    <a:pt x="21600" y="1152"/>
                    <a:pt x="21600" y="1152"/>
                  </a:cubicBezTo>
                  <a:close/>
                </a:path>
              </a:pathLst>
            </a:custGeom>
            <a:solidFill>
              <a:schemeClr val="bg1">
                <a:lumMod val="85000"/>
                <a:alpha val="42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6" name="ïslïde">
              <a:extLst>
                <a:ext uri="{FF2B5EF4-FFF2-40B4-BE49-F238E27FC236}">
                  <a16:creationId xmlns:a16="http://schemas.microsoft.com/office/drawing/2014/main" id="{C8808235-B2F3-4DF4-A8E4-A66AB57D25A9}"/>
                </a:ext>
              </a:extLst>
            </p:cNvPr>
            <p:cNvSpPr/>
            <p:nvPr/>
          </p:nvSpPr>
          <p:spPr>
            <a:xfrm>
              <a:off x="6037112" y="2193063"/>
              <a:ext cx="306272" cy="803722"/>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7" name="íSḻíḓe">
              <a:extLst>
                <a:ext uri="{FF2B5EF4-FFF2-40B4-BE49-F238E27FC236}">
                  <a16:creationId xmlns:a16="http://schemas.microsoft.com/office/drawing/2014/main" id="{3059BFC1-72D7-42CF-B5EB-1E134E090477}"/>
                </a:ext>
              </a:extLst>
            </p:cNvPr>
            <p:cNvSpPr/>
            <p:nvPr/>
          </p:nvSpPr>
          <p:spPr>
            <a:xfrm>
              <a:off x="6243248" y="2388891"/>
              <a:ext cx="38510" cy="59546"/>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fontScale="25000" lnSpcReduction="20000"/>
            </a:bodyPr>
            <a:lstStyle/>
            <a:p>
              <a:pPr defTabSz="171450">
                <a:defRPr sz="3000">
                  <a:solidFill>
                    <a:srgbClr val="FFFFFF"/>
                  </a:solidFill>
                  <a:effectLst>
                    <a:outerShdw blurRad="38100" dist="12700" dir="5400000" rotWithShape="0">
                      <a:srgbClr val="000000">
                        <a:alpha val="50000"/>
                      </a:srgbClr>
                    </a:outerShdw>
                  </a:effectLst>
                </a:defRPr>
              </a:pPr>
              <a:endParaRPr/>
            </a:p>
          </p:txBody>
        </p:sp>
        <p:sp>
          <p:nvSpPr>
            <p:cNvPr id="18" name="îSlíḋé">
              <a:extLst>
                <a:ext uri="{FF2B5EF4-FFF2-40B4-BE49-F238E27FC236}">
                  <a16:creationId xmlns:a16="http://schemas.microsoft.com/office/drawing/2014/main" id="{23141B01-12F5-4285-B987-A83F936719FD}"/>
                </a:ext>
              </a:extLst>
            </p:cNvPr>
            <p:cNvSpPr/>
            <p:nvPr/>
          </p:nvSpPr>
          <p:spPr>
            <a:xfrm>
              <a:off x="6016499" y="2182757"/>
              <a:ext cx="306265" cy="803722"/>
            </a:xfrm>
            <a:custGeom>
              <a:avLst/>
              <a:gdLst/>
              <a:ahLst/>
              <a:cxnLst>
                <a:cxn ang="0">
                  <a:pos x="wd2" y="hd2"/>
                </a:cxn>
                <a:cxn ang="5400000">
                  <a:pos x="wd2" y="hd2"/>
                </a:cxn>
                <a:cxn ang="10800000">
                  <a:pos x="wd2" y="hd2"/>
                </a:cxn>
                <a:cxn ang="16200000">
                  <a:pos x="wd2" y="hd2"/>
                </a:cxn>
              </a:cxnLst>
              <a:rect l="0" t="0" r="r" b="b"/>
              <a:pathLst>
                <a:path w="21414" h="21600" extrusionOk="0">
                  <a:moveTo>
                    <a:pt x="21391" y="17955"/>
                  </a:moveTo>
                  <a:lnTo>
                    <a:pt x="21391" y="4313"/>
                  </a:lnTo>
                  <a:cubicBezTo>
                    <a:pt x="21391" y="1572"/>
                    <a:pt x="18120" y="0"/>
                    <a:pt x="12415" y="0"/>
                  </a:cubicBezTo>
                  <a:cubicBezTo>
                    <a:pt x="6905" y="0"/>
                    <a:pt x="4637" y="1785"/>
                    <a:pt x="4207" y="2729"/>
                  </a:cubicBezTo>
                  <a:lnTo>
                    <a:pt x="4197" y="7090"/>
                  </a:lnTo>
                  <a:lnTo>
                    <a:pt x="6880" y="7090"/>
                  </a:lnTo>
                  <a:lnTo>
                    <a:pt x="6880" y="2870"/>
                  </a:lnTo>
                  <a:cubicBezTo>
                    <a:pt x="7040" y="2592"/>
                    <a:pt x="8129" y="1035"/>
                    <a:pt x="12415" y="1035"/>
                  </a:cubicBezTo>
                  <a:cubicBezTo>
                    <a:pt x="16584" y="1035"/>
                    <a:pt x="18698" y="2138"/>
                    <a:pt x="18698" y="4313"/>
                  </a:cubicBezTo>
                  <a:lnTo>
                    <a:pt x="18698" y="17977"/>
                  </a:lnTo>
                  <a:lnTo>
                    <a:pt x="18706" y="18033"/>
                  </a:lnTo>
                  <a:cubicBezTo>
                    <a:pt x="18708" y="18043"/>
                    <a:pt x="18958" y="19075"/>
                    <a:pt x="17259" y="19797"/>
                  </a:cubicBezTo>
                  <a:cubicBezTo>
                    <a:pt x="16060" y="20307"/>
                    <a:pt x="14128" y="20565"/>
                    <a:pt x="11518" y="20565"/>
                  </a:cubicBezTo>
                  <a:cubicBezTo>
                    <a:pt x="4058" y="20565"/>
                    <a:pt x="2693" y="18629"/>
                    <a:pt x="2693" y="14816"/>
                  </a:cubicBezTo>
                  <a:lnTo>
                    <a:pt x="2693" y="6812"/>
                  </a:lnTo>
                  <a:cubicBezTo>
                    <a:pt x="2693" y="6526"/>
                    <a:pt x="2090" y="6294"/>
                    <a:pt x="1346" y="6294"/>
                  </a:cubicBezTo>
                  <a:cubicBezTo>
                    <a:pt x="602" y="6294"/>
                    <a:pt x="0" y="6526"/>
                    <a:pt x="0" y="6812"/>
                  </a:cubicBezTo>
                  <a:lnTo>
                    <a:pt x="0" y="14816"/>
                  </a:lnTo>
                  <a:cubicBezTo>
                    <a:pt x="0" y="17353"/>
                    <a:pt x="0" y="21600"/>
                    <a:pt x="11518" y="21600"/>
                  </a:cubicBezTo>
                  <a:cubicBezTo>
                    <a:pt x="14939" y="21600"/>
                    <a:pt x="17550" y="21224"/>
                    <a:pt x="19281" y="20480"/>
                  </a:cubicBezTo>
                  <a:cubicBezTo>
                    <a:pt x="21600" y="19485"/>
                    <a:pt x="21441" y="18185"/>
                    <a:pt x="21391" y="17955"/>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a:bodyPr>
            <a:lstStyle/>
            <a:p>
              <a:pPr defTabSz="171450">
                <a:defRPr sz="3000">
                  <a:solidFill>
                    <a:srgbClr val="FFFFFF"/>
                  </a:solidFill>
                  <a:effectLst>
                    <a:outerShdw blurRad="38100" dist="12700" dir="5400000" rotWithShape="0">
                      <a:srgbClr val="000000">
                        <a:alpha val="50000"/>
                      </a:srgbClr>
                    </a:outerShdw>
                  </a:effectLst>
                </a:defRPr>
              </a:pPr>
              <a:endParaRPr/>
            </a:p>
          </p:txBody>
        </p:sp>
      </p:grpSp>
      <p:grpSp>
        <p:nvGrpSpPr>
          <p:cNvPr id="9" name="íṩļíḑè">
            <a:extLst>
              <a:ext uri="{FF2B5EF4-FFF2-40B4-BE49-F238E27FC236}">
                <a16:creationId xmlns:a16="http://schemas.microsoft.com/office/drawing/2014/main" id="{077C87F7-A2B8-4977-AF5E-04F9922B4C48}"/>
              </a:ext>
            </a:extLst>
          </p:cNvPr>
          <p:cNvGrpSpPr/>
          <p:nvPr/>
        </p:nvGrpSpPr>
        <p:grpSpPr>
          <a:xfrm>
            <a:off x="1788145" y="3371930"/>
            <a:ext cx="2342681" cy="2414722"/>
            <a:chOff x="2428775" y="2713569"/>
            <a:chExt cx="2342681" cy="2414721"/>
          </a:xfrm>
        </p:grpSpPr>
        <p:sp>
          <p:nvSpPr>
            <p:cNvPr id="10" name="îs1îde">
              <a:extLst>
                <a:ext uri="{FF2B5EF4-FFF2-40B4-BE49-F238E27FC236}">
                  <a16:creationId xmlns:a16="http://schemas.microsoft.com/office/drawing/2014/main" id="{A2D37E99-C99B-494A-B1A5-C40E5E047F46}"/>
                </a:ext>
              </a:extLst>
            </p:cNvPr>
            <p:cNvSpPr/>
            <p:nvPr/>
          </p:nvSpPr>
          <p:spPr bwMode="auto">
            <a:xfrm>
              <a:off x="2469254" y="3155373"/>
              <a:ext cx="2179834" cy="197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潜岳苍苍，江淮汤汤。夏商肇启，雍容汉唐。</a:t>
              </a:r>
              <a:endParaRPr lang="en-US" altLang="zh-CN" sz="1050" dirty="0"/>
            </a:p>
          </p:txBody>
        </p:sp>
        <p:sp>
          <p:nvSpPr>
            <p:cNvPr id="11" name="îšḷíďè">
              <a:extLst>
                <a:ext uri="{FF2B5EF4-FFF2-40B4-BE49-F238E27FC236}">
                  <a16:creationId xmlns:a16="http://schemas.microsoft.com/office/drawing/2014/main" id="{1701163A-035D-40EB-82B8-03264DE0FA8E}"/>
                </a:ext>
              </a:extLst>
            </p:cNvPr>
            <p:cNvSpPr txBox="1"/>
            <p:nvPr/>
          </p:nvSpPr>
          <p:spPr bwMode="auto">
            <a:xfrm>
              <a:off x="2428775" y="2713569"/>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grpSp>
      <p:grpSp>
        <p:nvGrpSpPr>
          <p:cNvPr id="41" name="íṩļíḑè">
            <a:extLst>
              <a:ext uri="{FF2B5EF4-FFF2-40B4-BE49-F238E27FC236}">
                <a16:creationId xmlns:a16="http://schemas.microsoft.com/office/drawing/2014/main" id="{B782AC1C-A010-4C56-8732-C99F2D773F15}"/>
              </a:ext>
            </a:extLst>
          </p:cNvPr>
          <p:cNvGrpSpPr/>
          <p:nvPr/>
        </p:nvGrpSpPr>
        <p:grpSpPr>
          <a:xfrm>
            <a:off x="4923159" y="2994606"/>
            <a:ext cx="2342681" cy="2414722"/>
            <a:chOff x="2428775" y="2713569"/>
            <a:chExt cx="2342681" cy="2414721"/>
          </a:xfrm>
        </p:grpSpPr>
        <p:sp>
          <p:nvSpPr>
            <p:cNvPr id="42" name="îs1îde">
              <a:extLst>
                <a:ext uri="{FF2B5EF4-FFF2-40B4-BE49-F238E27FC236}">
                  <a16:creationId xmlns:a16="http://schemas.microsoft.com/office/drawing/2014/main" id="{11DB425B-24BA-4C38-97AB-7AD2D96ECDAA}"/>
                </a:ext>
              </a:extLst>
            </p:cNvPr>
            <p:cNvSpPr/>
            <p:nvPr/>
          </p:nvSpPr>
          <p:spPr bwMode="auto">
            <a:xfrm>
              <a:off x="2469254" y="3155373"/>
              <a:ext cx="2179834" cy="197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solidFill>
                    <a:schemeClr val="bg1"/>
                  </a:solidFill>
                </a:rPr>
                <a:t>潜岳苍苍，江淮汤汤。夏商肇启，雍容汉唐。</a:t>
              </a:r>
              <a:endParaRPr lang="en-US" altLang="zh-CN" sz="1050" dirty="0">
                <a:solidFill>
                  <a:schemeClr val="bg1"/>
                </a:solidFill>
              </a:endParaRPr>
            </a:p>
          </p:txBody>
        </p:sp>
        <p:sp>
          <p:nvSpPr>
            <p:cNvPr id="43" name="îšḷíďè">
              <a:extLst>
                <a:ext uri="{FF2B5EF4-FFF2-40B4-BE49-F238E27FC236}">
                  <a16:creationId xmlns:a16="http://schemas.microsoft.com/office/drawing/2014/main" id="{2529F460-2D44-4AC4-9864-40AAD0DD75A8}"/>
                </a:ext>
              </a:extLst>
            </p:cNvPr>
            <p:cNvSpPr txBox="1"/>
            <p:nvPr/>
          </p:nvSpPr>
          <p:spPr bwMode="auto">
            <a:xfrm>
              <a:off x="2428775" y="2713569"/>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grpSp>
        <p:nvGrpSpPr>
          <p:cNvPr id="44" name="íṩļíḑè">
            <a:extLst>
              <a:ext uri="{FF2B5EF4-FFF2-40B4-BE49-F238E27FC236}">
                <a16:creationId xmlns:a16="http://schemas.microsoft.com/office/drawing/2014/main" id="{9332F9DD-B073-46BB-A4C0-D137014AFBD4}"/>
              </a:ext>
            </a:extLst>
          </p:cNvPr>
          <p:cNvGrpSpPr/>
          <p:nvPr/>
        </p:nvGrpSpPr>
        <p:grpSpPr>
          <a:xfrm>
            <a:off x="8033940" y="3372519"/>
            <a:ext cx="2342681" cy="2414722"/>
            <a:chOff x="2428775" y="2713569"/>
            <a:chExt cx="2342681" cy="2414721"/>
          </a:xfrm>
        </p:grpSpPr>
        <p:sp>
          <p:nvSpPr>
            <p:cNvPr id="45" name="îs1îde">
              <a:extLst>
                <a:ext uri="{FF2B5EF4-FFF2-40B4-BE49-F238E27FC236}">
                  <a16:creationId xmlns:a16="http://schemas.microsoft.com/office/drawing/2014/main" id="{95529DAC-AD0B-438E-9C35-B14532CEDB6E}"/>
                </a:ext>
              </a:extLst>
            </p:cNvPr>
            <p:cNvSpPr/>
            <p:nvPr/>
          </p:nvSpPr>
          <p:spPr bwMode="auto">
            <a:xfrm>
              <a:off x="2469254" y="3155373"/>
              <a:ext cx="2179834" cy="197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潜岳苍苍，江淮汤汤。夏商肇启，雍容汉唐。</a:t>
              </a:r>
              <a:endParaRPr lang="en-US" altLang="zh-CN" sz="1050" dirty="0"/>
            </a:p>
          </p:txBody>
        </p:sp>
        <p:sp>
          <p:nvSpPr>
            <p:cNvPr id="46" name="îšḷíďè">
              <a:extLst>
                <a:ext uri="{FF2B5EF4-FFF2-40B4-BE49-F238E27FC236}">
                  <a16:creationId xmlns:a16="http://schemas.microsoft.com/office/drawing/2014/main" id="{596F7E61-D28C-40EC-855E-55F902413CBB}"/>
                </a:ext>
              </a:extLst>
            </p:cNvPr>
            <p:cNvSpPr txBox="1"/>
            <p:nvPr/>
          </p:nvSpPr>
          <p:spPr bwMode="auto">
            <a:xfrm>
              <a:off x="2428775" y="2713569"/>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grpSp>
    </p:spTree>
    <p:extLst>
      <p:ext uri="{BB962C8B-B14F-4D97-AF65-F5344CB8AC3E}">
        <p14:creationId xmlns:p14="http://schemas.microsoft.com/office/powerpoint/2010/main" val="264153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774C5-212D-4763-909B-C1CB8EC998A5}"/>
              </a:ext>
            </a:extLst>
          </p:cNvPr>
          <p:cNvSpPr>
            <a:spLocks noGrp="1"/>
          </p:cNvSpPr>
          <p:nvPr>
            <p:ph type="title"/>
          </p:nvPr>
        </p:nvSpPr>
        <p:spPr/>
        <p:txBody>
          <a:bodyPr/>
          <a:lstStyle/>
          <a:p>
            <a:r>
              <a:rPr lang="zh-CN" altLang="en-US" dirty="0"/>
              <a:t>单击此处输入标题</a:t>
            </a:r>
          </a:p>
        </p:txBody>
      </p:sp>
      <p:grpSp>
        <p:nvGrpSpPr>
          <p:cNvPr id="3" name="20646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11FB297-DB92-4EAA-B37D-94F1F037BD30}"/>
              </a:ext>
            </a:extLst>
          </p:cNvPr>
          <p:cNvGrpSpPr>
            <a:grpSpLocks noChangeAspect="1"/>
          </p:cNvGrpSpPr>
          <p:nvPr>
            <p:custDataLst>
              <p:tags r:id="rId1"/>
            </p:custDataLst>
          </p:nvPr>
        </p:nvGrpSpPr>
        <p:grpSpPr>
          <a:xfrm>
            <a:off x="673099" y="1334074"/>
            <a:ext cx="10845800" cy="4627401"/>
            <a:chOff x="673099" y="1334074"/>
            <a:chExt cx="10845800" cy="4627401"/>
          </a:xfrm>
        </p:grpSpPr>
        <p:sp>
          <p:nvSpPr>
            <p:cNvPr id="4" name="ï$ḷíďê">
              <a:extLst>
                <a:ext uri="{FF2B5EF4-FFF2-40B4-BE49-F238E27FC236}">
                  <a16:creationId xmlns:a16="http://schemas.microsoft.com/office/drawing/2014/main" id="{38A48C7E-8B24-40C6-94B8-0532F7F2780B}"/>
                </a:ext>
              </a:extLst>
            </p:cNvPr>
            <p:cNvSpPr/>
            <p:nvPr/>
          </p:nvSpPr>
          <p:spPr bwMode="auto">
            <a:xfrm>
              <a:off x="4610478" y="1334074"/>
              <a:ext cx="6908421" cy="1451653"/>
            </a:xfrm>
            <a:custGeom>
              <a:avLst/>
              <a:gdLst/>
              <a:ahLst/>
              <a:cxnLst>
                <a:cxn ang="0">
                  <a:pos x="1421" y="97"/>
                </a:cxn>
                <a:cxn ang="0">
                  <a:pos x="518" y="97"/>
                </a:cxn>
                <a:cxn ang="0">
                  <a:pos x="518" y="29"/>
                </a:cxn>
                <a:cxn ang="0">
                  <a:pos x="489" y="0"/>
                </a:cxn>
                <a:cxn ang="0">
                  <a:pos x="132" y="0"/>
                </a:cxn>
                <a:cxn ang="0">
                  <a:pos x="103" y="29"/>
                </a:cxn>
                <a:cxn ang="0">
                  <a:pos x="103" y="97"/>
                </a:cxn>
                <a:cxn ang="0">
                  <a:pos x="29" y="97"/>
                </a:cxn>
                <a:cxn ang="0">
                  <a:pos x="0" y="126"/>
                </a:cxn>
                <a:cxn ang="0">
                  <a:pos x="0" y="367"/>
                </a:cxn>
                <a:cxn ang="0">
                  <a:pos x="29" y="396"/>
                </a:cxn>
                <a:cxn ang="0">
                  <a:pos x="1421" y="396"/>
                </a:cxn>
                <a:cxn ang="0">
                  <a:pos x="1450" y="367"/>
                </a:cxn>
                <a:cxn ang="0">
                  <a:pos x="1450" y="126"/>
                </a:cxn>
                <a:cxn ang="0">
                  <a:pos x="1421" y="97"/>
                </a:cxn>
              </a:cxnLst>
              <a:rect l="0" t="0" r="r" b="b"/>
              <a:pathLst>
                <a:path w="1450" h="396">
                  <a:moveTo>
                    <a:pt x="1421" y="97"/>
                  </a:moveTo>
                  <a:cubicBezTo>
                    <a:pt x="518" y="97"/>
                    <a:pt x="518" y="97"/>
                    <a:pt x="518" y="97"/>
                  </a:cubicBezTo>
                  <a:cubicBezTo>
                    <a:pt x="518" y="29"/>
                    <a:pt x="518" y="29"/>
                    <a:pt x="518" y="29"/>
                  </a:cubicBezTo>
                  <a:cubicBezTo>
                    <a:pt x="518" y="13"/>
                    <a:pt x="505" y="0"/>
                    <a:pt x="489" y="0"/>
                  </a:cubicBezTo>
                  <a:cubicBezTo>
                    <a:pt x="132" y="0"/>
                    <a:pt x="132" y="0"/>
                    <a:pt x="132" y="0"/>
                  </a:cubicBezTo>
                  <a:cubicBezTo>
                    <a:pt x="116" y="0"/>
                    <a:pt x="103" y="13"/>
                    <a:pt x="103" y="29"/>
                  </a:cubicBezTo>
                  <a:cubicBezTo>
                    <a:pt x="103" y="97"/>
                    <a:pt x="103" y="97"/>
                    <a:pt x="103" y="97"/>
                  </a:cubicBezTo>
                  <a:cubicBezTo>
                    <a:pt x="29" y="97"/>
                    <a:pt x="29" y="97"/>
                    <a:pt x="29" y="97"/>
                  </a:cubicBezTo>
                  <a:cubicBezTo>
                    <a:pt x="13" y="97"/>
                    <a:pt x="0" y="110"/>
                    <a:pt x="0" y="126"/>
                  </a:cubicBezTo>
                  <a:cubicBezTo>
                    <a:pt x="0" y="367"/>
                    <a:pt x="0" y="367"/>
                    <a:pt x="0" y="367"/>
                  </a:cubicBezTo>
                  <a:cubicBezTo>
                    <a:pt x="0" y="383"/>
                    <a:pt x="13" y="396"/>
                    <a:pt x="29" y="396"/>
                  </a:cubicBezTo>
                  <a:cubicBezTo>
                    <a:pt x="1421" y="396"/>
                    <a:pt x="1421" y="396"/>
                    <a:pt x="1421" y="396"/>
                  </a:cubicBezTo>
                  <a:cubicBezTo>
                    <a:pt x="1437" y="396"/>
                    <a:pt x="1450" y="383"/>
                    <a:pt x="1450" y="367"/>
                  </a:cubicBezTo>
                  <a:cubicBezTo>
                    <a:pt x="1450" y="126"/>
                    <a:pt x="1450" y="126"/>
                    <a:pt x="1450" y="126"/>
                  </a:cubicBezTo>
                  <a:cubicBezTo>
                    <a:pt x="1450" y="110"/>
                    <a:pt x="1437" y="97"/>
                    <a:pt x="1421" y="97"/>
                  </a:cubicBezTo>
                  <a:close/>
                </a:path>
              </a:pathLst>
            </a:custGeom>
            <a:solidFill>
              <a:schemeClr val="accent1"/>
            </a:solidFill>
            <a:ln w="57150">
              <a:solidFill>
                <a:schemeClr val="bg1"/>
              </a:solidFill>
              <a:round/>
              <a:headEnd/>
              <a:tailEnd/>
            </a:ln>
            <a:effectLst/>
          </p:spPr>
          <p:txBody>
            <a:bodyPr wrap="square" lIns="91440" tIns="45720" rIns="91440" bIns="45720" anchor="ctr">
              <a:normAutofit/>
            </a:bodyPr>
            <a:lstStyle/>
            <a:p>
              <a:pPr algn="ctr"/>
              <a:endParaRPr/>
            </a:p>
          </p:txBody>
        </p:sp>
        <p:sp>
          <p:nvSpPr>
            <p:cNvPr id="5" name="išlíḓé">
              <a:extLst>
                <a:ext uri="{FF2B5EF4-FFF2-40B4-BE49-F238E27FC236}">
                  <a16:creationId xmlns:a16="http://schemas.microsoft.com/office/drawing/2014/main" id="{73E17B52-A1A5-4027-89CE-4F80CEDAC596}"/>
                </a:ext>
              </a:extLst>
            </p:cNvPr>
            <p:cNvSpPr/>
            <p:nvPr/>
          </p:nvSpPr>
          <p:spPr bwMode="auto">
            <a:xfrm flipH="1">
              <a:off x="673099" y="2392657"/>
              <a:ext cx="6908421" cy="1451653"/>
            </a:xfrm>
            <a:custGeom>
              <a:avLst/>
              <a:gdLst/>
              <a:ahLst/>
              <a:cxnLst>
                <a:cxn ang="0">
                  <a:pos x="1421" y="97"/>
                </a:cxn>
                <a:cxn ang="0">
                  <a:pos x="518" y="97"/>
                </a:cxn>
                <a:cxn ang="0">
                  <a:pos x="518" y="29"/>
                </a:cxn>
                <a:cxn ang="0">
                  <a:pos x="489" y="0"/>
                </a:cxn>
                <a:cxn ang="0">
                  <a:pos x="132" y="0"/>
                </a:cxn>
                <a:cxn ang="0">
                  <a:pos x="103" y="29"/>
                </a:cxn>
                <a:cxn ang="0">
                  <a:pos x="103" y="97"/>
                </a:cxn>
                <a:cxn ang="0">
                  <a:pos x="29" y="97"/>
                </a:cxn>
                <a:cxn ang="0">
                  <a:pos x="0" y="126"/>
                </a:cxn>
                <a:cxn ang="0">
                  <a:pos x="0" y="367"/>
                </a:cxn>
                <a:cxn ang="0">
                  <a:pos x="29" y="396"/>
                </a:cxn>
                <a:cxn ang="0">
                  <a:pos x="1421" y="396"/>
                </a:cxn>
                <a:cxn ang="0">
                  <a:pos x="1450" y="367"/>
                </a:cxn>
                <a:cxn ang="0">
                  <a:pos x="1450" y="126"/>
                </a:cxn>
                <a:cxn ang="0">
                  <a:pos x="1421" y="97"/>
                </a:cxn>
              </a:cxnLst>
              <a:rect l="0" t="0" r="r" b="b"/>
              <a:pathLst>
                <a:path w="1450" h="396">
                  <a:moveTo>
                    <a:pt x="1421" y="97"/>
                  </a:moveTo>
                  <a:cubicBezTo>
                    <a:pt x="518" y="97"/>
                    <a:pt x="518" y="97"/>
                    <a:pt x="518" y="97"/>
                  </a:cubicBezTo>
                  <a:cubicBezTo>
                    <a:pt x="518" y="29"/>
                    <a:pt x="518" y="29"/>
                    <a:pt x="518" y="29"/>
                  </a:cubicBezTo>
                  <a:cubicBezTo>
                    <a:pt x="518" y="13"/>
                    <a:pt x="505" y="0"/>
                    <a:pt x="489" y="0"/>
                  </a:cubicBezTo>
                  <a:cubicBezTo>
                    <a:pt x="132" y="0"/>
                    <a:pt x="132" y="0"/>
                    <a:pt x="132" y="0"/>
                  </a:cubicBezTo>
                  <a:cubicBezTo>
                    <a:pt x="116" y="0"/>
                    <a:pt x="103" y="13"/>
                    <a:pt x="103" y="29"/>
                  </a:cubicBezTo>
                  <a:cubicBezTo>
                    <a:pt x="103" y="97"/>
                    <a:pt x="103" y="97"/>
                    <a:pt x="103" y="97"/>
                  </a:cubicBezTo>
                  <a:cubicBezTo>
                    <a:pt x="29" y="97"/>
                    <a:pt x="29" y="97"/>
                    <a:pt x="29" y="97"/>
                  </a:cubicBezTo>
                  <a:cubicBezTo>
                    <a:pt x="13" y="97"/>
                    <a:pt x="0" y="110"/>
                    <a:pt x="0" y="126"/>
                  </a:cubicBezTo>
                  <a:cubicBezTo>
                    <a:pt x="0" y="367"/>
                    <a:pt x="0" y="367"/>
                    <a:pt x="0" y="367"/>
                  </a:cubicBezTo>
                  <a:cubicBezTo>
                    <a:pt x="0" y="383"/>
                    <a:pt x="13" y="396"/>
                    <a:pt x="29" y="396"/>
                  </a:cubicBezTo>
                  <a:cubicBezTo>
                    <a:pt x="1421" y="396"/>
                    <a:pt x="1421" y="396"/>
                    <a:pt x="1421" y="396"/>
                  </a:cubicBezTo>
                  <a:cubicBezTo>
                    <a:pt x="1437" y="396"/>
                    <a:pt x="1450" y="383"/>
                    <a:pt x="1450" y="367"/>
                  </a:cubicBezTo>
                  <a:cubicBezTo>
                    <a:pt x="1450" y="126"/>
                    <a:pt x="1450" y="126"/>
                    <a:pt x="1450" y="126"/>
                  </a:cubicBezTo>
                  <a:cubicBezTo>
                    <a:pt x="1450" y="110"/>
                    <a:pt x="1437" y="97"/>
                    <a:pt x="1421" y="97"/>
                  </a:cubicBezTo>
                  <a:close/>
                </a:path>
              </a:pathLst>
            </a:custGeom>
            <a:solidFill>
              <a:srgbClr val="6E838E"/>
            </a:solidFill>
            <a:ln w="57150">
              <a:solidFill>
                <a:schemeClr val="bg1"/>
              </a:solidFill>
              <a:round/>
              <a:headEnd/>
              <a:tailEnd/>
            </a:ln>
            <a:effectLst/>
          </p:spPr>
          <p:txBody>
            <a:bodyPr wrap="square" lIns="91440" tIns="45720" rIns="91440" bIns="45720" anchor="ctr">
              <a:normAutofit/>
            </a:bodyPr>
            <a:lstStyle/>
            <a:p>
              <a:pPr algn="ctr"/>
              <a:endParaRPr/>
            </a:p>
          </p:txBody>
        </p:sp>
        <p:sp>
          <p:nvSpPr>
            <p:cNvPr id="6" name="ïṧļíḓè">
              <a:extLst>
                <a:ext uri="{FF2B5EF4-FFF2-40B4-BE49-F238E27FC236}">
                  <a16:creationId xmlns:a16="http://schemas.microsoft.com/office/drawing/2014/main" id="{4A2EFC24-5A24-4422-BCFA-E0677971F4A2}"/>
                </a:ext>
              </a:extLst>
            </p:cNvPr>
            <p:cNvSpPr/>
            <p:nvPr/>
          </p:nvSpPr>
          <p:spPr bwMode="auto">
            <a:xfrm>
              <a:off x="4610478" y="3451240"/>
              <a:ext cx="6908421" cy="1451653"/>
            </a:xfrm>
            <a:custGeom>
              <a:avLst/>
              <a:gdLst/>
              <a:ahLst/>
              <a:cxnLst>
                <a:cxn ang="0">
                  <a:pos x="1421" y="97"/>
                </a:cxn>
                <a:cxn ang="0">
                  <a:pos x="518" y="97"/>
                </a:cxn>
                <a:cxn ang="0">
                  <a:pos x="518" y="29"/>
                </a:cxn>
                <a:cxn ang="0">
                  <a:pos x="489" y="0"/>
                </a:cxn>
                <a:cxn ang="0">
                  <a:pos x="132" y="0"/>
                </a:cxn>
                <a:cxn ang="0">
                  <a:pos x="103" y="29"/>
                </a:cxn>
                <a:cxn ang="0">
                  <a:pos x="103" y="97"/>
                </a:cxn>
                <a:cxn ang="0">
                  <a:pos x="29" y="97"/>
                </a:cxn>
                <a:cxn ang="0">
                  <a:pos x="0" y="126"/>
                </a:cxn>
                <a:cxn ang="0">
                  <a:pos x="0" y="367"/>
                </a:cxn>
                <a:cxn ang="0">
                  <a:pos x="29" y="396"/>
                </a:cxn>
                <a:cxn ang="0">
                  <a:pos x="1421" y="396"/>
                </a:cxn>
                <a:cxn ang="0">
                  <a:pos x="1450" y="367"/>
                </a:cxn>
                <a:cxn ang="0">
                  <a:pos x="1450" y="126"/>
                </a:cxn>
                <a:cxn ang="0">
                  <a:pos x="1421" y="97"/>
                </a:cxn>
              </a:cxnLst>
              <a:rect l="0" t="0" r="r" b="b"/>
              <a:pathLst>
                <a:path w="1450" h="396">
                  <a:moveTo>
                    <a:pt x="1421" y="97"/>
                  </a:moveTo>
                  <a:cubicBezTo>
                    <a:pt x="518" y="97"/>
                    <a:pt x="518" y="97"/>
                    <a:pt x="518" y="97"/>
                  </a:cubicBezTo>
                  <a:cubicBezTo>
                    <a:pt x="518" y="29"/>
                    <a:pt x="518" y="29"/>
                    <a:pt x="518" y="29"/>
                  </a:cubicBezTo>
                  <a:cubicBezTo>
                    <a:pt x="518" y="13"/>
                    <a:pt x="505" y="0"/>
                    <a:pt x="489" y="0"/>
                  </a:cubicBezTo>
                  <a:cubicBezTo>
                    <a:pt x="132" y="0"/>
                    <a:pt x="132" y="0"/>
                    <a:pt x="132" y="0"/>
                  </a:cubicBezTo>
                  <a:cubicBezTo>
                    <a:pt x="116" y="0"/>
                    <a:pt x="103" y="13"/>
                    <a:pt x="103" y="29"/>
                  </a:cubicBezTo>
                  <a:cubicBezTo>
                    <a:pt x="103" y="97"/>
                    <a:pt x="103" y="97"/>
                    <a:pt x="103" y="97"/>
                  </a:cubicBezTo>
                  <a:cubicBezTo>
                    <a:pt x="29" y="97"/>
                    <a:pt x="29" y="97"/>
                    <a:pt x="29" y="97"/>
                  </a:cubicBezTo>
                  <a:cubicBezTo>
                    <a:pt x="13" y="97"/>
                    <a:pt x="0" y="110"/>
                    <a:pt x="0" y="126"/>
                  </a:cubicBezTo>
                  <a:cubicBezTo>
                    <a:pt x="0" y="367"/>
                    <a:pt x="0" y="367"/>
                    <a:pt x="0" y="367"/>
                  </a:cubicBezTo>
                  <a:cubicBezTo>
                    <a:pt x="0" y="383"/>
                    <a:pt x="13" y="396"/>
                    <a:pt x="29" y="396"/>
                  </a:cubicBezTo>
                  <a:cubicBezTo>
                    <a:pt x="1421" y="396"/>
                    <a:pt x="1421" y="396"/>
                    <a:pt x="1421" y="396"/>
                  </a:cubicBezTo>
                  <a:cubicBezTo>
                    <a:pt x="1437" y="396"/>
                    <a:pt x="1450" y="383"/>
                    <a:pt x="1450" y="367"/>
                  </a:cubicBezTo>
                  <a:cubicBezTo>
                    <a:pt x="1450" y="126"/>
                    <a:pt x="1450" y="126"/>
                    <a:pt x="1450" y="126"/>
                  </a:cubicBezTo>
                  <a:cubicBezTo>
                    <a:pt x="1450" y="110"/>
                    <a:pt x="1437" y="97"/>
                    <a:pt x="1421" y="97"/>
                  </a:cubicBezTo>
                  <a:close/>
                </a:path>
              </a:pathLst>
            </a:custGeom>
            <a:solidFill>
              <a:schemeClr val="tx1">
                <a:lumMod val="50000"/>
                <a:lumOff val="50000"/>
              </a:schemeClr>
            </a:solidFill>
            <a:ln w="57150">
              <a:solidFill>
                <a:schemeClr val="bg1"/>
              </a:solidFill>
              <a:round/>
              <a:headEnd/>
              <a:tailEnd/>
            </a:ln>
            <a:effectLst/>
          </p:spPr>
          <p:txBody>
            <a:bodyPr wrap="square" lIns="91440" tIns="45720" rIns="91440" bIns="45720" anchor="ctr">
              <a:normAutofit/>
            </a:bodyPr>
            <a:lstStyle/>
            <a:p>
              <a:pPr algn="ctr"/>
              <a:endParaRPr dirty="0"/>
            </a:p>
          </p:txBody>
        </p:sp>
        <p:sp>
          <p:nvSpPr>
            <p:cNvPr id="7" name="îṥľíde">
              <a:extLst>
                <a:ext uri="{FF2B5EF4-FFF2-40B4-BE49-F238E27FC236}">
                  <a16:creationId xmlns:a16="http://schemas.microsoft.com/office/drawing/2014/main" id="{2C899757-A00C-413E-A000-373DDB207E9F}"/>
                </a:ext>
              </a:extLst>
            </p:cNvPr>
            <p:cNvSpPr/>
            <p:nvPr/>
          </p:nvSpPr>
          <p:spPr bwMode="auto">
            <a:xfrm flipH="1">
              <a:off x="673099" y="4509822"/>
              <a:ext cx="6908421" cy="1451653"/>
            </a:xfrm>
            <a:custGeom>
              <a:avLst/>
              <a:gdLst/>
              <a:ahLst/>
              <a:cxnLst>
                <a:cxn ang="0">
                  <a:pos x="1421" y="97"/>
                </a:cxn>
                <a:cxn ang="0">
                  <a:pos x="518" y="97"/>
                </a:cxn>
                <a:cxn ang="0">
                  <a:pos x="518" y="29"/>
                </a:cxn>
                <a:cxn ang="0">
                  <a:pos x="489" y="0"/>
                </a:cxn>
                <a:cxn ang="0">
                  <a:pos x="132" y="0"/>
                </a:cxn>
                <a:cxn ang="0">
                  <a:pos x="103" y="29"/>
                </a:cxn>
                <a:cxn ang="0">
                  <a:pos x="103" y="97"/>
                </a:cxn>
                <a:cxn ang="0">
                  <a:pos x="29" y="97"/>
                </a:cxn>
                <a:cxn ang="0">
                  <a:pos x="0" y="126"/>
                </a:cxn>
                <a:cxn ang="0">
                  <a:pos x="0" y="367"/>
                </a:cxn>
                <a:cxn ang="0">
                  <a:pos x="29" y="396"/>
                </a:cxn>
                <a:cxn ang="0">
                  <a:pos x="1421" y="396"/>
                </a:cxn>
                <a:cxn ang="0">
                  <a:pos x="1450" y="367"/>
                </a:cxn>
                <a:cxn ang="0">
                  <a:pos x="1450" y="126"/>
                </a:cxn>
                <a:cxn ang="0">
                  <a:pos x="1421" y="97"/>
                </a:cxn>
              </a:cxnLst>
              <a:rect l="0" t="0" r="r" b="b"/>
              <a:pathLst>
                <a:path w="1450" h="396">
                  <a:moveTo>
                    <a:pt x="1421" y="97"/>
                  </a:moveTo>
                  <a:cubicBezTo>
                    <a:pt x="518" y="97"/>
                    <a:pt x="518" y="97"/>
                    <a:pt x="518" y="97"/>
                  </a:cubicBezTo>
                  <a:cubicBezTo>
                    <a:pt x="518" y="29"/>
                    <a:pt x="518" y="29"/>
                    <a:pt x="518" y="29"/>
                  </a:cubicBezTo>
                  <a:cubicBezTo>
                    <a:pt x="518" y="13"/>
                    <a:pt x="505" y="0"/>
                    <a:pt x="489" y="0"/>
                  </a:cubicBezTo>
                  <a:cubicBezTo>
                    <a:pt x="132" y="0"/>
                    <a:pt x="132" y="0"/>
                    <a:pt x="132" y="0"/>
                  </a:cubicBezTo>
                  <a:cubicBezTo>
                    <a:pt x="116" y="0"/>
                    <a:pt x="103" y="13"/>
                    <a:pt x="103" y="29"/>
                  </a:cubicBezTo>
                  <a:cubicBezTo>
                    <a:pt x="103" y="97"/>
                    <a:pt x="103" y="97"/>
                    <a:pt x="103" y="97"/>
                  </a:cubicBezTo>
                  <a:cubicBezTo>
                    <a:pt x="29" y="97"/>
                    <a:pt x="29" y="97"/>
                    <a:pt x="29" y="97"/>
                  </a:cubicBezTo>
                  <a:cubicBezTo>
                    <a:pt x="13" y="97"/>
                    <a:pt x="0" y="110"/>
                    <a:pt x="0" y="126"/>
                  </a:cubicBezTo>
                  <a:cubicBezTo>
                    <a:pt x="0" y="367"/>
                    <a:pt x="0" y="367"/>
                    <a:pt x="0" y="367"/>
                  </a:cubicBezTo>
                  <a:cubicBezTo>
                    <a:pt x="0" y="383"/>
                    <a:pt x="13" y="396"/>
                    <a:pt x="29" y="396"/>
                  </a:cubicBezTo>
                  <a:cubicBezTo>
                    <a:pt x="1421" y="396"/>
                    <a:pt x="1421" y="396"/>
                    <a:pt x="1421" y="396"/>
                  </a:cubicBezTo>
                  <a:cubicBezTo>
                    <a:pt x="1437" y="396"/>
                    <a:pt x="1450" y="383"/>
                    <a:pt x="1450" y="367"/>
                  </a:cubicBezTo>
                  <a:cubicBezTo>
                    <a:pt x="1450" y="126"/>
                    <a:pt x="1450" y="126"/>
                    <a:pt x="1450" y="126"/>
                  </a:cubicBezTo>
                  <a:cubicBezTo>
                    <a:pt x="1450" y="110"/>
                    <a:pt x="1437" y="97"/>
                    <a:pt x="1421" y="97"/>
                  </a:cubicBezTo>
                  <a:close/>
                </a:path>
              </a:pathLst>
            </a:custGeom>
            <a:solidFill>
              <a:schemeClr val="bg1">
                <a:lumMod val="85000"/>
              </a:schemeClr>
            </a:solidFill>
            <a:ln w="57150">
              <a:solidFill>
                <a:schemeClr val="bg1"/>
              </a:solidFill>
              <a:round/>
              <a:headEnd/>
              <a:tailEnd/>
            </a:ln>
            <a:effectLst/>
          </p:spPr>
          <p:txBody>
            <a:bodyPr wrap="square" lIns="91440" tIns="45720" rIns="91440" bIns="45720" anchor="ctr">
              <a:normAutofit/>
            </a:bodyPr>
            <a:lstStyle/>
            <a:p>
              <a:pPr algn="ctr"/>
              <a:endParaRPr/>
            </a:p>
          </p:txBody>
        </p:sp>
        <p:grpSp>
          <p:nvGrpSpPr>
            <p:cNvPr id="8" name="íṥļïdè">
              <a:extLst>
                <a:ext uri="{FF2B5EF4-FFF2-40B4-BE49-F238E27FC236}">
                  <a16:creationId xmlns:a16="http://schemas.microsoft.com/office/drawing/2014/main" id="{F3A2415C-FC43-4329-AAF6-2D8EFCF5D558}"/>
                </a:ext>
              </a:extLst>
            </p:cNvPr>
            <p:cNvGrpSpPr/>
            <p:nvPr/>
          </p:nvGrpSpPr>
          <p:grpSpPr>
            <a:xfrm>
              <a:off x="816257" y="5024890"/>
              <a:ext cx="3949244" cy="799925"/>
              <a:chOff x="1086401" y="4922150"/>
              <a:chExt cx="3860995" cy="799925"/>
            </a:xfrm>
          </p:grpSpPr>
          <p:sp>
            <p:nvSpPr>
              <p:cNvPr id="22" name="ïşḻïḍe">
                <a:extLst>
                  <a:ext uri="{FF2B5EF4-FFF2-40B4-BE49-F238E27FC236}">
                    <a16:creationId xmlns:a16="http://schemas.microsoft.com/office/drawing/2014/main" id="{550C6083-9F71-4E9E-8C68-D4BEEC1E7898}"/>
                  </a:ext>
                </a:extLst>
              </p:cNvPr>
              <p:cNvSpPr/>
              <p:nvPr/>
            </p:nvSpPr>
            <p:spPr bwMode="auto">
              <a:xfrm>
                <a:off x="1198639" y="5309749"/>
                <a:ext cx="3636521" cy="41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dirty="0"/>
                  <a:t>文化丕成，民族是昌。莘莘多士</a:t>
                </a:r>
                <a:r>
                  <a:rPr lang="en-US" altLang="zh-CN" dirty="0"/>
                  <a:t>……</a:t>
                </a:r>
              </a:p>
            </p:txBody>
          </p:sp>
          <p:sp>
            <p:nvSpPr>
              <p:cNvPr id="23" name="í$ľíḑè">
                <a:extLst>
                  <a:ext uri="{FF2B5EF4-FFF2-40B4-BE49-F238E27FC236}">
                    <a16:creationId xmlns:a16="http://schemas.microsoft.com/office/drawing/2014/main" id="{A646E8BB-EF5B-45A3-91AB-A3CBB3989A00}"/>
                  </a:ext>
                </a:extLst>
              </p:cNvPr>
              <p:cNvSpPr txBox="1"/>
              <p:nvPr/>
            </p:nvSpPr>
            <p:spPr bwMode="auto">
              <a:xfrm>
                <a:off x="1086401" y="4922150"/>
                <a:ext cx="38609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grpSp>
        <p:grpSp>
          <p:nvGrpSpPr>
            <p:cNvPr id="9" name="ïṡliḑê">
              <a:extLst>
                <a:ext uri="{FF2B5EF4-FFF2-40B4-BE49-F238E27FC236}">
                  <a16:creationId xmlns:a16="http://schemas.microsoft.com/office/drawing/2014/main" id="{8776752B-8A80-44C0-9781-5A05C31825CA}"/>
                </a:ext>
              </a:extLst>
            </p:cNvPr>
            <p:cNvGrpSpPr/>
            <p:nvPr/>
          </p:nvGrpSpPr>
          <p:grpSpPr>
            <a:xfrm>
              <a:off x="816257" y="2907725"/>
              <a:ext cx="3949244" cy="799925"/>
              <a:chOff x="1086401" y="4922150"/>
              <a:chExt cx="3860995" cy="799925"/>
            </a:xfrm>
          </p:grpSpPr>
          <p:sp>
            <p:nvSpPr>
              <p:cNvPr id="20" name="iśľídê">
                <a:extLst>
                  <a:ext uri="{FF2B5EF4-FFF2-40B4-BE49-F238E27FC236}">
                    <a16:creationId xmlns:a16="http://schemas.microsoft.com/office/drawing/2014/main" id="{E818328B-1FA8-45E9-A6E1-3C69020D3C7D}"/>
                  </a:ext>
                </a:extLst>
              </p:cNvPr>
              <p:cNvSpPr/>
              <p:nvPr/>
            </p:nvSpPr>
            <p:spPr bwMode="auto">
              <a:xfrm>
                <a:off x="1198639" y="5309749"/>
                <a:ext cx="3636521" cy="41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dirty="0"/>
                  <a:t>文化丕成，民族是昌。莘莘多士</a:t>
                </a:r>
                <a:r>
                  <a:rPr lang="en-US" altLang="zh-CN" dirty="0"/>
                  <a:t>……</a:t>
                </a:r>
              </a:p>
            </p:txBody>
          </p:sp>
          <p:sp>
            <p:nvSpPr>
              <p:cNvPr id="21" name="îṥlíďe">
                <a:extLst>
                  <a:ext uri="{FF2B5EF4-FFF2-40B4-BE49-F238E27FC236}">
                    <a16:creationId xmlns:a16="http://schemas.microsoft.com/office/drawing/2014/main" id="{6AAE54C1-2965-413C-8F80-36596E43F0E3}"/>
                  </a:ext>
                </a:extLst>
              </p:cNvPr>
              <p:cNvSpPr txBox="1"/>
              <p:nvPr/>
            </p:nvSpPr>
            <p:spPr bwMode="auto">
              <a:xfrm>
                <a:off x="1086401" y="4922150"/>
                <a:ext cx="38609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grpSp>
        <p:grpSp>
          <p:nvGrpSpPr>
            <p:cNvPr id="10" name="íśľîḓe">
              <a:extLst>
                <a:ext uri="{FF2B5EF4-FFF2-40B4-BE49-F238E27FC236}">
                  <a16:creationId xmlns:a16="http://schemas.microsoft.com/office/drawing/2014/main" id="{FAA0571D-629E-477B-840B-BD6CE602435E}"/>
                </a:ext>
              </a:extLst>
            </p:cNvPr>
            <p:cNvGrpSpPr/>
            <p:nvPr/>
          </p:nvGrpSpPr>
          <p:grpSpPr>
            <a:xfrm>
              <a:off x="7426496" y="3966308"/>
              <a:ext cx="3949244" cy="799925"/>
              <a:chOff x="1086401" y="4922150"/>
              <a:chExt cx="3860995" cy="799925"/>
            </a:xfrm>
          </p:grpSpPr>
          <p:sp>
            <p:nvSpPr>
              <p:cNvPr id="18" name="îṥḷídê">
                <a:extLst>
                  <a:ext uri="{FF2B5EF4-FFF2-40B4-BE49-F238E27FC236}">
                    <a16:creationId xmlns:a16="http://schemas.microsoft.com/office/drawing/2014/main" id="{FCDFA18A-BF3D-4E1A-9AE3-D888599DD74B}"/>
                  </a:ext>
                </a:extLst>
              </p:cNvPr>
              <p:cNvSpPr/>
              <p:nvPr/>
            </p:nvSpPr>
            <p:spPr bwMode="auto">
              <a:xfrm>
                <a:off x="1310876" y="5309749"/>
                <a:ext cx="3412045" cy="41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600" dirty="0">
                    <a:solidFill>
                      <a:schemeClr val="bg1"/>
                    </a:solidFill>
                  </a:rPr>
                  <a:t>文化丕成，民族是昌。莘莘多士</a:t>
                </a:r>
                <a:r>
                  <a:rPr lang="en-US" altLang="zh-CN" sz="1600" dirty="0">
                    <a:solidFill>
                      <a:schemeClr val="bg1"/>
                    </a:solidFill>
                  </a:rPr>
                  <a:t>……</a:t>
                </a:r>
              </a:p>
            </p:txBody>
          </p:sp>
          <p:sp>
            <p:nvSpPr>
              <p:cNvPr id="19" name="ïś1îḑe">
                <a:extLst>
                  <a:ext uri="{FF2B5EF4-FFF2-40B4-BE49-F238E27FC236}">
                    <a16:creationId xmlns:a16="http://schemas.microsoft.com/office/drawing/2014/main" id="{440780B8-BA08-4E99-B248-9DE609359AF6}"/>
                  </a:ext>
                </a:extLst>
              </p:cNvPr>
              <p:cNvSpPr txBox="1"/>
              <p:nvPr/>
            </p:nvSpPr>
            <p:spPr bwMode="auto">
              <a:xfrm>
                <a:off x="1086401" y="4922150"/>
                <a:ext cx="38609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solidFill>
                      <a:schemeClr val="bg1"/>
                    </a:solidFill>
                  </a:rPr>
                  <a:t>小标题</a:t>
                </a:r>
                <a:endParaRPr lang="en-US" altLang="zh-CN" b="1" dirty="0">
                  <a:solidFill>
                    <a:schemeClr val="bg1"/>
                  </a:solidFill>
                </a:endParaRPr>
              </a:p>
            </p:txBody>
          </p:sp>
        </p:grpSp>
        <p:grpSp>
          <p:nvGrpSpPr>
            <p:cNvPr id="11" name="ïşḻíḓe">
              <a:extLst>
                <a:ext uri="{FF2B5EF4-FFF2-40B4-BE49-F238E27FC236}">
                  <a16:creationId xmlns:a16="http://schemas.microsoft.com/office/drawing/2014/main" id="{1AFC2969-5113-4FE7-8DFF-AE7CB5A93285}"/>
                </a:ext>
              </a:extLst>
            </p:cNvPr>
            <p:cNvGrpSpPr/>
            <p:nvPr/>
          </p:nvGrpSpPr>
          <p:grpSpPr>
            <a:xfrm>
              <a:off x="7426496" y="1849142"/>
              <a:ext cx="3949245" cy="799925"/>
              <a:chOff x="1086401" y="4922150"/>
              <a:chExt cx="3860995" cy="799925"/>
            </a:xfrm>
          </p:grpSpPr>
          <p:sp>
            <p:nvSpPr>
              <p:cNvPr id="16" name="ïsľidé">
                <a:extLst>
                  <a:ext uri="{FF2B5EF4-FFF2-40B4-BE49-F238E27FC236}">
                    <a16:creationId xmlns:a16="http://schemas.microsoft.com/office/drawing/2014/main" id="{2394D829-1CB0-49F4-9FAD-C2B65D5B8952}"/>
                  </a:ext>
                </a:extLst>
              </p:cNvPr>
              <p:cNvSpPr/>
              <p:nvPr/>
            </p:nvSpPr>
            <p:spPr bwMode="auto">
              <a:xfrm>
                <a:off x="1310876" y="5309749"/>
                <a:ext cx="3412045" cy="41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600" dirty="0">
                    <a:solidFill>
                      <a:schemeClr val="bg1"/>
                    </a:solidFill>
                  </a:rPr>
                  <a:t>文化丕成，民族是昌。莘莘多士</a:t>
                </a:r>
                <a:r>
                  <a:rPr lang="en-US" altLang="zh-CN" sz="1600" dirty="0">
                    <a:solidFill>
                      <a:schemeClr val="bg1"/>
                    </a:solidFill>
                  </a:rPr>
                  <a:t>……</a:t>
                </a:r>
                <a:endParaRPr lang="en-US" altLang="zh-CN" sz="900" dirty="0">
                  <a:solidFill>
                    <a:schemeClr val="bg1"/>
                  </a:solidFill>
                </a:endParaRPr>
              </a:p>
            </p:txBody>
          </p:sp>
          <p:sp>
            <p:nvSpPr>
              <p:cNvPr id="17" name="iṡlíḋè">
                <a:extLst>
                  <a:ext uri="{FF2B5EF4-FFF2-40B4-BE49-F238E27FC236}">
                    <a16:creationId xmlns:a16="http://schemas.microsoft.com/office/drawing/2014/main" id="{FC36B26A-2BCF-454E-88B3-8C2CA335299D}"/>
                  </a:ext>
                </a:extLst>
              </p:cNvPr>
              <p:cNvSpPr txBox="1"/>
              <p:nvPr/>
            </p:nvSpPr>
            <p:spPr bwMode="auto">
              <a:xfrm>
                <a:off x="1086401" y="4922150"/>
                <a:ext cx="386099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小标题</a:t>
                </a:r>
                <a:endParaRPr lang="en-US" altLang="zh-CN" b="1" dirty="0">
                  <a:solidFill>
                    <a:schemeClr val="bg1"/>
                  </a:solidFill>
                </a:endParaRPr>
              </a:p>
            </p:txBody>
          </p:sp>
        </p:grpSp>
        <p:sp>
          <p:nvSpPr>
            <p:cNvPr id="12" name="ïśļîďé">
              <a:extLst>
                <a:ext uri="{FF2B5EF4-FFF2-40B4-BE49-F238E27FC236}">
                  <a16:creationId xmlns:a16="http://schemas.microsoft.com/office/drawing/2014/main" id="{5B4552AA-94F7-442E-9DB9-ABBF45B458F2}"/>
                </a:ext>
              </a:extLst>
            </p:cNvPr>
            <p:cNvSpPr/>
            <p:nvPr/>
          </p:nvSpPr>
          <p:spPr bwMode="auto">
            <a:xfrm>
              <a:off x="5823675" y="1645655"/>
              <a:ext cx="544650" cy="5239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bg1"/>
            </a:solidFill>
            <a:ln>
              <a:noFill/>
            </a:ln>
          </p:spPr>
          <p:txBody>
            <a:bodyPr/>
            <a:lstStyle/>
            <a:p>
              <a:endParaRPr lang="zh-CN" altLang="en-US"/>
            </a:p>
          </p:txBody>
        </p:sp>
        <p:sp>
          <p:nvSpPr>
            <p:cNvPr id="13" name="ïṩ1ïḋê">
              <a:extLst>
                <a:ext uri="{FF2B5EF4-FFF2-40B4-BE49-F238E27FC236}">
                  <a16:creationId xmlns:a16="http://schemas.microsoft.com/office/drawing/2014/main" id="{9D1936E9-9C7C-4B05-9F8D-FEBCDB8799C6}"/>
                </a:ext>
              </a:extLst>
            </p:cNvPr>
            <p:cNvSpPr/>
            <p:nvPr/>
          </p:nvSpPr>
          <p:spPr bwMode="auto">
            <a:xfrm>
              <a:off x="5823677" y="3752991"/>
              <a:ext cx="544646" cy="54362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p>
          </p:txBody>
        </p:sp>
        <p:sp>
          <p:nvSpPr>
            <p:cNvPr id="14" name="íş1íḑè">
              <a:extLst>
                <a:ext uri="{FF2B5EF4-FFF2-40B4-BE49-F238E27FC236}">
                  <a16:creationId xmlns:a16="http://schemas.microsoft.com/office/drawing/2014/main" id="{9B02A08A-3D9B-4BF3-BD58-37BFE82D4830}"/>
                </a:ext>
              </a:extLst>
            </p:cNvPr>
            <p:cNvSpPr/>
            <p:nvPr/>
          </p:nvSpPr>
          <p:spPr bwMode="auto">
            <a:xfrm>
              <a:off x="5823678" y="4901055"/>
              <a:ext cx="544644" cy="52379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a:lstStyle/>
            <a:p>
              <a:endParaRPr lang="zh-CN" altLang="en-US"/>
            </a:p>
          </p:txBody>
        </p:sp>
        <p:sp>
          <p:nvSpPr>
            <p:cNvPr id="15" name="iṣḷíḍê">
              <a:extLst>
                <a:ext uri="{FF2B5EF4-FFF2-40B4-BE49-F238E27FC236}">
                  <a16:creationId xmlns:a16="http://schemas.microsoft.com/office/drawing/2014/main" id="{5A93EC00-3A74-47A7-8969-02FC0B84BFEA}"/>
                </a:ext>
              </a:extLst>
            </p:cNvPr>
            <p:cNvSpPr/>
            <p:nvPr/>
          </p:nvSpPr>
          <p:spPr bwMode="auto">
            <a:xfrm>
              <a:off x="5791017" y="2719364"/>
              <a:ext cx="609966" cy="49371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spTree>
    <p:extLst>
      <p:ext uri="{BB962C8B-B14F-4D97-AF65-F5344CB8AC3E}">
        <p14:creationId xmlns:p14="http://schemas.microsoft.com/office/powerpoint/2010/main" val="326660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26645-3D1C-437A-BC57-660EEDDF9566}"/>
              </a:ext>
            </a:extLst>
          </p:cNvPr>
          <p:cNvSpPr>
            <a:spLocks noGrp="1"/>
          </p:cNvSpPr>
          <p:nvPr>
            <p:ph type="title"/>
          </p:nvPr>
        </p:nvSpPr>
        <p:spPr/>
        <p:txBody>
          <a:bodyPr/>
          <a:lstStyle/>
          <a:p>
            <a:r>
              <a:rPr lang="zh-CN" altLang="en-US" dirty="0"/>
              <a:t>单击此处输入标题</a:t>
            </a:r>
          </a:p>
        </p:txBody>
      </p:sp>
      <p:sp>
        <p:nvSpPr>
          <p:cNvPr id="34" name="í$1íḋê">
            <a:extLst>
              <a:ext uri="{FF2B5EF4-FFF2-40B4-BE49-F238E27FC236}">
                <a16:creationId xmlns:a16="http://schemas.microsoft.com/office/drawing/2014/main" id="{6584F7A8-9908-4E8B-BB46-FC26D75910CD}"/>
              </a:ext>
            </a:extLst>
          </p:cNvPr>
          <p:cNvSpPr/>
          <p:nvPr/>
        </p:nvSpPr>
        <p:spPr bwMode="auto">
          <a:xfrm>
            <a:off x="10288415" y="4770721"/>
            <a:ext cx="751201" cy="751201"/>
          </a:xfrm>
          <a:prstGeom prst="ellipse">
            <a:avLst/>
          </a:prstGeom>
          <a:solidFill>
            <a:schemeClr val="tx1">
              <a:lumMod val="50000"/>
              <a:lumOff val="50000"/>
            </a:schemeClr>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grpSp>
        <p:nvGrpSpPr>
          <p:cNvPr id="48" name="组合 47">
            <a:extLst>
              <a:ext uri="{FF2B5EF4-FFF2-40B4-BE49-F238E27FC236}">
                <a16:creationId xmlns:a16="http://schemas.microsoft.com/office/drawing/2014/main" id="{0B6639C9-A582-40EC-9683-EF269694A712}"/>
              </a:ext>
            </a:extLst>
          </p:cNvPr>
          <p:cNvGrpSpPr/>
          <p:nvPr/>
        </p:nvGrpSpPr>
        <p:grpSpPr>
          <a:xfrm>
            <a:off x="347951" y="1445185"/>
            <a:ext cx="2342681" cy="4688918"/>
            <a:chOff x="347951" y="1445185"/>
            <a:chExt cx="2342681" cy="4688918"/>
          </a:xfrm>
        </p:grpSpPr>
        <p:sp>
          <p:nvSpPr>
            <p:cNvPr id="21" name="îŝļíďê">
              <a:extLst>
                <a:ext uri="{FF2B5EF4-FFF2-40B4-BE49-F238E27FC236}">
                  <a16:creationId xmlns:a16="http://schemas.microsoft.com/office/drawing/2014/main" id="{849579B6-D8FC-4B6D-B8B9-D139CE38A572}"/>
                </a:ext>
              </a:extLst>
            </p:cNvPr>
            <p:cNvSpPr/>
            <p:nvPr/>
          </p:nvSpPr>
          <p:spPr>
            <a:xfrm rot="10800000" flipV="1">
              <a:off x="738221"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1"/>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dirty="0"/>
            </a:p>
          </p:txBody>
        </p:sp>
        <p:sp>
          <p:nvSpPr>
            <p:cNvPr id="22" name="îṧľîḋe">
              <a:extLst>
                <a:ext uri="{FF2B5EF4-FFF2-40B4-BE49-F238E27FC236}">
                  <a16:creationId xmlns:a16="http://schemas.microsoft.com/office/drawing/2014/main" id="{1AF4D2E6-8A44-41AC-9E6D-FC6EE0ADF095}"/>
                </a:ext>
              </a:extLst>
            </p:cNvPr>
            <p:cNvSpPr/>
            <p:nvPr/>
          </p:nvSpPr>
          <p:spPr>
            <a:xfrm flipV="1">
              <a:off x="660400"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36" name="iṧḷíḓe">
              <a:extLst>
                <a:ext uri="{FF2B5EF4-FFF2-40B4-BE49-F238E27FC236}">
                  <a16:creationId xmlns:a16="http://schemas.microsoft.com/office/drawing/2014/main" id="{FE652E75-E5AD-4EBF-8427-CB40155D89F3}"/>
                </a:ext>
              </a:extLst>
            </p:cNvPr>
            <p:cNvSpPr/>
            <p:nvPr/>
          </p:nvSpPr>
          <p:spPr bwMode="auto">
            <a:xfrm>
              <a:off x="1139685" y="4770721"/>
              <a:ext cx="751201" cy="751201"/>
            </a:xfrm>
            <a:prstGeom prst="ellipse">
              <a:avLst/>
            </a:prstGeom>
            <a:solidFill>
              <a:schemeClr val="tx2"/>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dirty="0"/>
            </a:p>
          </p:txBody>
        </p:sp>
        <p:grpSp>
          <p:nvGrpSpPr>
            <p:cNvPr id="5" name="组合 4">
              <a:extLst>
                <a:ext uri="{FF2B5EF4-FFF2-40B4-BE49-F238E27FC236}">
                  <a16:creationId xmlns:a16="http://schemas.microsoft.com/office/drawing/2014/main" id="{7050B9E5-B968-4F9E-83EA-D4F034F69F3F}"/>
                </a:ext>
              </a:extLst>
            </p:cNvPr>
            <p:cNvGrpSpPr/>
            <p:nvPr/>
          </p:nvGrpSpPr>
          <p:grpSpPr>
            <a:xfrm>
              <a:off x="347951" y="1954723"/>
              <a:ext cx="2342681" cy="2643562"/>
              <a:chOff x="369347" y="1854133"/>
              <a:chExt cx="2342681" cy="2643562"/>
            </a:xfrm>
          </p:grpSpPr>
          <p:sp>
            <p:nvSpPr>
              <p:cNvPr id="18" name="îs1îde">
                <a:extLst>
                  <a:ext uri="{FF2B5EF4-FFF2-40B4-BE49-F238E27FC236}">
                    <a16:creationId xmlns:a16="http://schemas.microsoft.com/office/drawing/2014/main" id="{899D6E74-4FD0-47D3-97A1-1EF2DC3D8F73}"/>
                  </a:ext>
                </a:extLst>
              </p:cNvPr>
              <p:cNvSpPr/>
              <p:nvPr/>
            </p:nvSpPr>
            <p:spPr bwMode="auto">
              <a:xfrm>
                <a:off x="967411" y="2524777"/>
                <a:ext cx="1146553" cy="19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a:t>
                </a:r>
                <a:endParaRPr lang="en-US" altLang="zh-CN" sz="1600" dirty="0"/>
              </a:p>
              <a:p>
                <a:pPr algn="just">
                  <a:lnSpc>
                    <a:spcPct val="150000"/>
                  </a:lnSpc>
                  <a:spcBef>
                    <a:spcPct val="0"/>
                  </a:spcBef>
                </a:pPr>
                <a:r>
                  <a:rPr lang="zh-CN" altLang="en-US" sz="1600" dirty="0"/>
                  <a:t>江淮汤汤。</a:t>
                </a:r>
                <a:endParaRPr lang="en-US" altLang="zh-CN" sz="1600" dirty="0"/>
              </a:p>
              <a:p>
                <a:pPr algn="just">
                  <a:lnSpc>
                    <a:spcPct val="150000"/>
                  </a:lnSpc>
                  <a:spcBef>
                    <a:spcPct val="0"/>
                  </a:spcBef>
                </a:pPr>
                <a:r>
                  <a:rPr lang="zh-CN" altLang="en-US" sz="1600" dirty="0"/>
                  <a:t>夏商肇启，</a:t>
                </a:r>
                <a:endParaRPr lang="en-US" altLang="zh-CN" sz="1600" dirty="0"/>
              </a:p>
              <a:p>
                <a:pPr algn="just">
                  <a:lnSpc>
                    <a:spcPct val="150000"/>
                  </a:lnSpc>
                  <a:spcBef>
                    <a:spcPct val="0"/>
                  </a:spcBef>
                </a:pPr>
                <a:r>
                  <a:rPr lang="zh-CN" altLang="en-US" sz="1600" dirty="0"/>
                  <a:t>雍容汉唐。</a:t>
                </a:r>
                <a:endParaRPr lang="en-US" altLang="zh-CN" sz="1050" dirty="0"/>
              </a:p>
            </p:txBody>
          </p:sp>
          <p:sp>
            <p:nvSpPr>
              <p:cNvPr id="19" name="îšḷíďè">
                <a:extLst>
                  <a:ext uri="{FF2B5EF4-FFF2-40B4-BE49-F238E27FC236}">
                    <a16:creationId xmlns:a16="http://schemas.microsoft.com/office/drawing/2014/main" id="{45E5D3F6-8847-4C5D-916D-12949B5A406A}"/>
                  </a:ext>
                </a:extLst>
              </p:cNvPr>
              <p:cNvSpPr txBox="1"/>
              <p:nvPr/>
            </p:nvSpPr>
            <p:spPr bwMode="auto">
              <a:xfrm>
                <a:off x="369347" y="1854133"/>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小标题</a:t>
                </a:r>
                <a:endParaRPr lang="en-US" altLang="zh-CN" sz="1600" b="1" dirty="0"/>
              </a:p>
            </p:txBody>
          </p:sp>
        </p:grpSp>
      </p:grpSp>
      <p:grpSp>
        <p:nvGrpSpPr>
          <p:cNvPr id="52" name="组合 51">
            <a:extLst>
              <a:ext uri="{FF2B5EF4-FFF2-40B4-BE49-F238E27FC236}">
                <a16:creationId xmlns:a16="http://schemas.microsoft.com/office/drawing/2014/main" id="{1F49A603-1012-4921-8A71-4CA89FF4A927}"/>
              </a:ext>
            </a:extLst>
          </p:cNvPr>
          <p:cNvGrpSpPr/>
          <p:nvPr/>
        </p:nvGrpSpPr>
        <p:grpSpPr>
          <a:xfrm>
            <a:off x="9492674" y="1445185"/>
            <a:ext cx="2342681" cy="4688918"/>
            <a:chOff x="9492674" y="1445185"/>
            <a:chExt cx="2342681" cy="4688918"/>
          </a:xfrm>
        </p:grpSpPr>
        <p:sp>
          <p:nvSpPr>
            <p:cNvPr id="32" name="î$lîdé">
              <a:extLst>
                <a:ext uri="{FF2B5EF4-FFF2-40B4-BE49-F238E27FC236}">
                  <a16:creationId xmlns:a16="http://schemas.microsoft.com/office/drawing/2014/main" id="{2ACC2674-95F0-4D98-A8A0-241FCCB15B05}"/>
                </a:ext>
              </a:extLst>
            </p:cNvPr>
            <p:cNvSpPr/>
            <p:nvPr/>
          </p:nvSpPr>
          <p:spPr>
            <a:xfrm rot="10800000" flipV="1">
              <a:off x="9892487"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1"/>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33" name="íṡ1îḑê">
              <a:extLst>
                <a:ext uri="{FF2B5EF4-FFF2-40B4-BE49-F238E27FC236}">
                  <a16:creationId xmlns:a16="http://schemas.microsoft.com/office/drawing/2014/main" id="{0BB08447-9936-489E-B46D-944C34307599}"/>
                </a:ext>
              </a:extLst>
            </p:cNvPr>
            <p:cNvSpPr/>
            <p:nvPr/>
          </p:nvSpPr>
          <p:spPr>
            <a:xfrm flipV="1">
              <a:off x="9809130"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grpSp>
          <p:nvGrpSpPr>
            <p:cNvPr id="6" name="组合 5">
              <a:extLst>
                <a:ext uri="{FF2B5EF4-FFF2-40B4-BE49-F238E27FC236}">
                  <a16:creationId xmlns:a16="http://schemas.microsoft.com/office/drawing/2014/main" id="{3BDAD9F8-BA3D-4709-BE24-B44DAC1A10DC}"/>
                </a:ext>
              </a:extLst>
            </p:cNvPr>
            <p:cNvGrpSpPr/>
            <p:nvPr/>
          </p:nvGrpSpPr>
          <p:grpSpPr>
            <a:xfrm>
              <a:off x="9492674" y="1954723"/>
              <a:ext cx="2342681" cy="2643562"/>
              <a:chOff x="369347" y="1854133"/>
              <a:chExt cx="2342681" cy="2643562"/>
            </a:xfrm>
          </p:grpSpPr>
          <p:sp>
            <p:nvSpPr>
              <p:cNvPr id="16" name="îs1îde">
                <a:extLst>
                  <a:ext uri="{FF2B5EF4-FFF2-40B4-BE49-F238E27FC236}">
                    <a16:creationId xmlns:a16="http://schemas.microsoft.com/office/drawing/2014/main" id="{AC5D4529-BE27-44DE-A2A2-7A3F9DCA976D}"/>
                  </a:ext>
                </a:extLst>
              </p:cNvPr>
              <p:cNvSpPr/>
              <p:nvPr/>
            </p:nvSpPr>
            <p:spPr bwMode="auto">
              <a:xfrm>
                <a:off x="967411" y="2524777"/>
                <a:ext cx="1146553" cy="19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a:t>
                </a:r>
                <a:endParaRPr lang="en-US" altLang="zh-CN" sz="1600" dirty="0"/>
              </a:p>
              <a:p>
                <a:pPr algn="just">
                  <a:lnSpc>
                    <a:spcPct val="150000"/>
                  </a:lnSpc>
                  <a:spcBef>
                    <a:spcPct val="0"/>
                  </a:spcBef>
                </a:pPr>
                <a:r>
                  <a:rPr lang="zh-CN" altLang="en-US" sz="1600" dirty="0"/>
                  <a:t>江淮汤汤。</a:t>
                </a:r>
                <a:endParaRPr lang="en-US" altLang="zh-CN" sz="1600" dirty="0"/>
              </a:p>
              <a:p>
                <a:pPr algn="just">
                  <a:lnSpc>
                    <a:spcPct val="150000"/>
                  </a:lnSpc>
                  <a:spcBef>
                    <a:spcPct val="0"/>
                  </a:spcBef>
                </a:pPr>
                <a:r>
                  <a:rPr lang="zh-CN" altLang="en-US" sz="1600" dirty="0"/>
                  <a:t>夏商肇启，</a:t>
                </a:r>
                <a:endParaRPr lang="en-US" altLang="zh-CN" sz="1600" dirty="0"/>
              </a:p>
              <a:p>
                <a:pPr algn="just">
                  <a:lnSpc>
                    <a:spcPct val="150000"/>
                  </a:lnSpc>
                  <a:spcBef>
                    <a:spcPct val="0"/>
                  </a:spcBef>
                </a:pPr>
                <a:r>
                  <a:rPr lang="zh-CN" altLang="en-US" sz="1600" dirty="0"/>
                  <a:t>雍容汉唐。</a:t>
                </a:r>
                <a:endParaRPr lang="en-US" altLang="zh-CN" sz="1050" dirty="0"/>
              </a:p>
            </p:txBody>
          </p:sp>
          <p:sp>
            <p:nvSpPr>
              <p:cNvPr id="17" name="îšḷíďè">
                <a:extLst>
                  <a:ext uri="{FF2B5EF4-FFF2-40B4-BE49-F238E27FC236}">
                    <a16:creationId xmlns:a16="http://schemas.microsoft.com/office/drawing/2014/main" id="{BFEEF743-BA1F-4722-94D6-F3034919DF21}"/>
                  </a:ext>
                </a:extLst>
              </p:cNvPr>
              <p:cNvSpPr txBox="1"/>
              <p:nvPr/>
            </p:nvSpPr>
            <p:spPr bwMode="auto">
              <a:xfrm>
                <a:off x="369347" y="1854133"/>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小标题</a:t>
                </a:r>
                <a:endParaRPr lang="en-US" altLang="zh-CN" sz="1600" b="1" dirty="0"/>
              </a:p>
            </p:txBody>
          </p:sp>
        </p:grpSp>
      </p:grpSp>
      <p:grpSp>
        <p:nvGrpSpPr>
          <p:cNvPr id="51" name="组合 50">
            <a:extLst>
              <a:ext uri="{FF2B5EF4-FFF2-40B4-BE49-F238E27FC236}">
                <a16:creationId xmlns:a16="http://schemas.microsoft.com/office/drawing/2014/main" id="{D909FFB3-8ABA-4939-B4CB-C9DEDA73CEA7}"/>
              </a:ext>
            </a:extLst>
          </p:cNvPr>
          <p:cNvGrpSpPr/>
          <p:nvPr/>
        </p:nvGrpSpPr>
        <p:grpSpPr>
          <a:xfrm>
            <a:off x="7206494" y="1445185"/>
            <a:ext cx="3832672" cy="4688918"/>
            <a:chOff x="7206494" y="1445185"/>
            <a:chExt cx="3832672" cy="4688918"/>
          </a:xfrm>
        </p:grpSpPr>
        <p:sp>
          <p:nvSpPr>
            <p:cNvPr id="28" name="iṥľîdê">
              <a:extLst>
                <a:ext uri="{FF2B5EF4-FFF2-40B4-BE49-F238E27FC236}">
                  <a16:creationId xmlns:a16="http://schemas.microsoft.com/office/drawing/2014/main" id="{69B155BE-0A06-4E9B-B686-73A630584EC6}"/>
                </a:ext>
              </a:extLst>
            </p:cNvPr>
            <p:cNvSpPr/>
            <p:nvPr/>
          </p:nvSpPr>
          <p:spPr>
            <a:xfrm rot="10800000" flipV="1">
              <a:off x="7605306"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1"/>
            </a:solidFill>
            <a:ln w="12700" cap="flat">
              <a:noFill/>
              <a:miter lim="400000"/>
            </a:ln>
            <a:effectLst/>
          </p:spPr>
          <p:txBody>
            <a:bodyPr wrap="square" lIns="91440" tIns="45720" rIns="91440" bIns="45720" numCol="1" anchor="ctr">
              <a:normAutofit/>
            </a:bodyPr>
            <a:lstStyle/>
            <a:p>
              <a:pPr algn="ctr"/>
              <a:endParaRPr sz="3200" dirty="0">
                <a:solidFill>
                  <a:srgbClr val="FFFFFF"/>
                </a:solidFill>
              </a:endParaRPr>
            </a:p>
          </p:txBody>
        </p:sp>
        <p:sp>
          <p:nvSpPr>
            <p:cNvPr id="29" name="iṣḻiḍe">
              <a:extLst>
                <a:ext uri="{FF2B5EF4-FFF2-40B4-BE49-F238E27FC236}">
                  <a16:creationId xmlns:a16="http://schemas.microsoft.com/office/drawing/2014/main" id="{D93ADC7C-AADA-4C1E-8C5A-141FC2EBCE43}"/>
                </a:ext>
              </a:extLst>
            </p:cNvPr>
            <p:cNvSpPr/>
            <p:nvPr/>
          </p:nvSpPr>
          <p:spPr>
            <a:xfrm flipV="1">
              <a:off x="7521949"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30" name="íṧḷídé">
              <a:extLst>
                <a:ext uri="{FF2B5EF4-FFF2-40B4-BE49-F238E27FC236}">
                  <a16:creationId xmlns:a16="http://schemas.microsoft.com/office/drawing/2014/main" id="{0426A88B-F1E5-4AD1-956D-B84FD11BEA13}"/>
                </a:ext>
              </a:extLst>
            </p:cNvPr>
            <p:cNvSpPr/>
            <p:nvPr/>
          </p:nvSpPr>
          <p:spPr bwMode="auto">
            <a:xfrm>
              <a:off x="8001234" y="4770721"/>
              <a:ext cx="751201" cy="751201"/>
            </a:xfrm>
            <a:prstGeom prst="ellipse">
              <a:avLst/>
            </a:prstGeom>
            <a:solidFill>
              <a:schemeClr val="tx2"/>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dirty="0"/>
            </a:p>
          </p:txBody>
        </p:sp>
        <p:grpSp>
          <p:nvGrpSpPr>
            <p:cNvPr id="7" name="组合 6">
              <a:extLst>
                <a:ext uri="{FF2B5EF4-FFF2-40B4-BE49-F238E27FC236}">
                  <a16:creationId xmlns:a16="http://schemas.microsoft.com/office/drawing/2014/main" id="{0DA8D8D0-7B79-4BE8-A767-7AAD35951B3E}"/>
                </a:ext>
              </a:extLst>
            </p:cNvPr>
            <p:cNvGrpSpPr/>
            <p:nvPr/>
          </p:nvGrpSpPr>
          <p:grpSpPr>
            <a:xfrm>
              <a:off x="7206494" y="1954723"/>
              <a:ext cx="2342681" cy="2643562"/>
              <a:chOff x="369347" y="1854133"/>
              <a:chExt cx="2342681" cy="2643562"/>
            </a:xfrm>
          </p:grpSpPr>
          <p:sp>
            <p:nvSpPr>
              <p:cNvPr id="14" name="îs1îde">
                <a:extLst>
                  <a:ext uri="{FF2B5EF4-FFF2-40B4-BE49-F238E27FC236}">
                    <a16:creationId xmlns:a16="http://schemas.microsoft.com/office/drawing/2014/main" id="{AF562B00-CD7B-4713-8086-925C8D8EDDBB}"/>
                  </a:ext>
                </a:extLst>
              </p:cNvPr>
              <p:cNvSpPr/>
              <p:nvPr/>
            </p:nvSpPr>
            <p:spPr bwMode="auto">
              <a:xfrm>
                <a:off x="967411" y="2524777"/>
                <a:ext cx="1146553" cy="19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a:t>
                </a:r>
                <a:endParaRPr lang="en-US" altLang="zh-CN" sz="1600" dirty="0"/>
              </a:p>
              <a:p>
                <a:pPr algn="just">
                  <a:lnSpc>
                    <a:spcPct val="150000"/>
                  </a:lnSpc>
                  <a:spcBef>
                    <a:spcPct val="0"/>
                  </a:spcBef>
                </a:pPr>
                <a:r>
                  <a:rPr lang="zh-CN" altLang="en-US" sz="1600" dirty="0"/>
                  <a:t>江淮汤汤。</a:t>
                </a:r>
                <a:endParaRPr lang="en-US" altLang="zh-CN" sz="1600" dirty="0"/>
              </a:p>
              <a:p>
                <a:pPr algn="just">
                  <a:lnSpc>
                    <a:spcPct val="150000"/>
                  </a:lnSpc>
                  <a:spcBef>
                    <a:spcPct val="0"/>
                  </a:spcBef>
                </a:pPr>
                <a:r>
                  <a:rPr lang="zh-CN" altLang="en-US" sz="1600" dirty="0"/>
                  <a:t>夏商肇启，</a:t>
                </a:r>
                <a:endParaRPr lang="en-US" altLang="zh-CN" sz="1600" dirty="0"/>
              </a:p>
              <a:p>
                <a:pPr algn="just">
                  <a:lnSpc>
                    <a:spcPct val="150000"/>
                  </a:lnSpc>
                  <a:spcBef>
                    <a:spcPct val="0"/>
                  </a:spcBef>
                </a:pPr>
                <a:r>
                  <a:rPr lang="zh-CN" altLang="en-US" sz="1600" dirty="0"/>
                  <a:t>雍容汉唐。</a:t>
                </a:r>
                <a:endParaRPr lang="en-US" altLang="zh-CN" sz="1050" dirty="0"/>
              </a:p>
            </p:txBody>
          </p:sp>
          <p:sp>
            <p:nvSpPr>
              <p:cNvPr id="15" name="îšḷíďè">
                <a:extLst>
                  <a:ext uri="{FF2B5EF4-FFF2-40B4-BE49-F238E27FC236}">
                    <a16:creationId xmlns:a16="http://schemas.microsoft.com/office/drawing/2014/main" id="{4950DA3B-3A1E-47E7-9BBC-39A23CE1F769}"/>
                  </a:ext>
                </a:extLst>
              </p:cNvPr>
              <p:cNvSpPr txBox="1"/>
              <p:nvPr/>
            </p:nvSpPr>
            <p:spPr bwMode="auto">
              <a:xfrm>
                <a:off x="369347" y="1854133"/>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小标题</a:t>
                </a:r>
                <a:endParaRPr lang="en-US" altLang="zh-CN" sz="1600" b="1" dirty="0"/>
              </a:p>
            </p:txBody>
          </p:sp>
        </p:grpSp>
        <p:sp>
          <p:nvSpPr>
            <p:cNvPr id="53" name="íṧḷídé">
              <a:extLst>
                <a:ext uri="{FF2B5EF4-FFF2-40B4-BE49-F238E27FC236}">
                  <a16:creationId xmlns:a16="http://schemas.microsoft.com/office/drawing/2014/main" id="{9DF5A42D-EB19-4F58-A6D8-4B58E2311613}"/>
                </a:ext>
              </a:extLst>
            </p:cNvPr>
            <p:cNvSpPr/>
            <p:nvPr/>
          </p:nvSpPr>
          <p:spPr bwMode="auto">
            <a:xfrm>
              <a:off x="10287965" y="4770721"/>
              <a:ext cx="751201" cy="751201"/>
            </a:xfrm>
            <a:prstGeom prst="ellipse">
              <a:avLst/>
            </a:prstGeom>
            <a:solidFill>
              <a:schemeClr val="tx2"/>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dirty="0"/>
            </a:p>
          </p:txBody>
        </p:sp>
      </p:grpSp>
      <p:grpSp>
        <p:nvGrpSpPr>
          <p:cNvPr id="49" name="组合 48">
            <a:extLst>
              <a:ext uri="{FF2B5EF4-FFF2-40B4-BE49-F238E27FC236}">
                <a16:creationId xmlns:a16="http://schemas.microsoft.com/office/drawing/2014/main" id="{2C87614D-EEF4-4900-8151-4571B8689411}"/>
              </a:ext>
            </a:extLst>
          </p:cNvPr>
          <p:cNvGrpSpPr/>
          <p:nvPr/>
        </p:nvGrpSpPr>
        <p:grpSpPr>
          <a:xfrm>
            <a:off x="2634132" y="1445185"/>
            <a:ext cx="2342681" cy="4688918"/>
            <a:chOff x="2634132" y="1445185"/>
            <a:chExt cx="2342681" cy="4688918"/>
          </a:xfrm>
        </p:grpSpPr>
        <p:sp>
          <p:nvSpPr>
            <p:cNvPr id="24" name="ïṥḻïḑé">
              <a:extLst>
                <a:ext uri="{FF2B5EF4-FFF2-40B4-BE49-F238E27FC236}">
                  <a16:creationId xmlns:a16="http://schemas.microsoft.com/office/drawing/2014/main" id="{566605C3-BF5F-4850-BDE3-0657B09514AC}"/>
                </a:ext>
              </a:extLst>
            </p:cNvPr>
            <p:cNvSpPr/>
            <p:nvPr/>
          </p:nvSpPr>
          <p:spPr>
            <a:xfrm rot="10800000" flipV="1">
              <a:off x="3030940"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1"/>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25" name="i$lîḑe">
              <a:extLst>
                <a:ext uri="{FF2B5EF4-FFF2-40B4-BE49-F238E27FC236}">
                  <a16:creationId xmlns:a16="http://schemas.microsoft.com/office/drawing/2014/main" id="{CAB348BA-704B-4B0C-82B6-7A1EE24EF9EC}"/>
                </a:ext>
              </a:extLst>
            </p:cNvPr>
            <p:cNvSpPr/>
            <p:nvPr/>
          </p:nvSpPr>
          <p:spPr>
            <a:xfrm flipV="1">
              <a:off x="2947583"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26" name="îṧliḑe">
              <a:extLst>
                <a:ext uri="{FF2B5EF4-FFF2-40B4-BE49-F238E27FC236}">
                  <a16:creationId xmlns:a16="http://schemas.microsoft.com/office/drawing/2014/main" id="{5CEB3A81-D7B3-4914-90B3-7A14B0568D64}"/>
                </a:ext>
              </a:extLst>
            </p:cNvPr>
            <p:cNvSpPr/>
            <p:nvPr/>
          </p:nvSpPr>
          <p:spPr bwMode="auto">
            <a:xfrm>
              <a:off x="3426868" y="4770721"/>
              <a:ext cx="751201" cy="751201"/>
            </a:xfrm>
            <a:prstGeom prst="ellipse">
              <a:avLst/>
            </a:prstGeom>
            <a:solidFill>
              <a:schemeClr val="tx2"/>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dirty="0"/>
            </a:p>
          </p:txBody>
        </p:sp>
        <p:grpSp>
          <p:nvGrpSpPr>
            <p:cNvPr id="9" name="组合 8">
              <a:extLst>
                <a:ext uri="{FF2B5EF4-FFF2-40B4-BE49-F238E27FC236}">
                  <a16:creationId xmlns:a16="http://schemas.microsoft.com/office/drawing/2014/main" id="{53D3FC92-8492-4388-B5E6-E25B6E0B9CB6}"/>
                </a:ext>
              </a:extLst>
            </p:cNvPr>
            <p:cNvGrpSpPr/>
            <p:nvPr/>
          </p:nvGrpSpPr>
          <p:grpSpPr>
            <a:xfrm>
              <a:off x="2634132" y="1954723"/>
              <a:ext cx="2342681" cy="2643562"/>
              <a:chOff x="369347" y="1854133"/>
              <a:chExt cx="2342681" cy="2643562"/>
            </a:xfrm>
          </p:grpSpPr>
          <p:sp>
            <p:nvSpPr>
              <p:cNvPr id="10" name="îs1îde">
                <a:extLst>
                  <a:ext uri="{FF2B5EF4-FFF2-40B4-BE49-F238E27FC236}">
                    <a16:creationId xmlns:a16="http://schemas.microsoft.com/office/drawing/2014/main" id="{0EFAF8A2-C5E3-43AB-88D5-0EB7CCC57922}"/>
                  </a:ext>
                </a:extLst>
              </p:cNvPr>
              <p:cNvSpPr/>
              <p:nvPr/>
            </p:nvSpPr>
            <p:spPr bwMode="auto">
              <a:xfrm>
                <a:off x="967411" y="2524777"/>
                <a:ext cx="1146553" cy="19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a:t>
                </a:r>
                <a:endParaRPr lang="en-US" altLang="zh-CN" sz="1600" dirty="0"/>
              </a:p>
              <a:p>
                <a:pPr algn="just">
                  <a:lnSpc>
                    <a:spcPct val="150000"/>
                  </a:lnSpc>
                  <a:spcBef>
                    <a:spcPct val="0"/>
                  </a:spcBef>
                </a:pPr>
                <a:r>
                  <a:rPr lang="zh-CN" altLang="en-US" sz="1600" dirty="0"/>
                  <a:t>江淮汤汤。</a:t>
                </a:r>
                <a:endParaRPr lang="en-US" altLang="zh-CN" sz="1600" dirty="0"/>
              </a:p>
              <a:p>
                <a:pPr algn="just">
                  <a:lnSpc>
                    <a:spcPct val="150000"/>
                  </a:lnSpc>
                  <a:spcBef>
                    <a:spcPct val="0"/>
                  </a:spcBef>
                </a:pPr>
                <a:r>
                  <a:rPr lang="zh-CN" altLang="en-US" sz="1600" dirty="0"/>
                  <a:t>夏商肇启，</a:t>
                </a:r>
                <a:endParaRPr lang="en-US" altLang="zh-CN" sz="1600" dirty="0"/>
              </a:p>
              <a:p>
                <a:pPr algn="just">
                  <a:lnSpc>
                    <a:spcPct val="150000"/>
                  </a:lnSpc>
                  <a:spcBef>
                    <a:spcPct val="0"/>
                  </a:spcBef>
                </a:pPr>
                <a:r>
                  <a:rPr lang="zh-CN" altLang="en-US" sz="1600" dirty="0"/>
                  <a:t>雍容汉唐。</a:t>
                </a:r>
                <a:endParaRPr lang="en-US" altLang="zh-CN" sz="1050" dirty="0"/>
              </a:p>
            </p:txBody>
          </p:sp>
          <p:sp>
            <p:nvSpPr>
              <p:cNvPr id="11" name="îšḷíďè">
                <a:extLst>
                  <a:ext uri="{FF2B5EF4-FFF2-40B4-BE49-F238E27FC236}">
                    <a16:creationId xmlns:a16="http://schemas.microsoft.com/office/drawing/2014/main" id="{C0F315EC-5BC0-4972-8B3A-8A9B70E3E472}"/>
                  </a:ext>
                </a:extLst>
              </p:cNvPr>
              <p:cNvSpPr txBox="1"/>
              <p:nvPr/>
            </p:nvSpPr>
            <p:spPr bwMode="auto">
              <a:xfrm>
                <a:off x="369347" y="1854133"/>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小标题</a:t>
                </a:r>
                <a:endParaRPr lang="en-US" altLang="zh-CN" sz="1600" b="1" dirty="0"/>
              </a:p>
            </p:txBody>
          </p:sp>
        </p:grpSp>
      </p:grpSp>
      <p:sp>
        <p:nvSpPr>
          <p:cNvPr id="42" name="silhouette-pushing-shopping-cart_62304">
            <a:extLst>
              <a:ext uri="{FF2B5EF4-FFF2-40B4-BE49-F238E27FC236}">
                <a16:creationId xmlns:a16="http://schemas.microsoft.com/office/drawing/2014/main" id="{A76ABE20-3B4C-482B-BA93-E744B56A440A}"/>
              </a:ext>
            </a:extLst>
          </p:cNvPr>
          <p:cNvSpPr>
            <a:spLocks noChangeAspect="1"/>
          </p:cNvSpPr>
          <p:nvPr/>
        </p:nvSpPr>
        <p:spPr bwMode="auto">
          <a:xfrm>
            <a:off x="3601707" y="4906971"/>
            <a:ext cx="401522" cy="478700"/>
          </a:xfrm>
          <a:custGeom>
            <a:avLst/>
            <a:gdLst>
              <a:gd name="connsiteX0" fmla="*/ 422597 w 509260"/>
              <a:gd name="connsiteY0" fmla="*/ 547941 h 607145"/>
              <a:gd name="connsiteX1" fmla="*/ 452199 w 509260"/>
              <a:gd name="connsiteY1" fmla="*/ 577543 h 607145"/>
              <a:gd name="connsiteX2" fmla="*/ 422597 w 509260"/>
              <a:gd name="connsiteY2" fmla="*/ 607145 h 607145"/>
              <a:gd name="connsiteX3" fmla="*/ 392995 w 509260"/>
              <a:gd name="connsiteY3" fmla="*/ 577543 h 607145"/>
              <a:gd name="connsiteX4" fmla="*/ 422597 w 509260"/>
              <a:gd name="connsiteY4" fmla="*/ 547941 h 607145"/>
              <a:gd name="connsiteX5" fmla="*/ 291241 w 509260"/>
              <a:gd name="connsiteY5" fmla="*/ 547941 h 607145"/>
              <a:gd name="connsiteX6" fmla="*/ 320879 w 509260"/>
              <a:gd name="connsiteY6" fmla="*/ 577543 h 607145"/>
              <a:gd name="connsiteX7" fmla="*/ 291241 w 509260"/>
              <a:gd name="connsiteY7" fmla="*/ 607145 h 607145"/>
              <a:gd name="connsiteX8" fmla="*/ 261603 w 509260"/>
              <a:gd name="connsiteY8" fmla="*/ 577543 h 607145"/>
              <a:gd name="connsiteX9" fmla="*/ 291241 w 509260"/>
              <a:gd name="connsiteY9" fmla="*/ 547941 h 607145"/>
              <a:gd name="connsiteX10" fmla="*/ 110565 w 509260"/>
              <a:gd name="connsiteY10" fmla="*/ 99790 h 607145"/>
              <a:gd name="connsiteX11" fmla="*/ 141049 w 509260"/>
              <a:gd name="connsiteY11" fmla="*/ 112047 h 607145"/>
              <a:gd name="connsiteX12" fmla="*/ 141740 w 509260"/>
              <a:gd name="connsiteY12" fmla="*/ 172352 h 607145"/>
              <a:gd name="connsiteX13" fmla="*/ 174701 w 509260"/>
              <a:gd name="connsiteY13" fmla="*/ 244395 h 607145"/>
              <a:gd name="connsiteX14" fmla="*/ 224028 w 509260"/>
              <a:gd name="connsiteY14" fmla="*/ 277080 h 607145"/>
              <a:gd name="connsiteX15" fmla="*/ 235092 w 509260"/>
              <a:gd name="connsiteY15" fmla="*/ 300557 h 607145"/>
              <a:gd name="connsiteX16" fmla="*/ 224259 w 509260"/>
              <a:gd name="connsiteY16" fmla="*/ 311375 h 607145"/>
              <a:gd name="connsiteX17" fmla="*/ 226333 w 509260"/>
              <a:gd name="connsiteY17" fmla="*/ 322653 h 607145"/>
              <a:gd name="connsiteX18" fmla="*/ 477577 w 509260"/>
              <a:gd name="connsiteY18" fmla="*/ 322653 h 607145"/>
              <a:gd name="connsiteX19" fmla="*/ 502932 w 509260"/>
              <a:gd name="connsiteY19" fmla="*/ 335313 h 607145"/>
              <a:gd name="connsiteX20" fmla="*/ 508003 w 509260"/>
              <a:gd name="connsiteY20" fmla="*/ 362933 h 607145"/>
              <a:gd name="connsiteX21" fmla="*/ 483109 w 509260"/>
              <a:gd name="connsiteY21" fmla="*/ 449478 h 607145"/>
              <a:gd name="connsiteX22" fmla="*/ 452684 w 509260"/>
              <a:gd name="connsiteY22" fmla="*/ 472265 h 607145"/>
              <a:gd name="connsiteX23" fmla="*/ 254454 w 509260"/>
              <a:gd name="connsiteY23" fmla="*/ 472265 h 607145"/>
              <a:gd name="connsiteX24" fmla="*/ 291103 w 509260"/>
              <a:gd name="connsiteY24" fmla="*/ 502647 h 607145"/>
              <a:gd name="connsiteX25" fmla="*/ 481726 w 509260"/>
              <a:gd name="connsiteY25" fmla="*/ 502647 h 607145"/>
              <a:gd name="connsiteX26" fmla="*/ 493943 w 509260"/>
              <a:gd name="connsiteY26" fmla="*/ 514846 h 607145"/>
              <a:gd name="connsiteX27" fmla="*/ 481726 w 509260"/>
              <a:gd name="connsiteY27" fmla="*/ 527275 h 607145"/>
              <a:gd name="connsiteX28" fmla="*/ 289490 w 509260"/>
              <a:gd name="connsiteY28" fmla="*/ 527275 h 607145"/>
              <a:gd name="connsiteX29" fmla="*/ 230713 w 509260"/>
              <a:gd name="connsiteY29" fmla="*/ 478249 h 607145"/>
              <a:gd name="connsiteX30" fmla="*/ 198212 w 509260"/>
              <a:gd name="connsiteY30" fmla="*/ 305621 h 607145"/>
              <a:gd name="connsiteX31" fmla="*/ 148655 w 509260"/>
              <a:gd name="connsiteY31" fmla="*/ 270405 h 607145"/>
              <a:gd name="connsiteX32" fmla="*/ 113619 w 509260"/>
              <a:gd name="connsiteY32" fmla="*/ 216545 h 607145"/>
              <a:gd name="connsiteX33" fmla="*/ 101864 w 509260"/>
              <a:gd name="connsiteY33" fmla="*/ 325646 h 607145"/>
              <a:gd name="connsiteX34" fmla="*/ 102555 w 509260"/>
              <a:gd name="connsiteY34" fmla="*/ 333241 h 607145"/>
              <a:gd name="connsiteX35" fmla="*/ 150960 w 509260"/>
              <a:gd name="connsiteY35" fmla="*/ 394697 h 607145"/>
              <a:gd name="connsiteX36" fmla="*/ 152112 w 509260"/>
              <a:gd name="connsiteY36" fmla="*/ 588041 h 607145"/>
              <a:gd name="connsiteX37" fmla="*/ 125836 w 509260"/>
              <a:gd name="connsiteY37" fmla="*/ 607145 h 607145"/>
              <a:gd name="connsiteX38" fmla="*/ 117538 w 509260"/>
              <a:gd name="connsiteY38" fmla="*/ 605764 h 607145"/>
              <a:gd name="connsiteX39" fmla="*/ 99789 w 509260"/>
              <a:gd name="connsiteY39" fmla="*/ 571239 h 607145"/>
              <a:gd name="connsiteX40" fmla="*/ 96101 w 509260"/>
              <a:gd name="connsiteY40" fmla="*/ 407587 h 607145"/>
              <a:gd name="connsiteX41" fmla="*/ 51384 w 509260"/>
              <a:gd name="connsiteY41" fmla="*/ 593335 h 607145"/>
              <a:gd name="connsiteX42" fmla="*/ 27643 w 509260"/>
              <a:gd name="connsiteY42" fmla="*/ 607145 h 607145"/>
              <a:gd name="connsiteX43" fmla="*/ 13813 w 509260"/>
              <a:gd name="connsiteY43" fmla="*/ 603462 h 607145"/>
              <a:gd name="connsiteX44" fmla="*/ 3671 w 509260"/>
              <a:gd name="connsiteY44" fmla="*/ 565945 h 607145"/>
              <a:gd name="connsiteX45" fmla="*/ 23725 w 509260"/>
              <a:gd name="connsiteY45" fmla="*/ 356489 h 607145"/>
              <a:gd name="connsiteX46" fmla="*/ 17732 w 509260"/>
              <a:gd name="connsiteY46" fmla="*/ 340837 h 607145"/>
              <a:gd name="connsiteX47" fmla="*/ 80427 w 509260"/>
              <a:gd name="connsiteY47" fmla="*/ 112738 h 607145"/>
              <a:gd name="connsiteX48" fmla="*/ 110565 w 509260"/>
              <a:gd name="connsiteY48" fmla="*/ 99790 h 607145"/>
              <a:gd name="connsiteX49" fmla="*/ 174701 w 509260"/>
              <a:gd name="connsiteY49" fmla="*/ 0 h 607145"/>
              <a:gd name="connsiteX50" fmla="*/ 226108 w 509260"/>
              <a:gd name="connsiteY50" fmla="*/ 50631 h 607145"/>
              <a:gd name="connsiteX51" fmla="*/ 174701 w 509260"/>
              <a:gd name="connsiteY51" fmla="*/ 101262 h 607145"/>
              <a:gd name="connsiteX52" fmla="*/ 123294 w 509260"/>
              <a:gd name="connsiteY52" fmla="*/ 50631 h 607145"/>
              <a:gd name="connsiteX53" fmla="*/ 174701 w 509260"/>
              <a:gd name="connsiteY53" fmla="*/ 0 h 6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9260" h="607145">
                <a:moveTo>
                  <a:pt x="422597" y="547941"/>
                </a:moveTo>
                <a:cubicBezTo>
                  <a:pt x="438946" y="547941"/>
                  <a:pt x="452199" y="561194"/>
                  <a:pt x="452199" y="577543"/>
                </a:cubicBezTo>
                <a:cubicBezTo>
                  <a:pt x="452199" y="593892"/>
                  <a:pt x="438946" y="607145"/>
                  <a:pt x="422597" y="607145"/>
                </a:cubicBezTo>
                <a:cubicBezTo>
                  <a:pt x="406248" y="607145"/>
                  <a:pt x="392995" y="593892"/>
                  <a:pt x="392995" y="577543"/>
                </a:cubicBezTo>
                <a:cubicBezTo>
                  <a:pt x="392995" y="561194"/>
                  <a:pt x="406248" y="547941"/>
                  <a:pt x="422597" y="547941"/>
                </a:cubicBezTo>
                <a:close/>
                <a:moveTo>
                  <a:pt x="291241" y="547941"/>
                </a:moveTo>
                <a:cubicBezTo>
                  <a:pt x="307610" y="547941"/>
                  <a:pt x="320879" y="561194"/>
                  <a:pt x="320879" y="577543"/>
                </a:cubicBezTo>
                <a:cubicBezTo>
                  <a:pt x="320879" y="593892"/>
                  <a:pt x="307610" y="607145"/>
                  <a:pt x="291241" y="607145"/>
                </a:cubicBezTo>
                <a:cubicBezTo>
                  <a:pt x="274872" y="607145"/>
                  <a:pt x="261603" y="593892"/>
                  <a:pt x="261603" y="577543"/>
                </a:cubicBezTo>
                <a:cubicBezTo>
                  <a:pt x="261603" y="561194"/>
                  <a:pt x="274872" y="547941"/>
                  <a:pt x="291241" y="547941"/>
                </a:cubicBezTo>
                <a:close/>
                <a:moveTo>
                  <a:pt x="110565" y="99790"/>
                </a:moveTo>
                <a:cubicBezTo>
                  <a:pt x="121514" y="99675"/>
                  <a:pt x="132520" y="103761"/>
                  <a:pt x="141049" y="112047"/>
                </a:cubicBezTo>
                <a:cubicBezTo>
                  <a:pt x="157875" y="128389"/>
                  <a:pt x="158105" y="155549"/>
                  <a:pt x="141740" y="172352"/>
                </a:cubicBezTo>
                <a:cubicBezTo>
                  <a:pt x="143123" y="199742"/>
                  <a:pt x="154187" y="223910"/>
                  <a:pt x="174701" y="244395"/>
                </a:cubicBezTo>
                <a:cubicBezTo>
                  <a:pt x="197290" y="267182"/>
                  <a:pt x="223798" y="276849"/>
                  <a:pt x="224028" y="277080"/>
                </a:cubicBezTo>
                <a:cubicBezTo>
                  <a:pt x="233479" y="280532"/>
                  <a:pt x="238550" y="290890"/>
                  <a:pt x="235092" y="300557"/>
                </a:cubicBezTo>
                <a:cubicBezTo>
                  <a:pt x="233248" y="305851"/>
                  <a:pt x="229099" y="309534"/>
                  <a:pt x="224259" y="311375"/>
                </a:cubicBezTo>
                <a:lnTo>
                  <a:pt x="226333" y="322653"/>
                </a:lnTo>
                <a:lnTo>
                  <a:pt x="477577" y="322653"/>
                </a:lnTo>
                <a:cubicBezTo>
                  <a:pt x="487489" y="322653"/>
                  <a:pt x="496939" y="327257"/>
                  <a:pt x="502932" y="335313"/>
                </a:cubicBezTo>
                <a:cubicBezTo>
                  <a:pt x="508925" y="343139"/>
                  <a:pt x="510769" y="353496"/>
                  <a:pt x="508003" y="362933"/>
                </a:cubicBezTo>
                <a:lnTo>
                  <a:pt x="483109" y="449478"/>
                </a:lnTo>
                <a:cubicBezTo>
                  <a:pt x="479191" y="462828"/>
                  <a:pt x="466744" y="472265"/>
                  <a:pt x="452684" y="472265"/>
                </a:cubicBezTo>
                <a:lnTo>
                  <a:pt x="254454" y="472265"/>
                </a:lnTo>
                <a:cubicBezTo>
                  <a:pt x="257681" y="489758"/>
                  <a:pt x="273124" y="502647"/>
                  <a:pt x="291103" y="502647"/>
                </a:cubicBezTo>
                <a:lnTo>
                  <a:pt x="481726" y="502647"/>
                </a:lnTo>
                <a:cubicBezTo>
                  <a:pt x="488411" y="502647"/>
                  <a:pt x="493943" y="508171"/>
                  <a:pt x="493943" y="514846"/>
                </a:cubicBezTo>
                <a:cubicBezTo>
                  <a:pt x="493943" y="521521"/>
                  <a:pt x="488411" y="527275"/>
                  <a:pt x="481726" y="527275"/>
                </a:cubicBezTo>
                <a:lnTo>
                  <a:pt x="289490" y="527275"/>
                </a:lnTo>
                <a:cubicBezTo>
                  <a:pt x="260677" y="527275"/>
                  <a:pt x="236014" y="506560"/>
                  <a:pt x="230713" y="478249"/>
                </a:cubicBezTo>
                <a:lnTo>
                  <a:pt x="198212" y="305621"/>
                </a:lnTo>
                <a:cubicBezTo>
                  <a:pt x="185765" y="299406"/>
                  <a:pt x="166403" y="288128"/>
                  <a:pt x="148655" y="270405"/>
                </a:cubicBezTo>
                <a:cubicBezTo>
                  <a:pt x="135517" y="257285"/>
                  <a:pt x="122148" y="239562"/>
                  <a:pt x="113619" y="216545"/>
                </a:cubicBezTo>
                <a:cubicBezTo>
                  <a:pt x="100481" y="249229"/>
                  <a:pt x="95410" y="288588"/>
                  <a:pt x="101864" y="325646"/>
                </a:cubicBezTo>
                <a:cubicBezTo>
                  <a:pt x="102325" y="327947"/>
                  <a:pt x="102555" y="333241"/>
                  <a:pt x="102555" y="333241"/>
                </a:cubicBezTo>
                <a:cubicBezTo>
                  <a:pt x="115002" y="342448"/>
                  <a:pt x="135747" y="361552"/>
                  <a:pt x="150960" y="394697"/>
                </a:cubicBezTo>
                <a:cubicBezTo>
                  <a:pt x="175854" y="447866"/>
                  <a:pt x="176084" y="513005"/>
                  <a:pt x="152112" y="588041"/>
                </a:cubicBezTo>
                <a:cubicBezTo>
                  <a:pt x="148425" y="599780"/>
                  <a:pt x="137591" y="607145"/>
                  <a:pt x="125836" y="607145"/>
                </a:cubicBezTo>
                <a:cubicBezTo>
                  <a:pt x="123070" y="607145"/>
                  <a:pt x="120304" y="606685"/>
                  <a:pt x="117538" y="605764"/>
                </a:cubicBezTo>
                <a:cubicBezTo>
                  <a:pt x="103016" y="601161"/>
                  <a:pt x="94949" y="585739"/>
                  <a:pt x="99789" y="571239"/>
                </a:cubicBezTo>
                <a:cubicBezTo>
                  <a:pt x="126297" y="487916"/>
                  <a:pt x="113158" y="436588"/>
                  <a:pt x="96101" y="407587"/>
                </a:cubicBezTo>
                <a:cubicBezTo>
                  <a:pt x="101633" y="454311"/>
                  <a:pt x="94949" y="517838"/>
                  <a:pt x="51384" y="593335"/>
                </a:cubicBezTo>
                <a:cubicBezTo>
                  <a:pt x="46314" y="602081"/>
                  <a:pt x="37094" y="607145"/>
                  <a:pt x="27643" y="607145"/>
                </a:cubicBezTo>
                <a:cubicBezTo>
                  <a:pt x="22803" y="607145"/>
                  <a:pt x="18193" y="605994"/>
                  <a:pt x="13813" y="603462"/>
                </a:cubicBezTo>
                <a:cubicBezTo>
                  <a:pt x="675" y="595867"/>
                  <a:pt x="-3935" y="579064"/>
                  <a:pt x="3671" y="565945"/>
                </a:cubicBezTo>
                <a:cubicBezTo>
                  <a:pt x="68211" y="454081"/>
                  <a:pt x="36172" y="379736"/>
                  <a:pt x="23725" y="356489"/>
                </a:cubicBezTo>
                <a:cubicBezTo>
                  <a:pt x="21650" y="352806"/>
                  <a:pt x="18654" y="346591"/>
                  <a:pt x="17732" y="340837"/>
                </a:cubicBezTo>
                <a:cubicBezTo>
                  <a:pt x="3210" y="255904"/>
                  <a:pt x="27874" y="166367"/>
                  <a:pt x="80427" y="112738"/>
                </a:cubicBezTo>
                <a:cubicBezTo>
                  <a:pt x="88725" y="104221"/>
                  <a:pt x="99616" y="99906"/>
                  <a:pt x="110565" y="99790"/>
                </a:cubicBezTo>
                <a:close/>
                <a:moveTo>
                  <a:pt x="174701" y="0"/>
                </a:moveTo>
                <a:cubicBezTo>
                  <a:pt x="203092" y="0"/>
                  <a:pt x="226108" y="22668"/>
                  <a:pt x="226108" y="50631"/>
                </a:cubicBezTo>
                <a:cubicBezTo>
                  <a:pt x="226108" y="78594"/>
                  <a:pt x="203092" y="101262"/>
                  <a:pt x="174701" y="101262"/>
                </a:cubicBezTo>
                <a:cubicBezTo>
                  <a:pt x="146310" y="101262"/>
                  <a:pt x="123294" y="78594"/>
                  <a:pt x="123294" y="50631"/>
                </a:cubicBezTo>
                <a:cubicBezTo>
                  <a:pt x="123294" y="22668"/>
                  <a:pt x="146310" y="0"/>
                  <a:pt x="174701" y="0"/>
                </a:cubicBezTo>
                <a:close/>
              </a:path>
            </a:pathLst>
          </a:custGeom>
          <a:solidFill>
            <a:schemeClr val="bg1"/>
          </a:solidFill>
          <a:ln>
            <a:noFill/>
          </a:ln>
        </p:spPr>
      </p:sp>
      <p:grpSp>
        <p:nvGrpSpPr>
          <p:cNvPr id="50" name="组合 49">
            <a:extLst>
              <a:ext uri="{FF2B5EF4-FFF2-40B4-BE49-F238E27FC236}">
                <a16:creationId xmlns:a16="http://schemas.microsoft.com/office/drawing/2014/main" id="{6C84441C-6D5C-4FCE-8563-19B715183161}"/>
              </a:ext>
            </a:extLst>
          </p:cNvPr>
          <p:cNvGrpSpPr/>
          <p:nvPr/>
        </p:nvGrpSpPr>
        <p:grpSpPr>
          <a:xfrm>
            <a:off x="4920313" y="1131684"/>
            <a:ext cx="2342681" cy="5002420"/>
            <a:chOff x="4920313" y="1131684"/>
            <a:chExt cx="2342681" cy="5002420"/>
          </a:xfrm>
        </p:grpSpPr>
        <p:sp>
          <p:nvSpPr>
            <p:cNvPr id="38" name="íṧḷiḓê">
              <a:extLst>
                <a:ext uri="{FF2B5EF4-FFF2-40B4-BE49-F238E27FC236}">
                  <a16:creationId xmlns:a16="http://schemas.microsoft.com/office/drawing/2014/main" id="{9B573619-CA1F-46FD-8E23-E50443CF1A45}"/>
                </a:ext>
              </a:extLst>
            </p:cNvPr>
            <p:cNvSpPr/>
            <p:nvPr/>
          </p:nvSpPr>
          <p:spPr>
            <a:xfrm rot="10800000" flipV="1">
              <a:off x="5272891" y="4497695"/>
              <a:ext cx="1646225" cy="1636409"/>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2"/>
            </a:solidFill>
            <a:ln w="12700" cap="flat">
              <a:noFill/>
              <a:miter lim="400000"/>
            </a:ln>
            <a:effectLst/>
          </p:spPr>
          <p:txBody>
            <a:bodyPr wrap="square" lIns="91440" tIns="45720" rIns="91440" bIns="45720" numCol="1" anchor="ctr">
              <a:normAutofit/>
            </a:bodyPr>
            <a:lstStyle/>
            <a:p>
              <a:pPr algn="ctr"/>
              <a:endParaRPr sz="3200" dirty="0">
                <a:solidFill>
                  <a:srgbClr val="FFFFFF"/>
                </a:solidFill>
              </a:endParaRPr>
            </a:p>
          </p:txBody>
        </p:sp>
        <p:sp>
          <p:nvSpPr>
            <p:cNvPr id="39" name="iSļiḍe">
              <a:extLst>
                <a:ext uri="{FF2B5EF4-FFF2-40B4-BE49-F238E27FC236}">
                  <a16:creationId xmlns:a16="http://schemas.microsoft.com/office/drawing/2014/main" id="{2E2D1909-A832-44FD-968C-B759BD1E21D8}"/>
                </a:ext>
              </a:extLst>
            </p:cNvPr>
            <p:cNvSpPr/>
            <p:nvPr/>
          </p:nvSpPr>
          <p:spPr>
            <a:xfrm flipV="1">
              <a:off x="5183961" y="1131684"/>
              <a:ext cx="1824086" cy="3948596"/>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grpSp>
          <p:nvGrpSpPr>
            <p:cNvPr id="8" name="组合 7">
              <a:extLst>
                <a:ext uri="{FF2B5EF4-FFF2-40B4-BE49-F238E27FC236}">
                  <a16:creationId xmlns:a16="http://schemas.microsoft.com/office/drawing/2014/main" id="{16933157-CF39-49EE-8FE5-06A36FA406A9}"/>
                </a:ext>
              </a:extLst>
            </p:cNvPr>
            <p:cNvGrpSpPr/>
            <p:nvPr/>
          </p:nvGrpSpPr>
          <p:grpSpPr>
            <a:xfrm>
              <a:off x="4920313" y="1954723"/>
              <a:ext cx="2342681" cy="2643562"/>
              <a:chOff x="369347" y="1854133"/>
              <a:chExt cx="2342681" cy="2643562"/>
            </a:xfrm>
          </p:grpSpPr>
          <p:sp>
            <p:nvSpPr>
              <p:cNvPr id="12" name="îs1îde">
                <a:extLst>
                  <a:ext uri="{FF2B5EF4-FFF2-40B4-BE49-F238E27FC236}">
                    <a16:creationId xmlns:a16="http://schemas.microsoft.com/office/drawing/2014/main" id="{88CF064B-3A3F-4AFF-BD4E-C4466A531F8F}"/>
                  </a:ext>
                </a:extLst>
              </p:cNvPr>
              <p:cNvSpPr/>
              <p:nvPr/>
            </p:nvSpPr>
            <p:spPr bwMode="auto">
              <a:xfrm>
                <a:off x="967411" y="2524777"/>
                <a:ext cx="1146553" cy="19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50000"/>
                  </a:lnSpc>
                  <a:spcBef>
                    <a:spcPct val="0"/>
                  </a:spcBef>
                </a:pPr>
                <a:r>
                  <a:rPr lang="zh-CN" altLang="en-US" sz="1600" dirty="0"/>
                  <a:t>潜岳苍苍，</a:t>
                </a:r>
                <a:endParaRPr lang="en-US" altLang="zh-CN" sz="1600" dirty="0"/>
              </a:p>
              <a:p>
                <a:pPr algn="just">
                  <a:lnSpc>
                    <a:spcPct val="150000"/>
                  </a:lnSpc>
                  <a:spcBef>
                    <a:spcPct val="0"/>
                  </a:spcBef>
                </a:pPr>
                <a:r>
                  <a:rPr lang="zh-CN" altLang="en-US" sz="1600" dirty="0"/>
                  <a:t>江淮汤汤。</a:t>
                </a:r>
                <a:endParaRPr lang="en-US" altLang="zh-CN" sz="1600" dirty="0"/>
              </a:p>
              <a:p>
                <a:pPr algn="just">
                  <a:lnSpc>
                    <a:spcPct val="150000"/>
                  </a:lnSpc>
                  <a:spcBef>
                    <a:spcPct val="0"/>
                  </a:spcBef>
                </a:pPr>
                <a:r>
                  <a:rPr lang="zh-CN" altLang="en-US" sz="1600" dirty="0"/>
                  <a:t>夏商肇启，</a:t>
                </a:r>
                <a:endParaRPr lang="en-US" altLang="zh-CN" sz="1600" dirty="0"/>
              </a:p>
              <a:p>
                <a:pPr algn="just">
                  <a:lnSpc>
                    <a:spcPct val="150000"/>
                  </a:lnSpc>
                  <a:spcBef>
                    <a:spcPct val="0"/>
                  </a:spcBef>
                </a:pPr>
                <a:r>
                  <a:rPr lang="zh-CN" altLang="en-US" sz="1600" dirty="0"/>
                  <a:t>雍容汉唐。</a:t>
                </a:r>
                <a:endParaRPr lang="en-US" altLang="zh-CN" sz="1050" dirty="0"/>
              </a:p>
            </p:txBody>
          </p:sp>
          <p:sp>
            <p:nvSpPr>
              <p:cNvPr id="13" name="îšḷíďè">
                <a:extLst>
                  <a:ext uri="{FF2B5EF4-FFF2-40B4-BE49-F238E27FC236}">
                    <a16:creationId xmlns:a16="http://schemas.microsoft.com/office/drawing/2014/main" id="{B6A5C129-B28F-4E2D-ACAA-6C5E38661620}"/>
                  </a:ext>
                </a:extLst>
              </p:cNvPr>
              <p:cNvSpPr txBox="1"/>
              <p:nvPr/>
            </p:nvSpPr>
            <p:spPr bwMode="auto">
              <a:xfrm>
                <a:off x="369347" y="1854133"/>
                <a:ext cx="23426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sz="1600" b="1" dirty="0"/>
                  <a:t>小标题</a:t>
                </a:r>
                <a:endParaRPr lang="en-US" altLang="zh-CN" sz="1600" b="1" dirty="0"/>
              </a:p>
            </p:txBody>
          </p:sp>
        </p:grpSp>
        <p:grpSp>
          <p:nvGrpSpPr>
            <p:cNvPr id="47" name="组合 46">
              <a:extLst>
                <a:ext uri="{FF2B5EF4-FFF2-40B4-BE49-F238E27FC236}">
                  <a16:creationId xmlns:a16="http://schemas.microsoft.com/office/drawing/2014/main" id="{D11C2DDF-CDA8-47BF-8C4B-41C7CA8BF1EF}"/>
                </a:ext>
              </a:extLst>
            </p:cNvPr>
            <p:cNvGrpSpPr/>
            <p:nvPr/>
          </p:nvGrpSpPr>
          <p:grpSpPr>
            <a:xfrm>
              <a:off x="5695291" y="4679566"/>
              <a:ext cx="801427" cy="801426"/>
              <a:chOff x="5695291" y="4679566"/>
              <a:chExt cx="801427" cy="801426"/>
            </a:xfrm>
          </p:grpSpPr>
          <p:sp>
            <p:nvSpPr>
              <p:cNvPr id="40" name="iš1îḋé">
                <a:extLst>
                  <a:ext uri="{FF2B5EF4-FFF2-40B4-BE49-F238E27FC236}">
                    <a16:creationId xmlns:a16="http://schemas.microsoft.com/office/drawing/2014/main" id="{976F3E5A-6904-4C90-8AE7-4ED7DE05CB22}"/>
                  </a:ext>
                </a:extLst>
              </p:cNvPr>
              <p:cNvSpPr/>
              <p:nvPr/>
            </p:nvSpPr>
            <p:spPr bwMode="auto">
              <a:xfrm>
                <a:off x="5695291" y="4679566"/>
                <a:ext cx="801427" cy="801426"/>
              </a:xfrm>
              <a:prstGeom prst="ellipse">
                <a:avLst/>
              </a:prstGeom>
              <a:solidFill>
                <a:srgbClr val="B57670"/>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43" name="user_158672">
                <a:extLst>
                  <a:ext uri="{FF2B5EF4-FFF2-40B4-BE49-F238E27FC236}">
                    <a16:creationId xmlns:a16="http://schemas.microsoft.com/office/drawing/2014/main" id="{82625E11-3A79-4814-BA43-81521A314612}"/>
                  </a:ext>
                </a:extLst>
              </p:cNvPr>
              <p:cNvSpPr>
                <a:spLocks noChangeAspect="1"/>
              </p:cNvSpPr>
              <p:nvPr/>
            </p:nvSpPr>
            <p:spPr bwMode="auto">
              <a:xfrm>
                <a:off x="5899671" y="4812893"/>
                <a:ext cx="392666" cy="534773"/>
              </a:xfrm>
              <a:custGeom>
                <a:avLst/>
                <a:gdLst>
                  <a:gd name="connsiteX0" fmla="*/ 244667 w 444350"/>
                  <a:gd name="connsiteY0" fmla="*/ 431210 h 605161"/>
                  <a:gd name="connsiteX1" fmla="*/ 212820 w 444350"/>
                  <a:gd name="connsiteY1" fmla="*/ 462917 h 605161"/>
                  <a:gd name="connsiteX2" fmla="*/ 199450 w 444350"/>
                  <a:gd name="connsiteY2" fmla="*/ 449567 h 605161"/>
                  <a:gd name="connsiteX3" fmla="*/ 185616 w 444350"/>
                  <a:gd name="connsiteY3" fmla="*/ 463380 h 605161"/>
                  <a:gd name="connsiteX4" fmla="*/ 198986 w 444350"/>
                  <a:gd name="connsiteY4" fmla="*/ 476730 h 605161"/>
                  <a:gd name="connsiteX5" fmla="*/ 212820 w 444350"/>
                  <a:gd name="connsiteY5" fmla="*/ 490544 h 605161"/>
                  <a:gd name="connsiteX6" fmla="*/ 226747 w 444350"/>
                  <a:gd name="connsiteY6" fmla="*/ 476730 h 605161"/>
                  <a:gd name="connsiteX7" fmla="*/ 258686 w 444350"/>
                  <a:gd name="connsiteY7" fmla="*/ 445117 h 605161"/>
                  <a:gd name="connsiteX8" fmla="*/ 222105 w 444350"/>
                  <a:gd name="connsiteY8" fmla="*/ 389584 h 605161"/>
                  <a:gd name="connsiteX9" fmla="*/ 293411 w 444350"/>
                  <a:gd name="connsiteY9" fmla="*/ 460784 h 605161"/>
                  <a:gd name="connsiteX10" fmla="*/ 222105 w 444350"/>
                  <a:gd name="connsiteY10" fmla="*/ 531985 h 605161"/>
                  <a:gd name="connsiteX11" fmla="*/ 150798 w 444350"/>
                  <a:gd name="connsiteY11" fmla="*/ 460784 h 605161"/>
                  <a:gd name="connsiteX12" fmla="*/ 222105 w 444350"/>
                  <a:gd name="connsiteY12" fmla="*/ 389584 h 605161"/>
                  <a:gd name="connsiteX13" fmla="*/ 222093 w 444350"/>
                  <a:gd name="connsiteY13" fmla="*/ 369117 h 605161"/>
                  <a:gd name="connsiteX14" fmla="*/ 130281 w 444350"/>
                  <a:gd name="connsiteY14" fmla="*/ 460809 h 605161"/>
                  <a:gd name="connsiteX15" fmla="*/ 222093 w 444350"/>
                  <a:gd name="connsiteY15" fmla="*/ 552501 h 605161"/>
                  <a:gd name="connsiteX16" fmla="*/ 313999 w 444350"/>
                  <a:gd name="connsiteY16" fmla="*/ 460809 h 605161"/>
                  <a:gd name="connsiteX17" fmla="*/ 222093 w 444350"/>
                  <a:gd name="connsiteY17" fmla="*/ 369117 h 605161"/>
                  <a:gd name="connsiteX18" fmla="*/ 209746 w 444350"/>
                  <a:gd name="connsiteY18" fmla="*/ 316549 h 605161"/>
                  <a:gd name="connsiteX19" fmla="*/ 234533 w 444350"/>
                  <a:gd name="connsiteY19" fmla="*/ 316549 h 605161"/>
                  <a:gd name="connsiteX20" fmla="*/ 234533 w 444350"/>
                  <a:gd name="connsiteY20" fmla="*/ 345197 h 605161"/>
                  <a:gd name="connsiteX21" fmla="*/ 337950 w 444350"/>
                  <a:gd name="connsiteY21" fmla="*/ 448571 h 605161"/>
                  <a:gd name="connsiteX22" fmla="*/ 366728 w 444350"/>
                  <a:gd name="connsiteY22" fmla="*/ 448571 h 605161"/>
                  <a:gd name="connsiteX23" fmla="*/ 366728 w 444350"/>
                  <a:gd name="connsiteY23" fmla="*/ 473139 h 605161"/>
                  <a:gd name="connsiteX24" fmla="*/ 337950 w 444350"/>
                  <a:gd name="connsiteY24" fmla="*/ 473139 h 605161"/>
                  <a:gd name="connsiteX25" fmla="*/ 234533 w 444350"/>
                  <a:gd name="connsiteY25" fmla="*/ 576513 h 605161"/>
                  <a:gd name="connsiteX26" fmla="*/ 234533 w 444350"/>
                  <a:gd name="connsiteY26" fmla="*/ 605161 h 605161"/>
                  <a:gd name="connsiteX27" fmla="*/ 209746 w 444350"/>
                  <a:gd name="connsiteY27" fmla="*/ 605161 h 605161"/>
                  <a:gd name="connsiteX28" fmla="*/ 209746 w 444350"/>
                  <a:gd name="connsiteY28" fmla="*/ 576513 h 605161"/>
                  <a:gd name="connsiteX29" fmla="*/ 106237 w 444350"/>
                  <a:gd name="connsiteY29" fmla="*/ 473139 h 605161"/>
                  <a:gd name="connsiteX30" fmla="*/ 77551 w 444350"/>
                  <a:gd name="connsiteY30" fmla="*/ 473139 h 605161"/>
                  <a:gd name="connsiteX31" fmla="*/ 77551 w 444350"/>
                  <a:gd name="connsiteY31" fmla="*/ 448571 h 605161"/>
                  <a:gd name="connsiteX32" fmla="*/ 106237 w 444350"/>
                  <a:gd name="connsiteY32" fmla="*/ 448571 h 605161"/>
                  <a:gd name="connsiteX33" fmla="*/ 209746 w 444350"/>
                  <a:gd name="connsiteY33" fmla="*/ 345197 h 605161"/>
                  <a:gd name="connsiteX34" fmla="*/ 215398 w 444350"/>
                  <a:gd name="connsiteY34" fmla="*/ 387 h 605161"/>
                  <a:gd name="connsiteX35" fmla="*/ 267669 w 444350"/>
                  <a:gd name="connsiteY35" fmla="*/ 11417 h 605161"/>
                  <a:gd name="connsiteX36" fmla="*/ 293015 w 444350"/>
                  <a:gd name="connsiteY36" fmla="*/ 35053 h 605161"/>
                  <a:gd name="connsiteX37" fmla="*/ 321054 w 444350"/>
                  <a:gd name="connsiteY37" fmla="*/ 123667 h 605161"/>
                  <a:gd name="connsiteX38" fmla="*/ 319197 w 444350"/>
                  <a:gd name="connsiteY38" fmla="*/ 131546 h 605161"/>
                  <a:gd name="connsiteX39" fmla="*/ 326624 w 444350"/>
                  <a:gd name="connsiteY39" fmla="*/ 168716 h 605161"/>
                  <a:gd name="connsiteX40" fmla="*/ 308520 w 444350"/>
                  <a:gd name="connsiteY40" fmla="*/ 200046 h 605161"/>
                  <a:gd name="connsiteX41" fmla="*/ 295893 w 444350"/>
                  <a:gd name="connsiteY41" fmla="*/ 234527 h 605161"/>
                  <a:gd name="connsiteX42" fmla="*/ 295893 w 444350"/>
                  <a:gd name="connsiteY42" fmla="*/ 277536 h 605161"/>
                  <a:gd name="connsiteX43" fmla="*/ 298121 w 444350"/>
                  <a:gd name="connsiteY43" fmla="*/ 281059 h 605161"/>
                  <a:gd name="connsiteX44" fmla="*/ 428381 w 444350"/>
                  <a:gd name="connsiteY44" fmla="*/ 364482 h 605161"/>
                  <a:gd name="connsiteX45" fmla="*/ 444350 w 444350"/>
                  <a:gd name="connsiteY45" fmla="*/ 398500 h 605161"/>
                  <a:gd name="connsiteX46" fmla="*/ 444350 w 444350"/>
                  <a:gd name="connsiteY46" fmla="*/ 461067 h 605161"/>
                  <a:gd name="connsiteX47" fmla="*/ 388365 w 444350"/>
                  <a:gd name="connsiteY47" fmla="*/ 461067 h 605161"/>
                  <a:gd name="connsiteX48" fmla="*/ 388365 w 444350"/>
                  <a:gd name="connsiteY48" fmla="*/ 448554 h 605161"/>
                  <a:gd name="connsiteX49" fmla="*/ 366733 w 444350"/>
                  <a:gd name="connsiteY49" fmla="*/ 426956 h 605161"/>
                  <a:gd name="connsiteX50" fmla="*/ 356056 w 444350"/>
                  <a:gd name="connsiteY50" fmla="*/ 426956 h 605161"/>
                  <a:gd name="connsiteX51" fmla="*/ 256156 w 444350"/>
                  <a:gd name="connsiteY51" fmla="*/ 327219 h 605161"/>
                  <a:gd name="connsiteX52" fmla="*/ 256156 w 444350"/>
                  <a:gd name="connsiteY52" fmla="*/ 316560 h 605161"/>
                  <a:gd name="connsiteX53" fmla="*/ 234523 w 444350"/>
                  <a:gd name="connsiteY53" fmla="*/ 294962 h 605161"/>
                  <a:gd name="connsiteX54" fmla="*/ 209734 w 444350"/>
                  <a:gd name="connsiteY54" fmla="*/ 294962 h 605161"/>
                  <a:gd name="connsiteX55" fmla="*/ 188102 w 444350"/>
                  <a:gd name="connsiteY55" fmla="*/ 316560 h 605161"/>
                  <a:gd name="connsiteX56" fmla="*/ 188102 w 444350"/>
                  <a:gd name="connsiteY56" fmla="*/ 327219 h 605161"/>
                  <a:gd name="connsiteX57" fmla="*/ 88202 w 444350"/>
                  <a:gd name="connsiteY57" fmla="*/ 426956 h 605161"/>
                  <a:gd name="connsiteX58" fmla="*/ 77524 w 444350"/>
                  <a:gd name="connsiteY58" fmla="*/ 426956 h 605161"/>
                  <a:gd name="connsiteX59" fmla="*/ 55892 w 444350"/>
                  <a:gd name="connsiteY59" fmla="*/ 448554 h 605161"/>
                  <a:gd name="connsiteX60" fmla="*/ 55985 w 444350"/>
                  <a:gd name="connsiteY60" fmla="*/ 448554 h 605161"/>
                  <a:gd name="connsiteX61" fmla="*/ 55985 w 444350"/>
                  <a:gd name="connsiteY61" fmla="*/ 461067 h 605161"/>
                  <a:gd name="connsiteX62" fmla="*/ 0 w 444350"/>
                  <a:gd name="connsiteY62" fmla="*/ 461067 h 605161"/>
                  <a:gd name="connsiteX63" fmla="*/ 0 w 444350"/>
                  <a:gd name="connsiteY63" fmla="*/ 398500 h 605161"/>
                  <a:gd name="connsiteX64" fmla="*/ 15969 w 444350"/>
                  <a:gd name="connsiteY64" fmla="*/ 364482 h 605161"/>
                  <a:gd name="connsiteX65" fmla="*/ 146229 w 444350"/>
                  <a:gd name="connsiteY65" fmla="*/ 281059 h 605161"/>
                  <a:gd name="connsiteX66" fmla="*/ 148457 w 444350"/>
                  <a:gd name="connsiteY66" fmla="*/ 277536 h 605161"/>
                  <a:gd name="connsiteX67" fmla="*/ 148457 w 444350"/>
                  <a:gd name="connsiteY67" fmla="*/ 234527 h 605161"/>
                  <a:gd name="connsiteX68" fmla="*/ 135831 w 444350"/>
                  <a:gd name="connsiteY68" fmla="*/ 200046 h 605161"/>
                  <a:gd name="connsiteX69" fmla="*/ 117726 w 444350"/>
                  <a:gd name="connsiteY69" fmla="*/ 168716 h 605161"/>
                  <a:gd name="connsiteX70" fmla="*/ 124782 w 444350"/>
                  <a:gd name="connsiteY70" fmla="*/ 131546 h 605161"/>
                  <a:gd name="connsiteX71" fmla="*/ 122925 w 444350"/>
                  <a:gd name="connsiteY71" fmla="*/ 123667 h 605161"/>
                  <a:gd name="connsiteX72" fmla="*/ 122740 w 444350"/>
                  <a:gd name="connsiteY72" fmla="*/ 80102 h 605161"/>
                  <a:gd name="connsiteX73" fmla="*/ 148179 w 444350"/>
                  <a:gd name="connsiteY73" fmla="*/ 35517 h 605161"/>
                  <a:gd name="connsiteX74" fmla="*/ 171761 w 444350"/>
                  <a:gd name="connsiteY74" fmla="*/ 16144 h 605161"/>
                  <a:gd name="connsiteX75" fmla="*/ 194601 w 444350"/>
                  <a:gd name="connsiteY75" fmla="*/ 4372 h 605161"/>
                  <a:gd name="connsiteX76" fmla="*/ 215398 w 444350"/>
                  <a:gd name="connsiteY76" fmla="*/ 387 h 60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44350" h="605161">
                    <a:moveTo>
                      <a:pt x="244667" y="431210"/>
                    </a:moveTo>
                    <a:lnTo>
                      <a:pt x="212820" y="462917"/>
                    </a:lnTo>
                    <a:lnTo>
                      <a:pt x="199450" y="449567"/>
                    </a:lnTo>
                    <a:lnTo>
                      <a:pt x="185616" y="463380"/>
                    </a:lnTo>
                    <a:lnTo>
                      <a:pt x="198986" y="476730"/>
                    </a:lnTo>
                    <a:lnTo>
                      <a:pt x="212820" y="490544"/>
                    </a:lnTo>
                    <a:lnTo>
                      <a:pt x="226747" y="476730"/>
                    </a:lnTo>
                    <a:lnTo>
                      <a:pt x="258686" y="445117"/>
                    </a:lnTo>
                    <a:close/>
                    <a:moveTo>
                      <a:pt x="222105" y="389584"/>
                    </a:moveTo>
                    <a:cubicBezTo>
                      <a:pt x="261472" y="389584"/>
                      <a:pt x="293411" y="421569"/>
                      <a:pt x="293411" y="460784"/>
                    </a:cubicBezTo>
                    <a:cubicBezTo>
                      <a:pt x="293411" y="500093"/>
                      <a:pt x="261379" y="531985"/>
                      <a:pt x="222105" y="531985"/>
                    </a:cubicBezTo>
                    <a:cubicBezTo>
                      <a:pt x="182738" y="531985"/>
                      <a:pt x="150798" y="500000"/>
                      <a:pt x="150798" y="460784"/>
                    </a:cubicBezTo>
                    <a:cubicBezTo>
                      <a:pt x="150798" y="421569"/>
                      <a:pt x="182923" y="389677"/>
                      <a:pt x="222105" y="389584"/>
                    </a:cubicBezTo>
                    <a:close/>
                    <a:moveTo>
                      <a:pt x="222093" y="369117"/>
                    </a:moveTo>
                    <a:cubicBezTo>
                      <a:pt x="171499" y="369117"/>
                      <a:pt x="130281" y="410281"/>
                      <a:pt x="130281" y="460809"/>
                    </a:cubicBezTo>
                    <a:cubicBezTo>
                      <a:pt x="130281" y="511337"/>
                      <a:pt x="171499" y="552501"/>
                      <a:pt x="222093" y="552501"/>
                    </a:cubicBezTo>
                    <a:cubicBezTo>
                      <a:pt x="272781" y="552501"/>
                      <a:pt x="313999" y="511337"/>
                      <a:pt x="313999" y="460809"/>
                    </a:cubicBezTo>
                    <a:cubicBezTo>
                      <a:pt x="313999" y="410281"/>
                      <a:pt x="272781" y="369209"/>
                      <a:pt x="222093" y="369117"/>
                    </a:cubicBezTo>
                    <a:close/>
                    <a:moveTo>
                      <a:pt x="209746" y="316549"/>
                    </a:moveTo>
                    <a:lnTo>
                      <a:pt x="234533" y="316549"/>
                    </a:lnTo>
                    <a:lnTo>
                      <a:pt x="234533" y="345197"/>
                    </a:lnTo>
                    <a:cubicBezTo>
                      <a:pt x="288841" y="350945"/>
                      <a:pt x="332287" y="394149"/>
                      <a:pt x="337950" y="448571"/>
                    </a:cubicBezTo>
                    <a:lnTo>
                      <a:pt x="366728" y="448571"/>
                    </a:lnTo>
                    <a:lnTo>
                      <a:pt x="366728" y="473139"/>
                    </a:lnTo>
                    <a:lnTo>
                      <a:pt x="337950" y="473139"/>
                    </a:lnTo>
                    <a:cubicBezTo>
                      <a:pt x="332287" y="527468"/>
                      <a:pt x="288934" y="570858"/>
                      <a:pt x="234533" y="576513"/>
                    </a:cubicBezTo>
                    <a:lnTo>
                      <a:pt x="234533" y="605161"/>
                    </a:lnTo>
                    <a:lnTo>
                      <a:pt x="209746" y="605161"/>
                    </a:lnTo>
                    <a:lnTo>
                      <a:pt x="209746" y="576513"/>
                    </a:lnTo>
                    <a:cubicBezTo>
                      <a:pt x="155439" y="570858"/>
                      <a:pt x="111993" y="527468"/>
                      <a:pt x="106237" y="473139"/>
                    </a:cubicBezTo>
                    <a:lnTo>
                      <a:pt x="77551" y="473139"/>
                    </a:lnTo>
                    <a:lnTo>
                      <a:pt x="77551" y="448571"/>
                    </a:lnTo>
                    <a:lnTo>
                      <a:pt x="106237" y="448571"/>
                    </a:lnTo>
                    <a:cubicBezTo>
                      <a:pt x="111993" y="394334"/>
                      <a:pt x="155253" y="350945"/>
                      <a:pt x="209746" y="345197"/>
                    </a:cubicBezTo>
                    <a:close/>
                    <a:moveTo>
                      <a:pt x="215398" y="387"/>
                    </a:moveTo>
                    <a:cubicBezTo>
                      <a:pt x="238052" y="-1560"/>
                      <a:pt x="255320" y="4094"/>
                      <a:pt x="267669" y="11417"/>
                    </a:cubicBezTo>
                    <a:cubicBezTo>
                      <a:pt x="285959" y="21520"/>
                      <a:pt x="293015" y="35053"/>
                      <a:pt x="293015" y="35053"/>
                    </a:cubicBezTo>
                    <a:cubicBezTo>
                      <a:pt x="293015" y="35053"/>
                      <a:pt x="335259" y="38020"/>
                      <a:pt x="321054" y="123667"/>
                    </a:cubicBezTo>
                    <a:cubicBezTo>
                      <a:pt x="320497" y="126263"/>
                      <a:pt x="319940" y="128951"/>
                      <a:pt x="319197" y="131546"/>
                    </a:cubicBezTo>
                    <a:cubicBezTo>
                      <a:pt x="327181" y="131546"/>
                      <a:pt x="335352" y="137756"/>
                      <a:pt x="326624" y="168716"/>
                    </a:cubicBezTo>
                    <a:cubicBezTo>
                      <a:pt x="319661" y="192816"/>
                      <a:pt x="313348" y="199675"/>
                      <a:pt x="308520" y="200046"/>
                    </a:cubicBezTo>
                    <a:cubicBezTo>
                      <a:pt x="306756" y="210891"/>
                      <a:pt x="302578" y="223033"/>
                      <a:pt x="295893" y="234527"/>
                    </a:cubicBezTo>
                    <a:lnTo>
                      <a:pt x="295893" y="277536"/>
                    </a:lnTo>
                    <a:cubicBezTo>
                      <a:pt x="295893" y="279019"/>
                      <a:pt x="296729" y="280317"/>
                      <a:pt x="298121" y="281059"/>
                    </a:cubicBezTo>
                    <a:cubicBezTo>
                      <a:pt x="310470" y="287176"/>
                      <a:pt x="371654" y="318043"/>
                      <a:pt x="428381" y="364482"/>
                    </a:cubicBezTo>
                    <a:cubicBezTo>
                      <a:pt x="438501" y="372824"/>
                      <a:pt x="444350" y="385430"/>
                      <a:pt x="444350" y="398500"/>
                    </a:cubicBezTo>
                    <a:lnTo>
                      <a:pt x="444350" y="461067"/>
                    </a:lnTo>
                    <a:lnTo>
                      <a:pt x="388365" y="461067"/>
                    </a:lnTo>
                    <a:lnTo>
                      <a:pt x="388365" y="448554"/>
                    </a:lnTo>
                    <a:cubicBezTo>
                      <a:pt x="388365" y="436596"/>
                      <a:pt x="378710" y="426956"/>
                      <a:pt x="366733" y="426956"/>
                    </a:cubicBezTo>
                    <a:lnTo>
                      <a:pt x="356056" y="426956"/>
                    </a:lnTo>
                    <a:cubicBezTo>
                      <a:pt x="343522" y="378200"/>
                      <a:pt x="304899" y="339640"/>
                      <a:pt x="256156" y="327219"/>
                    </a:cubicBezTo>
                    <a:lnTo>
                      <a:pt x="256156" y="316560"/>
                    </a:lnTo>
                    <a:cubicBezTo>
                      <a:pt x="256156" y="304602"/>
                      <a:pt x="246500" y="294962"/>
                      <a:pt x="234523" y="294962"/>
                    </a:cubicBezTo>
                    <a:lnTo>
                      <a:pt x="209734" y="294962"/>
                    </a:lnTo>
                    <a:cubicBezTo>
                      <a:pt x="197757" y="294962"/>
                      <a:pt x="188102" y="304602"/>
                      <a:pt x="188102" y="316560"/>
                    </a:cubicBezTo>
                    <a:lnTo>
                      <a:pt x="188102" y="327219"/>
                    </a:lnTo>
                    <a:cubicBezTo>
                      <a:pt x="139266" y="339547"/>
                      <a:pt x="100643" y="378200"/>
                      <a:pt x="88202" y="426956"/>
                    </a:cubicBezTo>
                    <a:lnTo>
                      <a:pt x="77524" y="426956"/>
                    </a:lnTo>
                    <a:cubicBezTo>
                      <a:pt x="65547" y="426956"/>
                      <a:pt x="55892" y="436596"/>
                      <a:pt x="55892" y="448554"/>
                    </a:cubicBezTo>
                    <a:lnTo>
                      <a:pt x="55985" y="448554"/>
                    </a:lnTo>
                    <a:lnTo>
                      <a:pt x="55985" y="461067"/>
                    </a:lnTo>
                    <a:lnTo>
                      <a:pt x="0" y="461067"/>
                    </a:lnTo>
                    <a:lnTo>
                      <a:pt x="0" y="398500"/>
                    </a:lnTo>
                    <a:cubicBezTo>
                      <a:pt x="0" y="385430"/>
                      <a:pt x="5849" y="372824"/>
                      <a:pt x="15969" y="364482"/>
                    </a:cubicBezTo>
                    <a:cubicBezTo>
                      <a:pt x="72696" y="318043"/>
                      <a:pt x="133881" y="287176"/>
                      <a:pt x="146229" y="281059"/>
                    </a:cubicBezTo>
                    <a:cubicBezTo>
                      <a:pt x="147622" y="280502"/>
                      <a:pt x="148457" y="279112"/>
                      <a:pt x="148457" y="277536"/>
                    </a:cubicBezTo>
                    <a:lnTo>
                      <a:pt x="148457" y="234527"/>
                    </a:lnTo>
                    <a:cubicBezTo>
                      <a:pt x="141773" y="223033"/>
                      <a:pt x="137595" y="210983"/>
                      <a:pt x="135831" y="200046"/>
                    </a:cubicBezTo>
                    <a:cubicBezTo>
                      <a:pt x="131003" y="199675"/>
                      <a:pt x="124597" y="192816"/>
                      <a:pt x="117726" y="168716"/>
                    </a:cubicBezTo>
                    <a:cubicBezTo>
                      <a:pt x="109092" y="138220"/>
                      <a:pt x="116890" y="131824"/>
                      <a:pt x="124782" y="131546"/>
                    </a:cubicBezTo>
                    <a:cubicBezTo>
                      <a:pt x="124039" y="128951"/>
                      <a:pt x="123482" y="126263"/>
                      <a:pt x="122925" y="123667"/>
                    </a:cubicBezTo>
                    <a:cubicBezTo>
                      <a:pt x="119861" y="108188"/>
                      <a:pt x="119119" y="93820"/>
                      <a:pt x="122740" y="80102"/>
                    </a:cubicBezTo>
                    <a:cubicBezTo>
                      <a:pt x="127010" y="61749"/>
                      <a:pt x="137038" y="46918"/>
                      <a:pt x="148179" y="35517"/>
                    </a:cubicBezTo>
                    <a:cubicBezTo>
                      <a:pt x="155235" y="28102"/>
                      <a:pt x="163219" y="21428"/>
                      <a:pt x="171761" y="16144"/>
                    </a:cubicBezTo>
                    <a:cubicBezTo>
                      <a:pt x="178632" y="11324"/>
                      <a:pt x="186338" y="7246"/>
                      <a:pt x="194601" y="4372"/>
                    </a:cubicBezTo>
                    <a:cubicBezTo>
                      <a:pt x="201193" y="2148"/>
                      <a:pt x="208156" y="757"/>
                      <a:pt x="215398" y="387"/>
                    </a:cubicBezTo>
                    <a:close/>
                  </a:path>
                </a:pathLst>
              </a:custGeom>
              <a:solidFill>
                <a:schemeClr val="bg1"/>
              </a:solidFill>
              <a:ln>
                <a:noFill/>
              </a:ln>
            </p:spPr>
          </p:sp>
        </p:grpSp>
      </p:grpSp>
      <p:sp>
        <p:nvSpPr>
          <p:cNvPr id="44" name="go-shopping_79984">
            <a:extLst>
              <a:ext uri="{FF2B5EF4-FFF2-40B4-BE49-F238E27FC236}">
                <a16:creationId xmlns:a16="http://schemas.microsoft.com/office/drawing/2014/main" id="{B6ABA891-12CC-467A-B99A-2D68D7AD70E4}"/>
              </a:ext>
            </a:extLst>
          </p:cNvPr>
          <p:cNvSpPr>
            <a:spLocks noChangeAspect="1"/>
          </p:cNvSpPr>
          <p:nvPr/>
        </p:nvSpPr>
        <p:spPr bwMode="auto">
          <a:xfrm>
            <a:off x="10466450" y="4946768"/>
            <a:ext cx="395130" cy="399106"/>
          </a:xfrm>
          <a:custGeom>
            <a:avLst/>
            <a:gdLst>
              <a:gd name="connsiteX0" fmla="*/ 81081 w 602354"/>
              <a:gd name="connsiteY0" fmla="*/ 369975 h 608415"/>
              <a:gd name="connsiteX1" fmla="*/ 81081 w 602354"/>
              <a:gd name="connsiteY1" fmla="*/ 457275 h 608415"/>
              <a:gd name="connsiteX2" fmla="*/ 191059 w 602354"/>
              <a:gd name="connsiteY2" fmla="*/ 457275 h 608415"/>
              <a:gd name="connsiteX3" fmla="*/ 213878 w 602354"/>
              <a:gd name="connsiteY3" fmla="*/ 434493 h 608415"/>
              <a:gd name="connsiteX4" fmla="*/ 213878 w 602354"/>
              <a:gd name="connsiteY4" fmla="*/ 369975 h 608415"/>
              <a:gd name="connsiteX5" fmla="*/ 263536 w 602354"/>
              <a:gd name="connsiteY5" fmla="*/ 263068 h 608415"/>
              <a:gd name="connsiteX6" fmla="*/ 303937 w 602354"/>
              <a:gd name="connsiteY6" fmla="*/ 276046 h 608415"/>
              <a:gd name="connsiteX7" fmla="*/ 303937 w 602354"/>
              <a:gd name="connsiteY7" fmla="*/ 551390 h 608415"/>
              <a:gd name="connsiteX8" fmla="*/ 316000 w 602354"/>
              <a:gd name="connsiteY8" fmla="*/ 551390 h 608415"/>
              <a:gd name="connsiteX9" fmla="*/ 344430 w 602354"/>
              <a:gd name="connsiteY9" fmla="*/ 579868 h 608415"/>
              <a:gd name="connsiteX10" fmla="*/ 316000 w 602354"/>
              <a:gd name="connsiteY10" fmla="*/ 608345 h 608415"/>
              <a:gd name="connsiteX11" fmla="*/ 0 w 602354"/>
              <a:gd name="connsiteY11" fmla="*/ 608345 h 608415"/>
              <a:gd name="connsiteX12" fmla="*/ 0 w 602354"/>
              <a:gd name="connsiteY12" fmla="*/ 457275 h 608415"/>
              <a:gd name="connsiteX13" fmla="*/ 40494 w 602354"/>
              <a:gd name="connsiteY13" fmla="*/ 457275 h 608415"/>
              <a:gd name="connsiteX14" fmla="*/ 40494 w 602354"/>
              <a:gd name="connsiteY14" fmla="*/ 369975 h 608415"/>
              <a:gd name="connsiteX15" fmla="*/ 0 w 602354"/>
              <a:gd name="connsiteY15" fmla="*/ 369975 h 608415"/>
              <a:gd name="connsiteX16" fmla="*/ 0 w 602354"/>
              <a:gd name="connsiteY16" fmla="*/ 329547 h 608415"/>
              <a:gd name="connsiteX17" fmla="*/ 40494 w 602354"/>
              <a:gd name="connsiteY17" fmla="*/ 329547 h 608415"/>
              <a:gd name="connsiteX18" fmla="*/ 40494 w 602354"/>
              <a:gd name="connsiteY18" fmla="*/ 272965 h 608415"/>
              <a:gd name="connsiteX19" fmla="*/ 60788 w 602354"/>
              <a:gd name="connsiteY19" fmla="*/ 276046 h 608415"/>
              <a:gd name="connsiteX20" fmla="*/ 81081 w 602354"/>
              <a:gd name="connsiteY20" fmla="*/ 272965 h 608415"/>
              <a:gd name="connsiteX21" fmla="*/ 81081 w 602354"/>
              <a:gd name="connsiteY21" fmla="*/ 329547 h 608415"/>
              <a:gd name="connsiteX22" fmla="*/ 213878 w 602354"/>
              <a:gd name="connsiteY22" fmla="*/ 329547 h 608415"/>
              <a:gd name="connsiteX23" fmla="*/ 213878 w 602354"/>
              <a:gd name="connsiteY23" fmla="*/ 275300 h 608415"/>
              <a:gd name="connsiteX24" fmla="*/ 222856 w 602354"/>
              <a:gd name="connsiteY24" fmla="*/ 276046 h 608415"/>
              <a:gd name="connsiteX25" fmla="*/ 236697 w 602354"/>
              <a:gd name="connsiteY25" fmla="*/ 274646 h 608415"/>
              <a:gd name="connsiteX26" fmla="*/ 263536 w 602354"/>
              <a:gd name="connsiteY26" fmla="*/ 263068 h 608415"/>
              <a:gd name="connsiteX27" fmla="*/ 479124 w 602354"/>
              <a:gd name="connsiteY27" fmla="*/ 224045 h 608415"/>
              <a:gd name="connsiteX28" fmla="*/ 583960 w 602354"/>
              <a:gd name="connsiteY28" fmla="*/ 279889 h 608415"/>
              <a:gd name="connsiteX29" fmla="*/ 593966 w 602354"/>
              <a:gd name="connsiteY29" fmla="*/ 295111 h 608415"/>
              <a:gd name="connsiteX30" fmla="*/ 602196 w 602354"/>
              <a:gd name="connsiteY30" fmla="*/ 359359 h 608415"/>
              <a:gd name="connsiteX31" fmla="*/ 584240 w 602354"/>
              <a:gd name="connsiteY31" fmla="*/ 382425 h 608415"/>
              <a:gd name="connsiteX32" fmla="*/ 581622 w 602354"/>
              <a:gd name="connsiteY32" fmla="*/ 382612 h 608415"/>
              <a:gd name="connsiteX33" fmla="*/ 561047 w 602354"/>
              <a:gd name="connsiteY33" fmla="*/ 364589 h 608415"/>
              <a:gd name="connsiteX34" fmla="*/ 554127 w 602354"/>
              <a:gd name="connsiteY34" fmla="*/ 310426 h 608415"/>
              <a:gd name="connsiteX35" fmla="*/ 525323 w 602354"/>
              <a:gd name="connsiteY35" fmla="*/ 293430 h 608415"/>
              <a:gd name="connsiteX36" fmla="*/ 526352 w 602354"/>
              <a:gd name="connsiteY36" fmla="*/ 476463 h 608415"/>
              <a:gd name="connsiteX37" fmla="*/ 590226 w 602354"/>
              <a:gd name="connsiteY37" fmla="*/ 519793 h 608415"/>
              <a:gd name="connsiteX38" fmla="*/ 596772 w 602354"/>
              <a:gd name="connsiteY38" fmla="*/ 554252 h 608415"/>
              <a:gd name="connsiteX39" fmla="*/ 576198 w 602354"/>
              <a:gd name="connsiteY39" fmla="*/ 565085 h 608415"/>
              <a:gd name="connsiteX40" fmla="*/ 562263 w 602354"/>
              <a:gd name="connsiteY40" fmla="*/ 560789 h 608415"/>
              <a:gd name="connsiteX41" fmla="*/ 487541 w 602354"/>
              <a:gd name="connsiteY41" fmla="*/ 510082 h 608415"/>
              <a:gd name="connsiteX42" fmla="*/ 476599 w 602354"/>
              <a:gd name="connsiteY42" fmla="*/ 489630 h 608415"/>
              <a:gd name="connsiteX43" fmla="*/ 476599 w 602354"/>
              <a:gd name="connsiteY43" fmla="*/ 436588 h 608415"/>
              <a:gd name="connsiteX44" fmla="*/ 476038 w 602354"/>
              <a:gd name="connsiteY44" fmla="*/ 436588 h 608415"/>
              <a:gd name="connsiteX45" fmla="*/ 450413 w 602354"/>
              <a:gd name="connsiteY45" fmla="*/ 481226 h 608415"/>
              <a:gd name="connsiteX46" fmla="*/ 450413 w 602354"/>
              <a:gd name="connsiteY46" fmla="*/ 583575 h 608415"/>
              <a:gd name="connsiteX47" fmla="*/ 425537 w 602354"/>
              <a:gd name="connsiteY47" fmla="*/ 608415 h 608415"/>
              <a:gd name="connsiteX48" fmla="*/ 400661 w 602354"/>
              <a:gd name="connsiteY48" fmla="*/ 583575 h 608415"/>
              <a:gd name="connsiteX49" fmla="*/ 400661 w 602354"/>
              <a:gd name="connsiteY49" fmla="*/ 474595 h 608415"/>
              <a:gd name="connsiteX50" fmla="*/ 403934 w 602354"/>
              <a:gd name="connsiteY50" fmla="*/ 462269 h 608415"/>
              <a:gd name="connsiteX51" fmla="*/ 432832 w 602354"/>
              <a:gd name="connsiteY51" fmla="*/ 412028 h 608415"/>
              <a:gd name="connsiteX52" fmla="*/ 432832 w 602354"/>
              <a:gd name="connsiteY52" fmla="*/ 344324 h 608415"/>
              <a:gd name="connsiteX53" fmla="*/ 359325 w 602354"/>
              <a:gd name="connsiteY53" fmla="*/ 357678 h 608415"/>
              <a:gd name="connsiteX54" fmla="*/ 355584 w 602354"/>
              <a:gd name="connsiteY54" fmla="*/ 357958 h 608415"/>
              <a:gd name="connsiteX55" fmla="*/ 335197 w 602354"/>
              <a:gd name="connsiteY55" fmla="*/ 340962 h 608415"/>
              <a:gd name="connsiteX56" fmla="*/ 351937 w 602354"/>
              <a:gd name="connsiteY56" fmla="*/ 316869 h 608415"/>
              <a:gd name="connsiteX57" fmla="*/ 418991 w 602354"/>
              <a:gd name="connsiteY57" fmla="*/ 304823 h 608415"/>
              <a:gd name="connsiteX58" fmla="*/ 435450 w 602354"/>
              <a:gd name="connsiteY58" fmla="*/ 262426 h 608415"/>
              <a:gd name="connsiteX59" fmla="*/ 479124 w 602354"/>
              <a:gd name="connsiteY59" fmla="*/ 224045 h 608415"/>
              <a:gd name="connsiteX60" fmla="*/ 460016 w 602354"/>
              <a:gd name="connsiteY60" fmla="*/ 108106 h 608415"/>
              <a:gd name="connsiteX61" fmla="*/ 503202 w 602354"/>
              <a:gd name="connsiteY61" fmla="*/ 157467 h 608415"/>
              <a:gd name="connsiteX62" fmla="*/ 460016 w 602354"/>
              <a:gd name="connsiteY62" fmla="*/ 206828 h 608415"/>
              <a:gd name="connsiteX63" fmla="*/ 416830 w 602354"/>
              <a:gd name="connsiteY63" fmla="*/ 157467 h 608415"/>
              <a:gd name="connsiteX64" fmla="*/ 460016 w 602354"/>
              <a:gd name="connsiteY64" fmla="*/ 108106 h 608415"/>
              <a:gd name="connsiteX65" fmla="*/ 0 w 602354"/>
              <a:gd name="connsiteY65" fmla="*/ 0 h 608415"/>
              <a:gd name="connsiteX66" fmla="*/ 284882 w 602354"/>
              <a:gd name="connsiteY66" fmla="*/ 0 h 608415"/>
              <a:gd name="connsiteX67" fmla="*/ 342775 w 602354"/>
              <a:gd name="connsiteY67" fmla="*/ 193598 h 608415"/>
              <a:gd name="connsiteX68" fmla="*/ 315559 w 602354"/>
              <a:gd name="connsiteY68" fmla="*/ 244028 h 608415"/>
              <a:gd name="connsiteX69" fmla="*/ 303961 w 602354"/>
              <a:gd name="connsiteY69" fmla="*/ 245709 h 608415"/>
              <a:gd name="connsiteX70" fmla="*/ 265148 w 602354"/>
              <a:gd name="connsiteY70" fmla="*/ 216758 h 608415"/>
              <a:gd name="connsiteX71" fmla="*/ 262997 w 602354"/>
              <a:gd name="connsiteY71" fmla="*/ 209661 h 608415"/>
              <a:gd name="connsiteX72" fmla="*/ 230824 w 602354"/>
              <a:gd name="connsiteY72" fmla="*/ 244869 h 608415"/>
              <a:gd name="connsiteX73" fmla="*/ 222874 w 602354"/>
              <a:gd name="connsiteY73" fmla="*/ 245709 h 608415"/>
              <a:gd name="connsiteX74" fmla="*/ 183125 w 602354"/>
              <a:gd name="connsiteY74" fmla="*/ 213116 h 608415"/>
              <a:gd name="connsiteX75" fmla="*/ 182190 w 602354"/>
              <a:gd name="connsiteY75" fmla="*/ 208166 h 608415"/>
              <a:gd name="connsiteX76" fmla="*/ 145902 w 602354"/>
              <a:gd name="connsiteY76" fmla="*/ 245522 h 608415"/>
              <a:gd name="connsiteX77" fmla="*/ 141786 w 602354"/>
              <a:gd name="connsiteY77" fmla="*/ 245709 h 608415"/>
              <a:gd name="connsiteX78" fmla="*/ 101570 w 602354"/>
              <a:gd name="connsiteY78" fmla="*/ 209194 h 608415"/>
              <a:gd name="connsiteX79" fmla="*/ 101196 w 602354"/>
              <a:gd name="connsiteY79" fmla="*/ 206205 h 608415"/>
              <a:gd name="connsiteX80" fmla="*/ 60792 w 602354"/>
              <a:gd name="connsiteY80" fmla="*/ 245709 h 608415"/>
              <a:gd name="connsiteX81" fmla="*/ 20389 w 602354"/>
              <a:gd name="connsiteY81" fmla="*/ 206205 h 608415"/>
              <a:gd name="connsiteX82" fmla="*/ 20108 w 602354"/>
              <a:gd name="connsiteY82" fmla="*/ 209194 h 608415"/>
              <a:gd name="connsiteX83" fmla="*/ 0 w 602354"/>
              <a:gd name="connsiteY83" fmla="*/ 240199 h 60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2354" h="608415">
                <a:moveTo>
                  <a:pt x="81081" y="369975"/>
                </a:moveTo>
                <a:lnTo>
                  <a:pt x="81081" y="457275"/>
                </a:lnTo>
                <a:lnTo>
                  <a:pt x="191059" y="457275"/>
                </a:lnTo>
                <a:cubicBezTo>
                  <a:pt x="203684" y="457275"/>
                  <a:pt x="213878" y="447098"/>
                  <a:pt x="213878" y="434493"/>
                </a:cubicBezTo>
                <a:lnTo>
                  <a:pt x="213878" y="369975"/>
                </a:lnTo>
                <a:close/>
                <a:moveTo>
                  <a:pt x="263536" y="263068"/>
                </a:moveTo>
                <a:cubicBezTo>
                  <a:pt x="275133" y="271191"/>
                  <a:pt x="289161" y="276046"/>
                  <a:pt x="303937" y="276046"/>
                </a:cubicBezTo>
                <a:lnTo>
                  <a:pt x="303937" y="551390"/>
                </a:lnTo>
                <a:lnTo>
                  <a:pt x="316000" y="551390"/>
                </a:lnTo>
                <a:cubicBezTo>
                  <a:pt x="331712" y="551390"/>
                  <a:pt x="344430" y="564182"/>
                  <a:pt x="344430" y="579868"/>
                </a:cubicBezTo>
                <a:cubicBezTo>
                  <a:pt x="344430" y="595554"/>
                  <a:pt x="331712" y="608345"/>
                  <a:pt x="316000" y="608345"/>
                </a:cubicBezTo>
                <a:lnTo>
                  <a:pt x="0" y="608345"/>
                </a:lnTo>
                <a:lnTo>
                  <a:pt x="0" y="457275"/>
                </a:lnTo>
                <a:lnTo>
                  <a:pt x="40494" y="457275"/>
                </a:lnTo>
                <a:lnTo>
                  <a:pt x="40494" y="369975"/>
                </a:lnTo>
                <a:lnTo>
                  <a:pt x="0" y="369975"/>
                </a:lnTo>
                <a:lnTo>
                  <a:pt x="0" y="329547"/>
                </a:lnTo>
                <a:lnTo>
                  <a:pt x="40494" y="329547"/>
                </a:lnTo>
                <a:lnTo>
                  <a:pt x="40494" y="272965"/>
                </a:lnTo>
                <a:cubicBezTo>
                  <a:pt x="46947" y="274833"/>
                  <a:pt x="53774" y="276046"/>
                  <a:pt x="60788" y="276046"/>
                </a:cubicBezTo>
                <a:cubicBezTo>
                  <a:pt x="67895" y="276046"/>
                  <a:pt x="74628" y="274833"/>
                  <a:pt x="81081" y="272965"/>
                </a:cubicBezTo>
                <a:lnTo>
                  <a:pt x="81081" y="329547"/>
                </a:lnTo>
                <a:lnTo>
                  <a:pt x="213878" y="329547"/>
                </a:lnTo>
                <a:lnTo>
                  <a:pt x="213878" y="275300"/>
                </a:lnTo>
                <a:cubicBezTo>
                  <a:pt x="216777" y="275673"/>
                  <a:pt x="219770" y="276046"/>
                  <a:pt x="222856" y="276046"/>
                </a:cubicBezTo>
                <a:cubicBezTo>
                  <a:pt x="227438" y="276046"/>
                  <a:pt x="232114" y="275580"/>
                  <a:pt x="236697" y="274646"/>
                </a:cubicBezTo>
                <a:cubicBezTo>
                  <a:pt x="246703" y="272685"/>
                  <a:pt x="255681" y="268577"/>
                  <a:pt x="263536" y="263068"/>
                </a:cubicBezTo>
                <a:close/>
                <a:moveTo>
                  <a:pt x="479124" y="224045"/>
                </a:moveTo>
                <a:cubicBezTo>
                  <a:pt x="494742" y="224045"/>
                  <a:pt x="583960" y="279889"/>
                  <a:pt x="583960" y="279889"/>
                </a:cubicBezTo>
                <a:cubicBezTo>
                  <a:pt x="589478" y="283158"/>
                  <a:pt x="593218" y="288761"/>
                  <a:pt x="593966" y="295111"/>
                </a:cubicBezTo>
                <a:lnTo>
                  <a:pt x="602196" y="359359"/>
                </a:lnTo>
                <a:cubicBezTo>
                  <a:pt x="603599" y="370659"/>
                  <a:pt x="595556" y="381024"/>
                  <a:pt x="584240" y="382425"/>
                </a:cubicBezTo>
                <a:cubicBezTo>
                  <a:pt x="583305" y="382612"/>
                  <a:pt x="582464" y="382612"/>
                  <a:pt x="581622" y="382612"/>
                </a:cubicBezTo>
                <a:cubicBezTo>
                  <a:pt x="571335" y="382612"/>
                  <a:pt x="562357" y="374954"/>
                  <a:pt x="561047" y="364589"/>
                </a:cubicBezTo>
                <a:lnTo>
                  <a:pt x="554127" y="310426"/>
                </a:lnTo>
                <a:lnTo>
                  <a:pt x="525323" y="293430"/>
                </a:lnTo>
                <a:lnTo>
                  <a:pt x="526352" y="476463"/>
                </a:lnTo>
                <a:lnTo>
                  <a:pt x="590226" y="519793"/>
                </a:lnTo>
                <a:cubicBezTo>
                  <a:pt x="601542" y="527451"/>
                  <a:pt x="604534" y="542953"/>
                  <a:pt x="596772" y="554252"/>
                </a:cubicBezTo>
                <a:cubicBezTo>
                  <a:pt x="592003" y="561350"/>
                  <a:pt x="584147" y="565085"/>
                  <a:pt x="576198" y="565085"/>
                </a:cubicBezTo>
                <a:cubicBezTo>
                  <a:pt x="571428" y="565085"/>
                  <a:pt x="566565" y="563778"/>
                  <a:pt x="562263" y="560789"/>
                </a:cubicBezTo>
                <a:lnTo>
                  <a:pt x="487541" y="510082"/>
                </a:lnTo>
                <a:cubicBezTo>
                  <a:pt x="480714" y="505506"/>
                  <a:pt x="476599" y="497848"/>
                  <a:pt x="476599" y="489630"/>
                </a:cubicBezTo>
                <a:lnTo>
                  <a:pt x="476599" y="436588"/>
                </a:lnTo>
                <a:lnTo>
                  <a:pt x="476038" y="436588"/>
                </a:lnTo>
                <a:lnTo>
                  <a:pt x="450413" y="481226"/>
                </a:lnTo>
                <a:lnTo>
                  <a:pt x="450413" y="583575"/>
                </a:lnTo>
                <a:cubicBezTo>
                  <a:pt x="450413" y="597302"/>
                  <a:pt x="439284" y="608415"/>
                  <a:pt x="425537" y="608415"/>
                </a:cubicBezTo>
                <a:cubicBezTo>
                  <a:pt x="411790" y="608415"/>
                  <a:pt x="400661" y="597302"/>
                  <a:pt x="400661" y="583575"/>
                </a:cubicBezTo>
                <a:lnTo>
                  <a:pt x="400661" y="474595"/>
                </a:lnTo>
                <a:cubicBezTo>
                  <a:pt x="400661" y="470300"/>
                  <a:pt x="401783" y="466004"/>
                  <a:pt x="403934" y="462269"/>
                </a:cubicBezTo>
                <a:lnTo>
                  <a:pt x="432832" y="412028"/>
                </a:lnTo>
                <a:lnTo>
                  <a:pt x="432832" y="344324"/>
                </a:lnTo>
                <a:lnTo>
                  <a:pt x="359325" y="357678"/>
                </a:lnTo>
                <a:cubicBezTo>
                  <a:pt x="358016" y="357865"/>
                  <a:pt x="356800" y="357958"/>
                  <a:pt x="355584" y="357958"/>
                </a:cubicBezTo>
                <a:cubicBezTo>
                  <a:pt x="345764" y="357958"/>
                  <a:pt x="337067" y="350955"/>
                  <a:pt x="335197" y="340962"/>
                </a:cubicBezTo>
                <a:cubicBezTo>
                  <a:pt x="333139" y="329756"/>
                  <a:pt x="340621" y="318924"/>
                  <a:pt x="351937" y="316869"/>
                </a:cubicBezTo>
                <a:lnTo>
                  <a:pt x="418991" y="304823"/>
                </a:lnTo>
                <a:lnTo>
                  <a:pt x="435450" y="262426"/>
                </a:lnTo>
                <a:cubicBezTo>
                  <a:pt x="440220" y="239827"/>
                  <a:pt x="452471" y="224045"/>
                  <a:pt x="479124" y="224045"/>
                </a:cubicBezTo>
                <a:close/>
                <a:moveTo>
                  <a:pt x="460016" y="108106"/>
                </a:moveTo>
                <a:cubicBezTo>
                  <a:pt x="483867" y="108106"/>
                  <a:pt x="503202" y="130206"/>
                  <a:pt x="503202" y="157467"/>
                </a:cubicBezTo>
                <a:cubicBezTo>
                  <a:pt x="503202" y="184728"/>
                  <a:pt x="483867" y="206828"/>
                  <a:pt x="460016" y="206828"/>
                </a:cubicBezTo>
                <a:cubicBezTo>
                  <a:pt x="436165" y="206828"/>
                  <a:pt x="416830" y="184728"/>
                  <a:pt x="416830" y="157467"/>
                </a:cubicBezTo>
                <a:cubicBezTo>
                  <a:pt x="416830" y="130206"/>
                  <a:pt x="436165" y="108106"/>
                  <a:pt x="460016" y="108106"/>
                </a:cubicBezTo>
                <a:close/>
                <a:moveTo>
                  <a:pt x="0" y="0"/>
                </a:moveTo>
                <a:lnTo>
                  <a:pt x="284882" y="0"/>
                </a:lnTo>
                <a:lnTo>
                  <a:pt x="342775" y="193598"/>
                </a:lnTo>
                <a:cubicBezTo>
                  <a:pt x="349228" y="215077"/>
                  <a:pt x="336976" y="237584"/>
                  <a:pt x="315559" y="244028"/>
                </a:cubicBezTo>
                <a:cubicBezTo>
                  <a:pt x="311724" y="245149"/>
                  <a:pt x="307796" y="245709"/>
                  <a:pt x="303961" y="245709"/>
                </a:cubicBezTo>
                <a:cubicBezTo>
                  <a:pt x="286472" y="245709"/>
                  <a:pt x="270385" y="234316"/>
                  <a:pt x="265148" y="216758"/>
                </a:cubicBezTo>
                <a:lnTo>
                  <a:pt x="262997" y="209661"/>
                </a:lnTo>
                <a:cubicBezTo>
                  <a:pt x="261126" y="226751"/>
                  <a:pt x="248594" y="241320"/>
                  <a:pt x="230824" y="244869"/>
                </a:cubicBezTo>
                <a:cubicBezTo>
                  <a:pt x="228111" y="245429"/>
                  <a:pt x="225493" y="245709"/>
                  <a:pt x="222874" y="245709"/>
                </a:cubicBezTo>
                <a:cubicBezTo>
                  <a:pt x="203888" y="245709"/>
                  <a:pt x="186960" y="232354"/>
                  <a:pt x="183125" y="213116"/>
                </a:cubicBezTo>
                <a:lnTo>
                  <a:pt x="182190" y="208166"/>
                </a:lnTo>
                <a:cubicBezTo>
                  <a:pt x="180787" y="227405"/>
                  <a:pt x="165729" y="243468"/>
                  <a:pt x="145902" y="245522"/>
                </a:cubicBezTo>
                <a:cubicBezTo>
                  <a:pt x="144499" y="245616"/>
                  <a:pt x="143096" y="245709"/>
                  <a:pt x="141786" y="245709"/>
                </a:cubicBezTo>
                <a:cubicBezTo>
                  <a:pt x="121211" y="245709"/>
                  <a:pt x="103628" y="230113"/>
                  <a:pt x="101570" y="209194"/>
                </a:cubicBezTo>
                <a:lnTo>
                  <a:pt x="101196" y="206205"/>
                </a:lnTo>
                <a:cubicBezTo>
                  <a:pt x="100635" y="228059"/>
                  <a:pt x="82865" y="245709"/>
                  <a:pt x="60792" y="245709"/>
                </a:cubicBezTo>
                <a:cubicBezTo>
                  <a:pt x="38720" y="245709"/>
                  <a:pt x="20950" y="228059"/>
                  <a:pt x="20389" y="206205"/>
                </a:cubicBezTo>
                <a:lnTo>
                  <a:pt x="20108" y="209194"/>
                </a:lnTo>
                <a:cubicBezTo>
                  <a:pt x="18706" y="222642"/>
                  <a:pt x="10849" y="233849"/>
                  <a:pt x="0" y="240199"/>
                </a:cubicBezTo>
                <a:close/>
              </a:path>
            </a:pathLst>
          </a:custGeom>
          <a:solidFill>
            <a:schemeClr val="bg1"/>
          </a:solidFill>
          <a:ln>
            <a:noFill/>
          </a:ln>
        </p:spPr>
      </p:sp>
      <p:sp>
        <p:nvSpPr>
          <p:cNvPr id="45" name="user_158697">
            <a:extLst>
              <a:ext uri="{FF2B5EF4-FFF2-40B4-BE49-F238E27FC236}">
                <a16:creationId xmlns:a16="http://schemas.microsoft.com/office/drawing/2014/main" id="{8E2B6776-ED95-4D20-82A3-7F78A3C57296}"/>
              </a:ext>
            </a:extLst>
          </p:cNvPr>
          <p:cNvSpPr>
            <a:spLocks noChangeAspect="1"/>
          </p:cNvSpPr>
          <p:nvPr/>
        </p:nvSpPr>
        <p:spPr bwMode="auto">
          <a:xfrm>
            <a:off x="1301395" y="4925239"/>
            <a:ext cx="427780" cy="442165"/>
          </a:xfrm>
          <a:custGeom>
            <a:avLst/>
            <a:gdLst>
              <a:gd name="connsiteX0" fmla="*/ 362577 w 585862"/>
              <a:gd name="connsiteY0" fmla="*/ 423312 h 605562"/>
              <a:gd name="connsiteX1" fmla="*/ 362577 w 585862"/>
              <a:gd name="connsiteY1" fmla="*/ 487368 h 605562"/>
              <a:gd name="connsiteX2" fmla="*/ 403055 w 585862"/>
              <a:gd name="connsiteY2" fmla="*/ 487368 h 605562"/>
              <a:gd name="connsiteX3" fmla="*/ 403055 w 585862"/>
              <a:gd name="connsiteY3" fmla="*/ 423312 h 605562"/>
              <a:gd name="connsiteX4" fmla="*/ 553087 w 585862"/>
              <a:gd name="connsiteY4" fmla="*/ 348317 h 605562"/>
              <a:gd name="connsiteX5" fmla="*/ 562464 w 585862"/>
              <a:gd name="connsiteY5" fmla="*/ 359441 h 605562"/>
              <a:gd name="connsiteX6" fmla="*/ 562464 w 585862"/>
              <a:gd name="connsiteY6" fmla="*/ 421365 h 605562"/>
              <a:gd name="connsiteX7" fmla="*/ 585860 w 585862"/>
              <a:gd name="connsiteY7" fmla="*/ 455201 h 605562"/>
              <a:gd name="connsiteX8" fmla="*/ 562464 w 585862"/>
              <a:gd name="connsiteY8" fmla="*/ 488944 h 605562"/>
              <a:gd name="connsiteX9" fmla="*/ 562464 w 585862"/>
              <a:gd name="connsiteY9" fmla="*/ 551425 h 605562"/>
              <a:gd name="connsiteX10" fmla="*/ 553087 w 585862"/>
              <a:gd name="connsiteY10" fmla="*/ 562549 h 605562"/>
              <a:gd name="connsiteX11" fmla="*/ 541204 w 585862"/>
              <a:gd name="connsiteY11" fmla="*/ 552537 h 605562"/>
              <a:gd name="connsiteX12" fmla="*/ 428773 w 585862"/>
              <a:gd name="connsiteY12" fmla="*/ 502942 h 605562"/>
              <a:gd name="connsiteX13" fmla="*/ 428773 w 585862"/>
              <a:gd name="connsiteY13" fmla="*/ 513232 h 605562"/>
              <a:gd name="connsiteX14" fmla="*/ 406305 w 585862"/>
              <a:gd name="connsiteY14" fmla="*/ 513232 h 605562"/>
              <a:gd name="connsiteX15" fmla="*/ 417539 w 585862"/>
              <a:gd name="connsiteY15" fmla="*/ 600185 h 605562"/>
              <a:gd name="connsiteX16" fmla="*/ 413361 w 585862"/>
              <a:gd name="connsiteY16" fmla="*/ 601205 h 605562"/>
              <a:gd name="connsiteX17" fmla="*/ 399249 w 585862"/>
              <a:gd name="connsiteY17" fmla="*/ 604542 h 605562"/>
              <a:gd name="connsiteX18" fmla="*/ 394978 w 585862"/>
              <a:gd name="connsiteY18" fmla="*/ 605562 h 605562"/>
              <a:gd name="connsiteX19" fmla="*/ 367312 w 585862"/>
              <a:gd name="connsiteY19" fmla="*/ 513046 h 605562"/>
              <a:gd name="connsiteX20" fmla="*/ 361184 w 585862"/>
              <a:gd name="connsiteY20" fmla="*/ 513046 h 605562"/>
              <a:gd name="connsiteX21" fmla="*/ 336952 w 585862"/>
              <a:gd name="connsiteY21" fmla="*/ 488851 h 605562"/>
              <a:gd name="connsiteX22" fmla="*/ 336952 w 585862"/>
              <a:gd name="connsiteY22" fmla="*/ 479581 h 605562"/>
              <a:gd name="connsiteX23" fmla="*/ 329525 w 585862"/>
              <a:gd name="connsiteY23" fmla="*/ 479581 h 605562"/>
              <a:gd name="connsiteX24" fmla="*/ 321355 w 585862"/>
              <a:gd name="connsiteY24" fmla="*/ 471424 h 605562"/>
              <a:gd name="connsiteX25" fmla="*/ 321355 w 585862"/>
              <a:gd name="connsiteY25" fmla="*/ 441018 h 605562"/>
              <a:gd name="connsiteX26" fmla="*/ 329525 w 585862"/>
              <a:gd name="connsiteY26" fmla="*/ 432860 h 605562"/>
              <a:gd name="connsiteX27" fmla="*/ 336952 w 585862"/>
              <a:gd name="connsiteY27" fmla="*/ 432860 h 605562"/>
              <a:gd name="connsiteX28" fmla="*/ 336952 w 585862"/>
              <a:gd name="connsiteY28" fmla="*/ 422014 h 605562"/>
              <a:gd name="connsiteX29" fmla="*/ 361184 w 585862"/>
              <a:gd name="connsiteY29" fmla="*/ 397726 h 605562"/>
              <a:gd name="connsiteX30" fmla="*/ 428773 w 585862"/>
              <a:gd name="connsiteY30" fmla="*/ 397726 h 605562"/>
              <a:gd name="connsiteX31" fmla="*/ 428773 w 585862"/>
              <a:gd name="connsiteY31" fmla="*/ 407923 h 605562"/>
              <a:gd name="connsiteX32" fmla="*/ 541204 w 585862"/>
              <a:gd name="connsiteY32" fmla="*/ 358328 h 605562"/>
              <a:gd name="connsiteX33" fmla="*/ 553087 w 585862"/>
              <a:gd name="connsiteY33" fmla="*/ 348317 h 605562"/>
              <a:gd name="connsiteX34" fmla="*/ 164259 w 585862"/>
              <a:gd name="connsiteY34" fmla="*/ 129 h 605562"/>
              <a:gd name="connsiteX35" fmla="*/ 252377 w 585862"/>
              <a:gd name="connsiteY35" fmla="*/ 963 h 605562"/>
              <a:gd name="connsiteX36" fmla="*/ 317004 w 585862"/>
              <a:gd name="connsiteY36" fmla="*/ 39341 h 605562"/>
              <a:gd name="connsiteX37" fmla="*/ 352660 w 585862"/>
              <a:gd name="connsiteY37" fmla="*/ 143257 h 605562"/>
              <a:gd name="connsiteX38" fmla="*/ 361759 w 585862"/>
              <a:gd name="connsiteY38" fmla="*/ 184416 h 605562"/>
              <a:gd name="connsiteX39" fmla="*/ 341796 w 585862"/>
              <a:gd name="connsiteY39" fmla="*/ 219179 h 605562"/>
              <a:gd name="connsiteX40" fmla="*/ 327775 w 585862"/>
              <a:gd name="connsiteY40" fmla="*/ 257371 h 605562"/>
              <a:gd name="connsiteX41" fmla="*/ 327775 w 585862"/>
              <a:gd name="connsiteY41" fmla="*/ 303907 h 605562"/>
              <a:gd name="connsiteX42" fmla="*/ 330282 w 585862"/>
              <a:gd name="connsiteY42" fmla="*/ 307985 h 605562"/>
              <a:gd name="connsiteX43" fmla="*/ 433907 w 585862"/>
              <a:gd name="connsiteY43" fmla="*/ 369724 h 605562"/>
              <a:gd name="connsiteX44" fmla="*/ 360831 w 585862"/>
              <a:gd name="connsiteY44" fmla="*/ 369724 h 605562"/>
              <a:gd name="connsiteX45" fmla="*/ 310690 w 585862"/>
              <a:gd name="connsiteY45" fmla="*/ 409863 h 605562"/>
              <a:gd name="connsiteX46" fmla="*/ 294162 w 585862"/>
              <a:gd name="connsiteY46" fmla="*/ 439805 h 605562"/>
              <a:gd name="connsiteX47" fmla="*/ 294162 w 585862"/>
              <a:gd name="connsiteY47" fmla="*/ 469932 h 605562"/>
              <a:gd name="connsiteX48" fmla="*/ 311061 w 585862"/>
              <a:gd name="connsiteY48" fmla="*/ 500245 h 605562"/>
              <a:gd name="connsiteX49" fmla="*/ 313661 w 585862"/>
              <a:gd name="connsiteY49" fmla="*/ 507476 h 605562"/>
              <a:gd name="connsiteX50" fmla="*/ 278284 w 585862"/>
              <a:gd name="connsiteY50" fmla="*/ 507476 h 605562"/>
              <a:gd name="connsiteX51" fmla="*/ 257206 w 585862"/>
              <a:gd name="connsiteY51" fmla="*/ 411253 h 605562"/>
              <a:gd name="connsiteX52" fmla="*/ 246063 w 585862"/>
              <a:gd name="connsiteY52" fmla="*/ 348959 h 605562"/>
              <a:gd name="connsiteX53" fmla="*/ 234921 w 585862"/>
              <a:gd name="connsiteY53" fmla="*/ 411253 h 605562"/>
              <a:gd name="connsiteX54" fmla="*/ 213936 w 585862"/>
              <a:gd name="connsiteY54" fmla="*/ 507476 h 605562"/>
              <a:gd name="connsiteX55" fmla="*/ 0 w 585862"/>
              <a:gd name="connsiteY55" fmla="*/ 507476 h 605562"/>
              <a:gd name="connsiteX56" fmla="*/ 0 w 585862"/>
              <a:gd name="connsiteY56" fmla="*/ 438322 h 605562"/>
              <a:gd name="connsiteX57" fmla="*/ 17549 w 585862"/>
              <a:gd name="connsiteY57" fmla="*/ 400593 h 605562"/>
              <a:gd name="connsiteX58" fmla="*/ 161752 w 585862"/>
              <a:gd name="connsiteY58" fmla="*/ 308171 h 605562"/>
              <a:gd name="connsiteX59" fmla="*/ 164259 w 585862"/>
              <a:gd name="connsiteY59" fmla="*/ 304092 h 605562"/>
              <a:gd name="connsiteX60" fmla="*/ 164259 w 585862"/>
              <a:gd name="connsiteY60" fmla="*/ 257464 h 605562"/>
              <a:gd name="connsiteX61" fmla="*/ 150238 w 585862"/>
              <a:gd name="connsiteY61" fmla="*/ 219271 h 605562"/>
              <a:gd name="connsiteX62" fmla="*/ 130367 w 585862"/>
              <a:gd name="connsiteY62" fmla="*/ 184509 h 605562"/>
              <a:gd name="connsiteX63" fmla="*/ 138631 w 585862"/>
              <a:gd name="connsiteY63" fmla="*/ 143257 h 605562"/>
              <a:gd name="connsiteX64" fmla="*/ 174194 w 585862"/>
              <a:gd name="connsiteY64" fmla="*/ 21357 h 605562"/>
              <a:gd name="connsiteX65" fmla="*/ 164259 w 585862"/>
              <a:gd name="connsiteY65" fmla="*/ 129 h 60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5862" h="605562">
                <a:moveTo>
                  <a:pt x="362577" y="423312"/>
                </a:moveTo>
                <a:lnTo>
                  <a:pt x="362577" y="487368"/>
                </a:lnTo>
                <a:lnTo>
                  <a:pt x="403055" y="487368"/>
                </a:lnTo>
                <a:lnTo>
                  <a:pt x="403055" y="423312"/>
                </a:lnTo>
                <a:close/>
                <a:moveTo>
                  <a:pt x="553087" y="348317"/>
                </a:moveTo>
                <a:cubicBezTo>
                  <a:pt x="558565" y="348966"/>
                  <a:pt x="562464" y="353879"/>
                  <a:pt x="562464" y="359441"/>
                </a:cubicBezTo>
                <a:lnTo>
                  <a:pt x="562464" y="421365"/>
                </a:lnTo>
                <a:cubicBezTo>
                  <a:pt x="576205" y="426556"/>
                  <a:pt x="586046" y="439627"/>
                  <a:pt x="585860" y="455201"/>
                </a:cubicBezTo>
                <a:cubicBezTo>
                  <a:pt x="585860" y="470682"/>
                  <a:pt x="576205" y="483938"/>
                  <a:pt x="562464" y="488944"/>
                </a:cubicBezTo>
                <a:lnTo>
                  <a:pt x="562464" y="551425"/>
                </a:lnTo>
                <a:cubicBezTo>
                  <a:pt x="562464" y="556801"/>
                  <a:pt x="558565" y="561900"/>
                  <a:pt x="553087" y="562549"/>
                </a:cubicBezTo>
                <a:cubicBezTo>
                  <a:pt x="546867" y="563290"/>
                  <a:pt x="541575" y="558563"/>
                  <a:pt x="541204" y="552537"/>
                </a:cubicBezTo>
                <a:cubicBezTo>
                  <a:pt x="507131" y="520277"/>
                  <a:pt x="458389" y="507762"/>
                  <a:pt x="428773" y="502942"/>
                </a:cubicBezTo>
                <a:lnTo>
                  <a:pt x="428773" y="513232"/>
                </a:lnTo>
                <a:lnTo>
                  <a:pt x="406305" y="513232"/>
                </a:lnTo>
                <a:lnTo>
                  <a:pt x="417539" y="600185"/>
                </a:lnTo>
                <a:lnTo>
                  <a:pt x="413361" y="601205"/>
                </a:lnTo>
                <a:lnTo>
                  <a:pt x="399249" y="604542"/>
                </a:lnTo>
                <a:lnTo>
                  <a:pt x="394978" y="605562"/>
                </a:lnTo>
                <a:lnTo>
                  <a:pt x="367312" y="513046"/>
                </a:lnTo>
                <a:lnTo>
                  <a:pt x="361184" y="513046"/>
                </a:lnTo>
                <a:cubicBezTo>
                  <a:pt x="347815" y="513046"/>
                  <a:pt x="336952" y="502200"/>
                  <a:pt x="336952" y="488851"/>
                </a:cubicBezTo>
                <a:lnTo>
                  <a:pt x="336952" y="479581"/>
                </a:lnTo>
                <a:lnTo>
                  <a:pt x="329525" y="479581"/>
                </a:lnTo>
                <a:cubicBezTo>
                  <a:pt x="324976" y="479581"/>
                  <a:pt x="321355" y="475873"/>
                  <a:pt x="321355" y="471424"/>
                </a:cubicBezTo>
                <a:lnTo>
                  <a:pt x="321355" y="441018"/>
                </a:lnTo>
                <a:cubicBezTo>
                  <a:pt x="321355" y="436475"/>
                  <a:pt x="325069" y="432860"/>
                  <a:pt x="329525" y="432860"/>
                </a:cubicBezTo>
                <a:lnTo>
                  <a:pt x="336952" y="432860"/>
                </a:lnTo>
                <a:lnTo>
                  <a:pt x="336952" y="422014"/>
                </a:lnTo>
                <a:cubicBezTo>
                  <a:pt x="336952" y="408665"/>
                  <a:pt x="347815" y="397726"/>
                  <a:pt x="361184" y="397726"/>
                </a:cubicBezTo>
                <a:lnTo>
                  <a:pt x="428773" y="397726"/>
                </a:lnTo>
                <a:lnTo>
                  <a:pt x="428773" y="407923"/>
                </a:lnTo>
                <a:cubicBezTo>
                  <a:pt x="458296" y="403103"/>
                  <a:pt x="507131" y="390588"/>
                  <a:pt x="541204" y="358328"/>
                </a:cubicBezTo>
                <a:cubicBezTo>
                  <a:pt x="541575" y="352303"/>
                  <a:pt x="546774" y="347575"/>
                  <a:pt x="553087" y="348317"/>
                </a:cubicBezTo>
                <a:close/>
                <a:moveTo>
                  <a:pt x="164259" y="129"/>
                </a:moveTo>
                <a:cubicBezTo>
                  <a:pt x="164259" y="129"/>
                  <a:pt x="223685" y="6803"/>
                  <a:pt x="252377" y="963"/>
                </a:cubicBezTo>
                <a:cubicBezTo>
                  <a:pt x="281255" y="-4970"/>
                  <a:pt x="312175" y="17556"/>
                  <a:pt x="317004" y="39341"/>
                </a:cubicBezTo>
                <a:cubicBezTo>
                  <a:pt x="317004" y="39341"/>
                  <a:pt x="375316" y="39526"/>
                  <a:pt x="352660" y="143257"/>
                </a:cubicBezTo>
                <a:cubicBezTo>
                  <a:pt x="361852" y="142794"/>
                  <a:pt x="371788" y="149098"/>
                  <a:pt x="361759" y="184416"/>
                </a:cubicBezTo>
                <a:cubicBezTo>
                  <a:pt x="354145" y="211207"/>
                  <a:pt x="347088" y="218808"/>
                  <a:pt x="341796" y="219179"/>
                </a:cubicBezTo>
                <a:cubicBezTo>
                  <a:pt x="339939" y="231230"/>
                  <a:pt x="335203" y="244579"/>
                  <a:pt x="327775" y="257371"/>
                </a:cubicBezTo>
                <a:lnTo>
                  <a:pt x="327775" y="303907"/>
                </a:lnTo>
                <a:cubicBezTo>
                  <a:pt x="327775" y="305668"/>
                  <a:pt x="328796" y="307244"/>
                  <a:pt x="330282" y="307985"/>
                </a:cubicBezTo>
                <a:cubicBezTo>
                  <a:pt x="341053" y="313177"/>
                  <a:pt x="385159" y="335425"/>
                  <a:pt x="433907" y="369724"/>
                </a:cubicBezTo>
                <a:lnTo>
                  <a:pt x="360831" y="369724"/>
                </a:lnTo>
                <a:cubicBezTo>
                  <a:pt x="336317" y="369724"/>
                  <a:pt x="315797" y="386873"/>
                  <a:pt x="310690" y="409863"/>
                </a:cubicBezTo>
                <a:cubicBezTo>
                  <a:pt x="300847" y="416166"/>
                  <a:pt x="294162" y="427198"/>
                  <a:pt x="294162" y="439805"/>
                </a:cubicBezTo>
                <a:lnTo>
                  <a:pt x="294162" y="469932"/>
                </a:lnTo>
                <a:cubicBezTo>
                  <a:pt x="294162" y="482818"/>
                  <a:pt x="300940" y="493942"/>
                  <a:pt x="311061" y="500245"/>
                </a:cubicBezTo>
                <a:cubicBezTo>
                  <a:pt x="311804" y="502656"/>
                  <a:pt x="312732" y="505159"/>
                  <a:pt x="313661" y="507476"/>
                </a:cubicBezTo>
                <a:lnTo>
                  <a:pt x="278284" y="507476"/>
                </a:lnTo>
                <a:lnTo>
                  <a:pt x="257206" y="411253"/>
                </a:lnTo>
                <a:cubicBezTo>
                  <a:pt x="299919" y="351925"/>
                  <a:pt x="254142" y="349052"/>
                  <a:pt x="246063" y="348959"/>
                </a:cubicBezTo>
                <a:cubicBezTo>
                  <a:pt x="238171" y="348959"/>
                  <a:pt x="192208" y="351740"/>
                  <a:pt x="234921" y="411253"/>
                </a:cubicBezTo>
                <a:lnTo>
                  <a:pt x="213936" y="507476"/>
                </a:lnTo>
                <a:lnTo>
                  <a:pt x="0" y="507476"/>
                </a:lnTo>
                <a:lnTo>
                  <a:pt x="0" y="438322"/>
                </a:lnTo>
                <a:cubicBezTo>
                  <a:pt x="0" y="423675"/>
                  <a:pt x="6314" y="409863"/>
                  <a:pt x="17549" y="400593"/>
                </a:cubicBezTo>
                <a:cubicBezTo>
                  <a:pt x="80319" y="349052"/>
                  <a:pt x="148009" y="314845"/>
                  <a:pt x="161752" y="308171"/>
                </a:cubicBezTo>
                <a:cubicBezTo>
                  <a:pt x="163237" y="307429"/>
                  <a:pt x="164259" y="305761"/>
                  <a:pt x="164259" y="304092"/>
                </a:cubicBezTo>
                <a:lnTo>
                  <a:pt x="164259" y="257464"/>
                </a:lnTo>
                <a:cubicBezTo>
                  <a:pt x="156923" y="244764"/>
                  <a:pt x="152095" y="231415"/>
                  <a:pt x="150238" y="219271"/>
                </a:cubicBezTo>
                <a:cubicBezTo>
                  <a:pt x="144945" y="218808"/>
                  <a:pt x="137888" y="211392"/>
                  <a:pt x="130367" y="184509"/>
                </a:cubicBezTo>
                <a:cubicBezTo>
                  <a:pt x="120525" y="150025"/>
                  <a:pt x="129717" y="143257"/>
                  <a:pt x="138631" y="143257"/>
                </a:cubicBezTo>
                <a:cubicBezTo>
                  <a:pt x="133896" y="123141"/>
                  <a:pt x="122010" y="53153"/>
                  <a:pt x="174194" y="21357"/>
                </a:cubicBezTo>
                <a:cubicBezTo>
                  <a:pt x="174194" y="21357"/>
                  <a:pt x="163423" y="12736"/>
                  <a:pt x="164259" y="129"/>
                </a:cubicBezTo>
                <a:close/>
              </a:path>
            </a:pathLst>
          </a:custGeom>
          <a:solidFill>
            <a:schemeClr val="bg1"/>
          </a:solidFill>
          <a:ln>
            <a:noFill/>
          </a:ln>
        </p:spPr>
      </p:sp>
      <p:sp>
        <p:nvSpPr>
          <p:cNvPr id="46" name="shopping-support-calling_44364">
            <a:extLst>
              <a:ext uri="{FF2B5EF4-FFF2-40B4-BE49-F238E27FC236}">
                <a16:creationId xmlns:a16="http://schemas.microsoft.com/office/drawing/2014/main" id="{C421932E-19C4-403C-AE9D-8908152D6729}"/>
              </a:ext>
            </a:extLst>
          </p:cNvPr>
          <p:cNvSpPr>
            <a:spLocks noChangeAspect="1"/>
          </p:cNvSpPr>
          <p:nvPr/>
        </p:nvSpPr>
        <p:spPr bwMode="auto">
          <a:xfrm>
            <a:off x="8185898" y="4924742"/>
            <a:ext cx="381872" cy="443158"/>
          </a:xfrm>
          <a:custGeom>
            <a:avLst/>
            <a:gdLst>
              <a:gd name="T0" fmla="*/ 105 w 450"/>
              <a:gd name="T1" fmla="*/ 204 h 523"/>
              <a:gd name="T2" fmla="*/ 116 w 450"/>
              <a:gd name="T3" fmla="*/ 223 h 523"/>
              <a:gd name="T4" fmla="*/ 236 w 450"/>
              <a:gd name="T5" fmla="*/ 328 h 523"/>
              <a:gd name="T6" fmla="*/ 354 w 450"/>
              <a:gd name="T7" fmla="*/ 222 h 523"/>
              <a:gd name="T8" fmla="*/ 364 w 450"/>
              <a:gd name="T9" fmla="*/ 203 h 523"/>
              <a:gd name="T10" fmla="*/ 367 w 450"/>
              <a:gd name="T11" fmla="*/ 198 h 523"/>
              <a:gd name="T12" fmla="*/ 362 w 450"/>
              <a:gd name="T13" fmla="*/ 160 h 523"/>
              <a:gd name="T14" fmla="*/ 362 w 450"/>
              <a:gd name="T15" fmla="*/ 158 h 523"/>
              <a:gd name="T16" fmla="*/ 234 w 450"/>
              <a:gd name="T17" fmla="*/ 0 h 523"/>
              <a:gd name="T18" fmla="*/ 108 w 450"/>
              <a:gd name="T19" fmla="*/ 159 h 523"/>
              <a:gd name="T20" fmla="*/ 108 w 450"/>
              <a:gd name="T21" fmla="*/ 161 h 523"/>
              <a:gd name="T22" fmla="*/ 103 w 450"/>
              <a:gd name="T23" fmla="*/ 198 h 523"/>
              <a:gd name="T24" fmla="*/ 105 w 450"/>
              <a:gd name="T25" fmla="*/ 204 h 523"/>
              <a:gd name="T26" fmla="*/ 351 w 450"/>
              <a:gd name="T27" fmla="*/ 190 h 523"/>
              <a:gd name="T28" fmla="*/ 348 w 450"/>
              <a:gd name="T29" fmla="*/ 197 h 523"/>
              <a:gd name="T30" fmla="*/ 342 w 450"/>
              <a:gd name="T31" fmla="*/ 210 h 523"/>
              <a:gd name="T32" fmla="*/ 338 w 450"/>
              <a:gd name="T33" fmla="*/ 215 h 523"/>
              <a:gd name="T34" fmla="*/ 236 w 450"/>
              <a:gd name="T35" fmla="*/ 310 h 523"/>
              <a:gd name="T36" fmla="*/ 131 w 450"/>
              <a:gd name="T37" fmla="*/ 215 h 523"/>
              <a:gd name="T38" fmla="*/ 127 w 450"/>
              <a:gd name="T39" fmla="*/ 210 h 523"/>
              <a:gd name="T40" fmla="*/ 121 w 450"/>
              <a:gd name="T41" fmla="*/ 197 h 523"/>
              <a:gd name="T42" fmla="*/ 118 w 450"/>
              <a:gd name="T43" fmla="*/ 191 h 523"/>
              <a:gd name="T44" fmla="*/ 119 w 450"/>
              <a:gd name="T45" fmla="*/ 174 h 523"/>
              <a:gd name="T46" fmla="*/ 119 w 450"/>
              <a:gd name="T47" fmla="*/ 174 h 523"/>
              <a:gd name="T48" fmla="*/ 124 w 450"/>
              <a:gd name="T49" fmla="*/ 170 h 523"/>
              <a:gd name="T50" fmla="*/ 144 w 450"/>
              <a:gd name="T51" fmla="*/ 173 h 523"/>
              <a:gd name="T52" fmla="*/ 149 w 450"/>
              <a:gd name="T53" fmla="*/ 170 h 523"/>
              <a:gd name="T54" fmla="*/ 162 w 450"/>
              <a:gd name="T55" fmla="*/ 141 h 523"/>
              <a:gd name="T56" fmla="*/ 275 w 450"/>
              <a:gd name="T57" fmla="*/ 156 h 523"/>
              <a:gd name="T58" fmla="*/ 308 w 450"/>
              <a:gd name="T59" fmla="*/ 153 h 523"/>
              <a:gd name="T60" fmla="*/ 316 w 450"/>
              <a:gd name="T61" fmla="*/ 172 h 523"/>
              <a:gd name="T62" fmla="*/ 320 w 450"/>
              <a:gd name="T63" fmla="*/ 175 h 523"/>
              <a:gd name="T64" fmla="*/ 321 w 450"/>
              <a:gd name="T65" fmla="*/ 175 h 523"/>
              <a:gd name="T66" fmla="*/ 345 w 450"/>
              <a:gd name="T67" fmla="*/ 168 h 523"/>
              <a:gd name="T68" fmla="*/ 350 w 450"/>
              <a:gd name="T69" fmla="*/ 173 h 523"/>
              <a:gd name="T70" fmla="*/ 350 w 450"/>
              <a:gd name="T71" fmla="*/ 173 h 523"/>
              <a:gd name="T72" fmla="*/ 351 w 450"/>
              <a:gd name="T73" fmla="*/ 190 h 523"/>
              <a:gd name="T74" fmla="*/ 450 w 450"/>
              <a:gd name="T75" fmla="*/ 513 h 523"/>
              <a:gd name="T76" fmla="*/ 441 w 450"/>
              <a:gd name="T77" fmla="*/ 522 h 523"/>
              <a:gd name="T78" fmla="*/ 30 w 450"/>
              <a:gd name="T79" fmla="*/ 523 h 523"/>
              <a:gd name="T80" fmla="*/ 21 w 450"/>
              <a:gd name="T81" fmla="*/ 515 h 523"/>
              <a:gd name="T82" fmla="*/ 50 w 450"/>
              <a:gd name="T83" fmla="*/ 376 h 523"/>
              <a:gd name="T84" fmla="*/ 62 w 450"/>
              <a:gd name="T85" fmla="*/ 394 h 523"/>
              <a:gd name="T86" fmla="*/ 63 w 450"/>
              <a:gd name="T87" fmla="*/ 395 h 523"/>
              <a:gd name="T88" fmla="*/ 64 w 450"/>
              <a:gd name="T89" fmla="*/ 396 h 523"/>
              <a:gd name="T90" fmla="*/ 108 w 450"/>
              <a:gd name="T91" fmla="*/ 413 h 523"/>
              <a:gd name="T92" fmla="*/ 176 w 450"/>
              <a:gd name="T93" fmla="*/ 375 h 523"/>
              <a:gd name="T94" fmla="*/ 183 w 450"/>
              <a:gd name="T95" fmla="*/ 359 h 523"/>
              <a:gd name="T96" fmla="*/ 179 w 450"/>
              <a:gd name="T97" fmla="*/ 343 h 523"/>
              <a:gd name="T98" fmla="*/ 235 w 450"/>
              <a:gd name="T99" fmla="*/ 352 h 523"/>
              <a:gd name="T100" fmla="*/ 343 w 450"/>
              <a:gd name="T101" fmla="*/ 311 h 523"/>
              <a:gd name="T102" fmla="*/ 354 w 450"/>
              <a:gd name="T103" fmla="*/ 309 h 523"/>
              <a:gd name="T104" fmla="*/ 450 w 450"/>
              <a:gd name="T105" fmla="*/ 513 h 523"/>
              <a:gd name="T106" fmla="*/ 76 w 450"/>
              <a:gd name="T107" fmla="*/ 384 h 523"/>
              <a:gd name="T108" fmla="*/ 1 w 450"/>
              <a:gd name="T109" fmla="*/ 205 h 523"/>
              <a:gd name="T110" fmla="*/ 71 w 450"/>
              <a:gd name="T111" fmla="*/ 158 h 523"/>
              <a:gd name="T112" fmla="*/ 86 w 450"/>
              <a:gd name="T113" fmla="*/ 213 h 523"/>
              <a:gd name="T114" fmla="*/ 55 w 450"/>
              <a:gd name="T115" fmla="*/ 224 h 523"/>
              <a:gd name="T116" fmla="*/ 105 w 450"/>
              <a:gd name="T117" fmla="*/ 332 h 523"/>
              <a:gd name="T118" fmla="*/ 132 w 450"/>
              <a:gd name="T119" fmla="*/ 315 h 523"/>
              <a:gd name="T120" fmla="*/ 164 w 450"/>
              <a:gd name="T121" fmla="*/ 362 h 523"/>
              <a:gd name="T122" fmla="*/ 76 w 450"/>
              <a:gd name="T123" fmla="*/ 38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0" h="523">
                <a:moveTo>
                  <a:pt x="105" y="204"/>
                </a:moveTo>
                <a:cubicBezTo>
                  <a:pt x="109" y="213"/>
                  <a:pt x="112" y="219"/>
                  <a:pt x="116" y="223"/>
                </a:cubicBezTo>
                <a:cubicBezTo>
                  <a:pt x="135" y="285"/>
                  <a:pt x="184" y="328"/>
                  <a:pt x="236" y="328"/>
                </a:cubicBezTo>
                <a:cubicBezTo>
                  <a:pt x="287" y="327"/>
                  <a:pt x="336" y="284"/>
                  <a:pt x="354" y="222"/>
                </a:cubicBezTo>
                <a:cubicBezTo>
                  <a:pt x="358" y="218"/>
                  <a:pt x="361" y="212"/>
                  <a:pt x="364" y="203"/>
                </a:cubicBezTo>
                <a:cubicBezTo>
                  <a:pt x="365" y="201"/>
                  <a:pt x="366" y="199"/>
                  <a:pt x="367" y="198"/>
                </a:cubicBezTo>
                <a:cubicBezTo>
                  <a:pt x="374" y="183"/>
                  <a:pt x="371" y="167"/>
                  <a:pt x="362" y="160"/>
                </a:cubicBezTo>
                <a:lnTo>
                  <a:pt x="362" y="158"/>
                </a:lnTo>
                <a:cubicBezTo>
                  <a:pt x="361" y="82"/>
                  <a:pt x="351" y="0"/>
                  <a:pt x="234" y="0"/>
                </a:cubicBezTo>
                <a:cubicBezTo>
                  <a:pt x="117" y="0"/>
                  <a:pt x="107" y="79"/>
                  <a:pt x="108" y="159"/>
                </a:cubicBezTo>
                <a:cubicBezTo>
                  <a:pt x="108" y="160"/>
                  <a:pt x="108" y="160"/>
                  <a:pt x="108" y="161"/>
                </a:cubicBezTo>
                <a:cubicBezTo>
                  <a:pt x="98" y="168"/>
                  <a:pt x="95" y="184"/>
                  <a:pt x="103" y="198"/>
                </a:cubicBezTo>
                <a:cubicBezTo>
                  <a:pt x="103" y="200"/>
                  <a:pt x="104" y="202"/>
                  <a:pt x="105" y="204"/>
                </a:cubicBezTo>
                <a:close/>
                <a:moveTo>
                  <a:pt x="351" y="190"/>
                </a:moveTo>
                <a:cubicBezTo>
                  <a:pt x="350" y="192"/>
                  <a:pt x="349" y="194"/>
                  <a:pt x="348" y="197"/>
                </a:cubicBezTo>
                <a:cubicBezTo>
                  <a:pt x="347" y="200"/>
                  <a:pt x="344" y="208"/>
                  <a:pt x="342" y="210"/>
                </a:cubicBezTo>
                <a:cubicBezTo>
                  <a:pt x="340" y="211"/>
                  <a:pt x="339" y="213"/>
                  <a:pt x="338" y="215"/>
                </a:cubicBezTo>
                <a:cubicBezTo>
                  <a:pt x="323" y="271"/>
                  <a:pt x="280" y="310"/>
                  <a:pt x="236" y="310"/>
                </a:cubicBezTo>
                <a:cubicBezTo>
                  <a:pt x="190" y="310"/>
                  <a:pt x="148" y="271"/>
                  <a:pt x="131" y="215"/>
                </a:cubicBezTo>
                <a:cubicBezTo>
                  <a:pt x="131" y="213"/>
                  <a:pt x="129" y="211"/>
                  <a:pt x="127" y="210"/>
                </a:cubicBezTo>
                <a:cubicBezTo>
                  <a:pt x="126" y="208"/>
                  <a:pt x="123" y="201"/>
                  <a:pt x="121" y="197"/>
                </a:cubicBezTo>
                <a:cubicBezTo>
                  <a:pt x="120" y="195"/>
                  <a:pt x="119" y="193"/>
                  <a:pt x="118" y="191"/>
                </a:cubicBezTo>
                <a:cubicBezTo>
                  <a:pt x="114" y="183"/>
                  <a:pt x="115" y="175"/>
                  <a:pt x="119" y="174"/>
                </a:cubicBezTo>
                <a:lnTo>
                  <a:pt x="119" y="174"/>
                </a:lnTo>
                <a:cubicBezTo>
                  <a:pt x="121" y="173"/>
                  <a:pt x="123" y="171"/>
                  <a:pt x="124" y="170"/>
                </a:cubicBezTo>
                <a:lnTo>
                  <a:pt x="144" y="173"/>
                </a:lnTo>
                <a:cubicBezTo>
                  <a:pt x="146" y="173"/>
                  <a:pt x="148" y="172"/>
                  <a:pt x="149" y="170"/>
                </a:cubicBezTo>
                <a:lnTo>
                  <a:pt x="162" y="141"/>
                </a:lnTo>
                <a:cubicBezTo>
                  <a:pt x="176" y="144"/>
                  <a:pt x="231" y="157"/>
                  <a:pt x="275" y="156"/>
                </a:cubicBezTo>
                <a:cubicBezTo>
                  <a:pt x="288" y="156"/>
                  <a:pt x="299" y="155"/>
                  <a:pt x="308" y="153"/>
                </a:cubicBezTo>
                <a:lnTo>
                  <a:pt x="316" y="172"/>
                </a:lnTo>
                <a:cubicBezTo>
                  <a:pt x="317" y="174"/>
                  <a:pt x="318" y="175"/>
                  <a:pt x="320" y="175"/>
                </a:cubicBezTo>
                <a:cubicBezTo>
                  <a:pt x="320" y="175"/>
                  <a:pt x="321" y="175"/>
                  <a:pt x="321" y="175"/>
                </a:cubicBezTo>
                <a:lnTo>
                  <a:pt x="345" y="168"/>
                </a:lnTo>
                <a:cubicBezTo>
                  <a:pt x="346" y="170"/>
                  <a:pt x="348" y="172"/>
                  <a:pt x="350" y="173"/>
                </a:cubicBezTo>
                <a:lnTo>
                  <a:pt x="350" y="173"/>
                </a:lnTo>
                <a:cubicBezTo>
                  <a:pt x="354" y="175"/>
                  <a:pt x="355" y="182"/>
                  <a:pt x="351" y="190"/>
                </a:cubicBezTo>
                <a:close/>
                <a:moveTo>
                  <a:pt x="450" y="513"/>
                </a:moveTo>
                <a:cubicBezTo>
                  <a:pt x="450" y="518"/>
                  <a:pt x="446" y="522"/>
                  <a:pt x="441" y="522"/>
                </a:cubicBezTo>
                <a:lnTo>
                  <a:pt x="30" y="523"/>
                </a:lnTo>
                <a:cubicBezTo>
                  <a:pt x="25" y="523"/>
                  <a:pt x="22" y="519"/>
                  <a:pt x="21" y="515"/>
                </a:cubicBezTo>
                <a:cubicBezTo>
                  <a:pt x="21" y="459"/>
                  <a:pt x="31" y="412"/>
                  <a:pt x="50" y="376"/>
                </a:cubicBezTo>
                <a:cubicBezTo>
                  <a:pt x="54" y="382"/>
                  <a:pt x="58" y="388"/>
                  <a:pt x="62" y="394"/>
                </a:cubicBezTo>
                <a:lnTo>
                  <a:pt x="63" y="395"/>
                </a:lnTo>
                <a:lnTo>
                  <a:pt x="64" y="396"/>
                </a:lnTo>
                <a:cubicBezTo>
                  <a:pt x="65" y="397"/>
                  <a:pt x="81" y="413"/>
                  <a:pt x="108" y="413"/>
                </a:cubicBezTo>
                <a:cubicBezTo>
                  <a:pt x="132" y="413"/>
                  <a:pt x="155" y="400"/>
                  <a:pt x="176" y="375"/>
                </a:cubicBezTo>
                <a:cubicBezTo>
                  <a:pt x="180" y="371"/>
                  <a:pt x="182" y="365"/>
                  <a:pt x="183" y="359"/>
                </a:cubicBezTo>
                <a:cubicBezTo>
                  <a:pt x="183" y="354"/>
                  <a:pt x="182" y="349"/>
                  <a:pt x="179" y="343"/>
                </a:cubicBezTo>
                <a:cubicBezTo>
                  <a:pt x="197" y="349"/>
                  <a:pt x="216" y="352"/>
                  <a:pt x="235" y="352"/>
                </a:cubicBezTo>
                <a:cubicBezTo>
                  <a:pt x="279" y="352"/>
                  <a:pt x="319" y="337"/>
                  <a:pt x="343" y="311"/>
                </a:cubicBezTo>
                <a:cubicBezTo>
                  <a:pt x="345" y="308"/>
                  <a:pt x="350" y="307"/>
                  <a:pt x="354" y="309"/>
                </a:cubicBezTo>
                <a:cubicBezTo>
                  <a:pt x="415" y="347"/>
                  <a:pt x="450" y="420"/>
                  <a:pt x="450" y="513"/>
                </a:cubicBezTo>
                <a:close/>
                <a:moveTo>
                  <a:pt x="76" y="384"/>
                </a:moveTo>
                <a:cubicBezTo>
                  <a:pt x="0" y="295"/>
                  <a:pt x="1" y="205"/>
                  <a:pt x="1" y="205"/>
                </a:cubicBezTo>
                <a:cubicBezTo>
                  <a:pt x="4" y="156"/>
                  <a:pt x="61" y="154"/>
                  <a:pt x="71" y="158"/>
                </a:cubicBezTo>
                <a:cubicBezTo>
                  <a:pt x="84" y="164"/>
                  <a:pt x="87" y="207"/>
                  <a:pt x="86" y="213"/>
                </a:cubicBezTo>
                <a:cubicBezTo>
                  <a:pt x="84" y="221"/>
                  <a:pt x="55" y="224"/>
                  <a:pt x="55" y="224"/>
                </a:cubicBezTo>
                <a:cubicBezTo>
                  <a:pt x="66" y="272"/>
                  <a:pt x="105" y="332"/>
                  <a:pt x="105" y="332"/>
                </a:cubicBezTo>
                <a:cubicBezTo>
                  <a:pt x="116" y="319"/>
                  <a:pt x="132" y="315"/>
                  <a:pt x="132" y="315"/>
                </a:cubicBezTo>
                <a:cubicBezTo>
                  <a:pt x="164" y="327"/>
                  <a:pt x="164" y="362"/>
                  <a:pt x="164" y="362"/>
                </a:cubicBezTo>
                <a:cubicBezTo>
                  <a:pt x="114" y="421"/>
                  <a:pt x="91" y="401"/>
                  <a:pt x="76" y="384"/>
                </a:cubicBezTo>
                <a:close/>
              </a:path>
            </a:pathLst>
          </a:custGeom>
          <a:solidFill>
            <a:schemeClr val="bg1"/>
          </a:solidFill>
          <a:ln>
            <a:noFill/>
          </a:ln>
        </p:spPr>
      </p:sp>
    </p:spTree>
    <p:extLst>
      <p:ext uri="{BB962C8B-B14F-4D97-AF65-F5344CB8AC3E}">
        <p14:creationId xmlns:p14="http://schemas.microsoft.com/office/powerpoint/2010/main" val="2025389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6A99B-741A-4A61-B8AB-864B424D0421}"/>
              </a:ext>
            </a:extLst>
          </p:cNvPr>
          <p:cNvSpPr>
            <a:spLocks noGrp="1"/>
          </p:cNvSpPr>
          <p:nvPr>
            <p:ph type="title"/>
          </p:nvPr>
        </p:nvSpPr>
        <p:spPr/>
        <p:txBody>
          <a:bodyPr/>
          <a:lstStyle/>
          <a:p>
            <a:r>
              <a:rPr lang="zh-CN" altLang="en-US" dirty="0"/>
              <a:t>单击此处输入标题</a:t>
            </a:r>
          </a:p>
        </p:txBody>
      </p:sp>
      <p:grpSp>
        <p:nvGrpSpPr>
          <p:cNvPr id="72" name="组合 71">
            <a:extLst>
              <a:ext uri="{FF2B5EF4-FFF2-40B4-BE49-F238E27FC236}">
                <a16:creationId xmlns:a16="http://schemas.microsoft.com/office/drawing/2014/main" id="{0F427813-4079-4AFB-9AD5-9A7DFBB746A7}"/>
              </a:ext>
            </a:extLst>
          </p:cNvPr>
          <p:cNvGrpSpPr/>
          <p:nvPr/>
        </p:nvGrpSpPr>
        <p:grpSpPr>
          <a:xfrm>
            <a:off x="4149243" y="1778001"/>
            <a:ext cx="3894677" cy="3721098"/>
            <a:chOff x="4149243" y="1778001"/>
            <a:chExt cx="3894677" cy="3721098"/>
          </a:xfrm>
        </p:grpSpPr>
        <p:sp>
          <p:nvSpPr>
            <p:cNvPr id="4" name="íS1îďé">
              <a:extLst>
                <a:ext uri="{FF2B5EF4-FFF2-40B4-BE49-F238E27FC236}">
                  <a16:creationId xmlns:a16="http://schemas.microsoft.com/office/drawing/2014/main" id="{922FF598-EAE0-469B-A62F-FBBF7CEC4F96}"/>
                </a:ext>
              </a:extLst>
            </p:cNvPr>
            <p:cNvSpPr/>
            <p:nvPr/>
          </p:nvSpPr>
          <p:spPr>
            <a:xfrm rot="16200000">
              <a:off x="6043341" y="3008476"/>
              <a:ext cx="1418233" cy="1260150"/>
            </a:xfrm>
            <a:prstGeom prst="hexagon">
              <a:avLst>
                <a:gd name="adj" fmla="val 24450"/>
                <a:gd name="vf" fmla="val 11547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5" name="ïṡľíḑê">
              <a:extLst>
                <a:ext uri="{FF2B5EF4-FFF2-40B4-BE49-F238E27FC236}">
                  <a16:creationId xmlns:a16="http://schemas.microsoft.com/office/drawing/2014/main" id="{90BD8256-2708-4963-A6AB-9260DA05E1F1}"/>
                </a:ext>
              </a:extLst>
            </p:cNvPr>
            <p:cNvSpPr/>
            <p:nvPr/>
          </p:nvSpPr>
          <p:spPr>
            <a:xfrm rot="16200000">
              <a:off x="4070201" y="1857043"/>
              <a:ext cx="1418233" cy="1260150"/>
            </a:xfrm>
            <a:prstGeom prst="hexagon">
              <a:avLst>
                <a:gd name="adj" fmla="val 24450"/>
                <a:gd name="vf" fmla="val 11547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6" name="ïsľïḓe">
              <a:extLst>
                <a:ext uri="{FF2B5EF4-FFF2-40B4-BE49-F238E27FC236}">
                  <a16:creationId xmlns:a16="http://schemas.microsoft.com/office/drawing/2014/main" id="{21655D76-53D0-4E21-BFA8-6A1DF0D1A6B4}"/>
                </a:ext>
              </a:extLst>
            </p:cNvPr>
            <p:cNvSpPr/>
            <p:nvPr/>
          </p:nvSpPr>
          <p:spPr>
            <a:xfrm rot="16200000">
              <a:off x="5377904" y="1857043"/>
              <a:ext cx="1418233" cy="1260150"/>
            </a:xfrm>
            <a:prstGeom prst="hexagon">
              <a:avLst>
                <a:gd name="adj" fmla="val 24450"/>
                <a:gd name="vf" fmla="val 11547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7" name="iṡḻiḓe">
              <a:extLst>
                <a:ext uri="{FF2B5EF4-FFF2-40B4-BE49-F238E27FC236}">
                  <a16:creationId xmlns:a16="http://schemas.microsoft.com/office/drawing/2014/main" id="{8D5CF95E-6A84-4EF5-860B-0D3945766879}"/>
                </a:ext>
              </a:extLst>
            </p:cNvPr>
            <p:cNvSpPr/>
            <p:nvPr/>
          </p:nvSpPr>
          <p:spPr>
            <a:xfrm rot="16200000">
              <a:off x="4717679" y="3008476"/>
              <a:ext cx="1418233" cy="1260150"/>
            </a:xfrm>
            <a:prstGeom prst="hexagon">
              <a:avLst>
                <a:gd name="adj" fmla="val 24450"/>
                <a:gd name="vf" fmla="val 11547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8" name="ïślïďê">
              <a:extLst>
                <a:ext uri="{FF2B5EF4-FFF2-40B4-BE49-F238E27FC236}">
                  <a16:creationId xmlns:a16="http://schemas.microsoft.com/office/drawing/2014/main" id="{8696A3FD-A84B-498C-81A2-B1A424DBD777}"/>
                </a:ext>
              </a:extLst>
            </p:cNvPr>
            <p:cNvSpPr/>
            <p:nvPr/>
          </p:nvSpPr>
          <p:spPr>
            <a:xfrm rot="16200000">
              <a:off x="6704728" y="4159908"/>
              <a:ext cx="1418233" cy="1260150"/>
            </a:xfrm>
            <a:prstGeom prst="hexagon">
              <a:avLst>
                <a:gd name="adj" fmla="val 24450"/>
                <a:gd name="vf" fmla="val 11547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9" name="ïSlïdé">
              <a:extLst>
                <a:ext uri="{FF2B5EF4-FFF2-40B4-BE49-F238E27FC236}">
                  <a16:creationId xmlns:a16="http://schemas.microsoft.com/office/drawing/2014/main" id="{DD166A25-B0D5-4C87-A741-87AB3DB547F6}"/>
                </a:ext>
              </a:extLst>
            </p:cNvPr>
            <p:cNvSpPr/>
            <p:nvPr/>
          </p:nvSpPr>
          <p:spPr>
            <a:xfrm rot="16200000">
              <a:off x="5377904" y="4159908"/>
              <a:ext cx="1418233" cy="1260150"/>
            </a:xfrm>
            <a:prstGeom prst="hexagon">
              <a:avLst>
                <a:gd name="adj" fmla="val 24450"/>
                <a:gd name="vf" fmla="val 11547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IN" dirty="0"/>
            </a:p>
          </p:txBody>
        </p:sp>
        <p:sp>
          <p:nvSpPr>
            <p:cNvPr id="16" name="iṧliḑé">
              <a:extLst>
                <a:ext uri="{FF2B5EF4-FFF2-40B4-BE49-F238E27FC236}">
                  <a16:creationId xmlns:a16="http://schemas.microsoft.com/office/drawing/2014/main" id="{B6F5EB65-FD1E-4648-A0F3-2CD4F263D14A}"/>
                </a:ext>
              </a:extLst>
            </p:cNvPr>
            <p:cNvSpPr/>
            <p:nvPr/>
          </p:nvSpPr>
          <p:spPr bwMode="auto">
            <a:xfrm>
              <a:off x="6509875" y="3445009"/>
              <a:ext cx="485163" cy="387083"/>
            </a:xfrm>
            <a:custGeom>
              <a:avLst/>
              <a:gdLst>
                <a:gd name="connsiteX0" fmla="*/ 304307 w 608683"/>
                <a:gd name="connsiteY0" fmla="*/ 303502 h 485632"/>
                <a:gd name="connsiteX1" fmla="*/ 395478 w 608683"/>
                <a:gd name="connsiteY1" fmla="*/ 394567 h 485632"/>
                <a:gd name="connsiteX2" fmla="*/ 304307 w 608683"/>
                <a:gd name="connsiteY2" fmla="*/ 485632 h 485632"/>
                <a:gd name="connsiteX3" fmla="*/ 213136 w 608683"/>
                <a:gd name="connsiteY3" fmla="*/ 394567 h 485632"/>
                <a:gd name="connsiteX4" fmla="*/ 304307 w 608683"/>
                <a:gd name="connsiteY4" fmla="*/ 303502 h 485632"/>
                <a:gd name="connsiteX5" fmla="*/ 304342 w 608683"/>
                <a:gd name="connsiteY5" fmla="*/ 151786 h 485632"/>
                <a:gd name="connsiteX6" fmla="*/ 502318 w 608683"/>
                <a:gd name="connsiteY6" fmla="*/ 253545 h 485632"/>
                <a:gd name="connsiteX7" fmla="*/ 492919 w 608683"/>
                <a:gd name="connsiteY7" fmla="*/ 310012 h 485632"/>
                <a:gd name="connsiteX8" fmla="*/ 469346 w 608683"/>
                <a:gd name="connsiteY8" fmla="*/ 317610 h 485632"/>
                <a:gd name="connsiteX9" fmla="*/ 436375 w 608683"/>
                <a:gd name="connsiteY9" fmla="*/ 300625 h 485632"/>
                <a:gd name="connsiteX10" fmla="*/ 304342 w 608683"/>
                <a:gd name="connsiteY10" fmla="*/ 232687 h 485632"/>
                <a:gd name="connsiteX11" fmla="*/ 172309 w 608683"/>
                <a:gd name="connsiteY11" fmla="*/ 300625 h 485632"/>
                <a:gd name="connsiteX12" fmla="*/ 115766 w 608683"/>
                <a:gd name="connsiteY12" fmla="*/ 310012 h 485632"/>
                <a:gd name="connsiteX13" fmla="*/ 106367 w 608683"/>
                <a:gd name="connsiteY13" fmla="*/ 253545 h 485632"/>
                <a:gd name="connsiteX14" fmla="*/ 304342 w 608683"/>
                <a:gd name="connsiteY14" fmla="*/ 151786 h 485632"/>
                <a:gd name="connsiteX15" fmla="*/ 304342 w 608683"/>
                <a:gd name="connsiteY15" fmla="*/ 0 h 485632"/>
                <a:gd name="connsiteX16" fmla="*/ 598323 w 608683"/>
                <a:gd name="connsiteY16" fmla="*/ 130926 h 485632"/>
                <a:gd name="connsiteX17" fmla="*/ 595265 w 608683"/>
                <a:gd name="connsiteY17" fmla="*/ 188048 h 485632"/>
                <a:gd name="connsiteX18" fmla="*/ 538050 w 608683"/>
                <a:gd name="connsiteY18" fmla="*/ 184994 h 485632"/>
                <a:gd name="connsiteX19" fmla="*/ 304342 w 608683"/>
                <a:gd name="connsiteY19" fmla="*/ 80954 h 485632"/>
                <a:gd name="connsiteX20" fmla="*/ 70634 w 608683"/>
                <a:gd name="connsiteY20" fmla="*/ 184994 h 485632"/>
                <a:gd name="connsiteX21" fmla="*/ 40498 w 608683"/>
                <a:gd name="connsiteY21" fmla="*/ 198474 h 485632"/>
                <a:gd name="connsiteX22" fmla="*/ 13420 w 608683"/>
                <a:gd name="connsiteY22" fmla="*/ 188048 h 485632"/>
                <a:gd name="connsiteX23" fmla="*/ 10361 w 608683"/>
                <a:gd name="connsiteY23" fmla="*/ 130926 h 485632"/>
                <a:gd name="connsiteX24" fmla="*/ 304342 w 608683"/>
                <a:gd name="connsiteY24" fmla="*/ 0 h 48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8683" h="485632">
                  <a:moveTo>
                    <a:pt x="304307" y="303502"/>
                  </a:moveTo>
                  <a:cubicBezTo>
                    <a:pt x="354659" y="303502"/>
                    <a:pt x="395478" y="344273"/>
                    <a:pt x="395478" y="394567"/>
                  </a:cubicBezTo>
                  <a:cubicBezTo>
                    <a:pt x="395478" y="444861"/>
                    <a:pt x="354659" y="485632"/>
                    <a:pt x="304307" y="485632"/>
                  </a:cubicBezTo>
                  <a:cubicBezTo>
                    <a:pt x="253955" y="485632"/>
                    <a:pt x="213136" y="444861"/>
                    <a:pt x="213136" y="394567"/>
                  </a:cubicBezTo>
                  <a:cubicBezTo>
                    <a:pt x="213136" y="344273"/>
                    <a:pt x="253955" y="303502"/>
                    <a:pt x="304307" y="303502"/>
                  </a:cubicBezTo>
                  <a:close/>
                  <a:moveTo>
                    <a:pt x="304342" y="151786"/>
                  </a:moveTo>
                  <a:cubicBezTo>
                    <a:pt x="382667" y="151786"/>
                    <a:pt x="456740" y="189853"/>
                    <a:pt x="502318" y="253545"/>
                  </a:cubicBezTo>
                  <a:cubicBezTo>
                    <a:pt x="515297" y="271796"/>
                    <a:pt x="511120" y="297050"/>
                    <a:pt x="492919" y="310012"/>
                  </a:cubicBezTo>
                  <a:cubicBezTo>
                    <a:pt x="485757" y="315152"/>
                    <a:pt x="477552" y="317610"/>
                    <a:pt x="469346" y="317610"/>
                  </a:cubicBezTo>
                  <a:cubicBezTo>
                    <a:pt x="456740" y="317610"/>
                    <a:pt x="444283" y="311650"/>
                    <a:pt x="436375" y="300625"/>
                  </a:cubicBezTo>
                  <a:cubicBezTo>
                    <a:pt x="405941" y="258089"/>
                    <a:pt x="356559" y="232687"/>
                    <a:pt x="304342" y="232687"/>
                  </a:cubicBezTo>
                  <a:cubicBezTo>
                    <a:pt x="252125" y="232687"/>
                    <a:pt x="202744" y="258089"/>
                    <a:pt x="172309" y="300625"/>
                  </a:cubicBezTo>
                  <a:cubicBezTo>
                    <a:pt x="159329" y="318802"/>
                    <a:pt x="133967" y="323048"/>
                    <a:pt x="115766" y="310012"/>
                  </a:cubicBezTo>
                  <a:cubicBezTo>
                    <a:pt x="97564" y="297050"/>
                    <a:pt x="93387" y="271796"/>
                    <a:pt x="106367" y="253545"/>
                  </a:cubicBezTo>
                  <a:cubicBezTo>
                    <a:pt x="151944" y="189853"/>
                    <a:pt x="226017" y="151786"/>
                    <a:pt x="304342" y="151786"/>
                  </a:cubicBezTo>
                  <a:close/>
                  <a:moveTo>
                    <a:pt x="304342" y="0"/>
                  </a:moveTo>
                  <a:cubicBezTo>
                    <a:pt x="416310" y="0"/>
                    <a:pt x="523429" y="47738"/>
                    <a:pt x="598323" y="130926"/>
                  </a:cubicBezTo>
                  <a:cubicBezTo>
                    <a:pt x="613242" y="147534"/>
                    <a:pt x="611899" y="173153"/>
                    <a:pt x="595265" y="188048"/>
                  </a:cubicBezTo>
                  <a:cubicBezTo>
                    <a:pt x="578630" y="203017"/>
                    <a:pt x="552969" y="201602"/>
                    <a:pt x="538050" y="184994"/>
                  </a:cubicBezTo>
                  <a:cubicBezTo>
                    <a:pt x="478523" y="118861"/>
                    <a:pt x="393335" y="80954"/>
                    <a:pt x="304342" y="80954"/>
                  </a:cubicBezTo>
                  <a:cubicBezTo>
                    <a:pt x="215350" y="80954"/>
                    <a:pt x="130236" y="118861"/>
                    <a:pt x="70634" y="184994"/>
                  </a:cubicBezTo>
                  <a:cubicBezTo>
                    <a:pt x="62653" y="193931"/>
                    <a:pt x="51612" y="198400"/>
                    <a:pt x="40498" y="198474"/>
                  </a:cubicBezTo>
                  <a:cubicBezTo>
                    <a:pt x="30875" y="198474"/>
                    <a:pt x="21178" y="195048"/>
                    <a:pt x="13420" y="188048"/>
                  </a:cubicBezTo>
                  <a:cubicBezTo>
                    <a:pt x="-3215" y="173153"/>
                    <a:pt x="-4558" y="147534"/>
                    <a:pt x="10361" y="130926"/>
                  </a:cubicBezTo>
                  <a:cubicBezTo>
                    <a:pt x="85255" y="47738"/>
                    <a:pt x="192374" y="0"/>
                    <a:pt x="304342" y="0"/>
                  </a:cubicBezTo>
                  <a:close/>
                </a:path>
              </a:pathLst>
            </a:custGeom>
            <a:solidFill>
              <a:schemeClr val="tx1">
                <a:lumMod val="50000"/>
                <a:lumOff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25400" cap="flat">
                  <a:solidFill>
                    <a:schemeClr val="tx1"/>
                  </a:solidFill>
                  <a:miter lim="800000"/>
                  <a:headEnd type="none" w="med" len="med"/>
                  <a:tailEnd type="none" w="med" len="me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17" name="î$ļïḑè">
              <a:extLst>
                <a:ext uri="{FF2B5EF4-FFF2-40B4-BE49-F238E27FC236}">
                  <a16:creationId xmlns:a16="http://schemas.microsoft.com/office/drawing/2014/main" id="{0A80F4D5-30D2-40AB-B2D4-8302F6C46A99}"/>
                </a:ext>
              </a:extLst>
            </p:cNvPr>
            <p:cNvSpPr/>
            <p:nvPr/>
          </p:nvSpPr>
          <p:spPr bwMode="auto">
            <a:xfrm>
              <a:off x="7176183" y="4546880"/>
              <a:ext cx="475322" cy="486206"/>
            </a:xfrm>
            <a:custGeom>
              <a:avLst/>
              <a:gdLst>
                <a:gd name="connsiteX0" fmla="*/ 585757 w 847608"/>
                <a:gd name="connsiteY0" fmla="*/ 277386 h 867020"/>
                <a:gd name="connsiteX1" fmla="*/ 446809 w 847608"/>
                <a:gd name="connsiteY1" fmla="*/ 523504 h 867020"/>
                <a:gd name="connsiteX2" fmla="*/ 560893 w 847608"/>
                <a:gd name="connsiteY2" fmla="*/ 523395 h 867020"/>
                <a:gd name="connsiteX3" fmla="*/ 193739 w 847608"/>
                <a:gd name="connsiteY3" fmla="*/ 867020 h 867020"/>
                <a:gd name="connsiteX4" fmla="*/ 365519 w 847608"/>
                <a:gd name="connsiteY4" fmla="*/ 588664 h 867020"/>
                <a:gd name="connsiteX5" fmla="*/ 250745 w 847608"/>
                <a:gd name="connsiteY5" fmla="*/ 588800 h 867020"/>
                <a:gd name="connsiteX6" fmla="*/ 492437 w 847608"/>
                <a:gd name="connsiteY6" fmla="*/ 0 h 867020"/>
                <a:gd name="connsiteX7" fmla="*/ 746916 w 847608"/>
                <a:gd name="connsiteY7" fmla="*/ 254874 h 867020"/>
                <a:gd name="connsiteX8" fmla="*/ 746405 w 847608"/>
                <a:gd name="connsiteY8" fmla="*/ 266096 h 867020"/>
                <a:gd name="connsiteX9" fmla="*/ 847608 w 847608"/>
                <a:gd name="connsiteY9" fmla="*/ 422000 h 867020"/>
                <a:gd name="connsiteX10" fmla="*/ 677145 w 847608"/>
                <a:gd name="connsiteY10" fmla="*/ 592666 h 867020"/>
                <a:gd name="connsiteX11" fmla="*/ 668198 w 847608"/>
                <a:gd name="connsiteY11" fmla="*/ 592200 h 867020"/>
                <a:gd name="connsiteX12" fmla="*/ 594228 w 847608"/>
                <a:gd name="connsiteY12" fmla="*/ 592200 h 867020"/>
                <a:gd name="connsiteX13" fmla="*/ 606472 w 847608"/>
                <a:gd name="connsiteY13" fmla="*/ 580731 h 867020"/>
                <a:gd name="connsiteX14" fmla="*/ 656426 w 847608"/>
                <a:gd name="connsiteY14" fmla="*/ 534086 h 867020"/>
                <a:gd name="connsiteX15" fmla="*/ 668198 w 847608"/>
                <a:gd name="connsiteY15" fmla="*/ 534086 h 867020"/>
                <a:gd name="connsiteX16" fmla="*/ 669728 w 847608"/>
                <a:gd name="connsiteY16" fmla="*/ 534086 h 867020"/>
                <a:gd name="connsiteX17" fmla="*/ 670945 w 847608"/>
                <a:gd name="connsiteY17" fmla="*/ 534140 h 867020"/>
                <a:gd name="connsiteX18" fmla="*/ 674555 w 847608"/>
                <a:gd name="connsiteY18" fmla="*/ 534360 h 867020"/>
                <a:gd name="connsiteX19" fmla="*/ 677184 w 847608"/>
                <a:gd name="connsiteY19" fmla="*/ 534552 h 867020"/>
                <a:gd name="connsiteX20" fmla="*/ 789571 w 847608"/>
                <a:gd name="connsiteY20" fmla="*/ 422028 h 867020"/>
                <a:gd name="connsiteX21" fmla="*/ 720310 w 847608"/>
                <a:gd name="connsiteY21" fmla="*/ 318064 h 867020"/>
                <a:gd name="connsiteX22" fmla="*/ 686013 w 847608"/>
                <a:gd name="connsiteY22" fmla="*/ 303769 h 867020"/>
                <a:gd name="connsiteX23" fmla="*/ 688250 w 847608"/>
                <a:gd name="connsiteY23" fmla="*/ 266700 h 867020"/>
                <a:gd name="connsiteX24" fmla="*/ 688525 w 847608"/>
                <a:gd name="connsiteY24" fmla="*/ 262337 h 867020"/>
                <a:gd name="connsiteX25" fmla="*/ 688878 w 847608"/>
                <a:gd name="connsiteY25" fmla="*/ 254846 h 867020"/>
                <a:gd name="connsiteX26" fmla="*/ 492437 w 847608"/>
                <a:gd name="connsiteY26" fmla="*/ 58142 h 867020"/>
                <a:gd name="connsiteX27" fmla="*/ 315263 w 847608"/>
                <a:gd name="connsiteY27" fmla="*/ 170364 h 867020"/>
                <a:gd name="connsiteX28" fmla="*/ 287324 w 847608"/>
                <a:gd name="connsiteY28" fmla="*/ 228972 h 867020"/>
                <a:gd name="connsiteX29" fmla="*/ 236075 w 847608"/>
                <a:gd name="connsiteY29" fmla="*/ 189187 h 867020"/>
                <a:gd name="connsiteX30" fmla="*/ 197972 w 847608"/>
                <a:gd name="connsiteY30" fmla="*/ 176044 h 867020"/>
                <a:gd name="connsiteX31" fmla="*/ 135499 w 847608"/>
                <a:gd name="connsiteY31" fmla="*/ 238603 h 867020"/>
                <a:gd name="connsiteX32" fmla="*/ 138285 w 847608"/>
                <a:gd name="connsiteY32" fmla="*/ 257233 h 867020"/>
                <a:gd name="connsiteX33" fmla="*/ 150607 w 847608"/>
                <a:gd name="connsiteY33" fmla="*/ 296690 h 867020"/>
                <a:gd name="connsiteX34" fmla="*/ 115133 w 847608"/>
                <a:gd name="connsiteY34" fmla="*/ 317790 h 867020"/>
                <a:gd name="connsiteX35" fmla="*/ 58077 w 847608"/>
                <a:gd name="connsiteY35" fmla="*/ 417775 h 867020"/>
                <a:gd name="connsiteX36" fmla="*/ 172464 w 847608"/>
                <a:gd name="connsiteY36" fmla="*/ 534003 h 867020"/>
                <a:gd name="connsiteX37" fmla="*/ 172464 w 847608"/>
                <a:gd name="connsiteY37" fmla="*/ 534113 h 867020"/>
                <a:gd name="connsiteX38" fmla="*/ 173642 w 847608"/>
                <a:gd name="connsiteY38" fmla="*/ 534113 h 867020"/>
                <a:gd name="connsiteX39" fmla="*/ 174976 w 847608"/>
                <a:gd name="connsiteY39" fmla="*/ 534113 h 867020"/>
                <a:gd name="connsiteX40" fmla="*/ 209940 w 847608"/>
                <a:gd name="connsiteY40" fmla="*/ 534113 h 867020"/>
                <a:gd name="connsiteX41" fmla="*/ 200797 w 847608"/>
                <a:gd name="connsiteY41" fmla="*/ 542619 h 867020"/>
                <a:gd name="connsiteX42" fmla="*/ 149351 w 847608"/>
                <a:gd name="connsiteY42" fmla="*/ 590334 h 867020"/>
                <a:gd name="connsiteX43" fmla="*/ 0 w 847608"/>
                <a:gd name="connsiteY43" fmla="*/ 417775 h 867020"/>
                <a:gd name="connsiteX44" fmla="*/ 81582 w 847608"/>
                <a:gd name="connsiteY44" fmla="*/ 270212 h 867020"/>
                <a:gd name="connsiteX45" fmla="*/ 77422 w 847608"/>
                <a:gd name="connsiteY45" fmla="*/ 238630 h 867020"/>
                <a:gd name="connsiteX46" fmla="*/ 197972 w 847608"/>
                <a:gd name="connsiteY46" fmla="*/ 117902 h 867020"/>
                <a:gd name="connsiteX47" fmla="*/ 265937 w 847608"/>
                <a:gd name="connsiteY47" fmla="*/ 139084 h 867020"/>
                <a:gd name="connsiteX48" fmla="*/ 492437 w 847608"/>
                <a:gd name="connsiteY48" fmla="*/ 0 h 86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608" h="867020">
                  <a:moveTo>
                    <a:pt x="585757" y="277386"/>
                  </a:moveTo>
                  <a:lnTo>
                    <a:pt x="446809" y="523504"/>
                  </a:lnTo>
                  <a:lnTo>
                    <a:pt x="560893" y="523395"/>
                  </a:lnTo>
                  <a:lnTo>
                    <a:pt x="193739" y="867020"/>
                  </a:lnTo>
                  <a:lnTo>
                    <a:pt x="365519" y="588664"/>
                  </a:lnTo>
                  <a:lnTo>
                    <a:pt x="250745" y="588800"/>
                  </a:lnTo>
                  <a:close/>
                  <a:moveTo>
                    <a:pt x="492437" y="0"/>
                  </a:moveTo>
                  <a:cubicBezTo>
                    <a:pt x="632999" y="55"/>
                    <a:pt x="746916" y="114116"/>
                    <a:pt x="746916" y="254874"/>
                  </a:cubicBezTo>
                  <a:cubicBezTo>
                    <a:pt x="746916" y="258770"/>
                    <a:pt x="746680" y="262502"/>
                    <a:pt x="746405" y="266096"/>
                  </a:cubicBezTo>
                  <a:cubicBezTo>
                    <a:pt x="806052" y="292684"/>
                    <a:pt x="847608" y="352499"/>
                    <a:pt x="847608" y="422000"/>
                  </a:cubicBezTo>
                  <a:cubicBezTo>
                    <a:pt x="847569" y="516251"/>
                    <a:pt x="771245" y="592666"/>
                    <a:pt x="677145" y="592666"/>
                  </a:cubicBezTo>
                  <a:cubicBezTo>
                    <a:pt x="673731" y="592666"/>
                    <a:pt x="670670" y="592364"/>
                    <a:pt x="668198" y="592200"/>
                  </a:cubicBezTo>
                  <a:lnTo>
                    <a:pt x="594228" y="592200"/>
                  </a:lnTo>
                  <a:lnTo>
                    <a:pt x="606472" y="580731"/>
                  </a:lnTo>
                  <a:lnTo>
                    <a:pt x="656426" y="534086"/>
                  </a:lnTo>
                  <a:lnTo>
                    <a:pt x="668198" y="534086"/>
                  </a:lnTo>
                  <a:lnTo>
                    <a:pt x="669728" y="534086"/>
                  </a:lnTo>
                  <a:lnTo>
                    <a:pt x="670945" y="534140"/>
                  </a:lnTo>
                  <a:lnTo>
                    <a:pt x="674555" y="534360"/>
                  </a:lnTo>
                  <a:cubicBezTo>
                    <a:pt x="675693" y="534470"/>
                    <a:pt x="676556" y="534552"/>
                    <a:pt x="677184" y="534552"/>
                  </a:cubicBezTo>
                  <a:cubicBezTo>
                    <a:pt x="739107" y="534442"/>
                    <a:pt x="789453" y="484011"/>
                    <a:pt x="789571" y="422028"/>
                  </a:cubicBezTo>
                  <a:cubicBezTo>
                    <a:pt x="789531" y="376343"/>
                    <a:pt x="762377" y="335625"/>
                    <a:pt x="720310" y="318064"/>
                  </a:cubicBezTo>
                  <a:lnTo>
                    <a:pt x="686013" y="303769"/>
                  </a:lnTo>
                  <a:lnTo>
                    <a:pt x="688250" y="266700"/>
                  </a:lnTo>
                  <a:lnTo>
                    <a:pt x="688525" y="262337"/>
                  </a:lnTo>
                  <a:cubicBezTo>
                    <a:pt x="688682" y="259648"/>
                    <a:pt x="688878" y="257178"/>
                    <a:pt x="688878" y="254846"/>
                  </a:cubicBezTo>
                  <a:cubicBezTo>
                    <a:pt x="688682" y="146383"/>
                    <a:pt x="600742" y="58361"/>
                    <a:pt x="492437" y="58142"/>
                  </a:cubicBezTo>
                  <a:cubicBezTo>
                    <a:pt x="417329" y="58114"/>
                    <a:pt x="347755" y="102235"/>
                    <a:pt x="315263" y="170364"/>
                  </a:cubicBezTo>
                  <a:lnTo>
                    <a:pt x="287324" y="228972"/>
                  </a:lnTo>
                  <a:lnTo>
                    <a:pt x="236075" y="189187"/>
                  </a:lnTo>
                  <a:cubicBezTo>
                    <a:pt x="224970" y="180516"/>
                    <a:pt x="211863" y="176044"/>
                    <a:pt x="197972" y="176044"/>
                  </a:cubicBezTo>
                  <a:cubicBezTo>
                    <a:pt x="163517" y="176098"/>
                    <a:pt x="135539" y="204113"/>
                    <a:pt x="135499" y="238603"/>
                  </a:cubicBezTo>
                  <a:cubicBezTo>
                    <a:pt x="135499" y="244968"/>
                    <a:pt x="136402" y="251279"/>
                    <a:pt x="138285" y="257233"/>
                  </a:cubicBezTo>
                  <a:lnTo>
                    <a:pt x="150607" y="296690"/>
                  </a:lnTo>
                  <a:lnTo>
                    <a:pt x="115133" y="317790"/>
                  </a:lnTo>
                  <a:cubicBezTo>
                    <a:pt x="79306" y="339137"/>
                    <a:pt x="58077" y="376370"/>
                    <a:pt x="58077" y="417775"/>
                  </a:cubicBezTo>
                  <a:cubicBezTo>
                    <a:pt x="58037" y="480800"/>
                    <a:pt x="109404" y="533070"/>
                    <a:pt x="172464" y="534003"/>
                  </a:cubicBezTo>
                  <a:lnTo>
                    <a:pt x="172464" y="534113"/>
                  </a:lnTo>
                  <a:lnTo>
                    <a:pt x="173642" y="534113"/>
                  </a:lnTo>
                  <a:lnTo>
                    <a:pt x="174976" y="534113"/>
                  </a:lnTo>
                  <a:lnTo>
                    <a:pt x="209940" y="534113"/>
                  </a:lnTo>
                  <a:lnTo>
                    <a:pt x="200797" y="542619"/>
                  </a:lnTo>
                  <a:lnTo>
                    <a:pt x="149351" y="590334"/>
                  </a:lnTo>
                  <a:cubicBezTo>
                    <a:pt x="64944" y="578206"/>
                    <a:pt x="0" y="505659"/>
                    <a:pt x="0" y="417775"/>
                  </a:cubicBezTo>
                  <a:cubicBezTo>
                    <a:pt x="0" y="355545"/>
                    <a:pt x="32648" y="301053"/>
                    <a:pt x="81582" y="270212"/>
                  </a:cubicBezTo>
                  <a:cubicBezTo>
                    <a:pt x="78874" y="260114"/>
                    <a:pt x="77422" y="249523"/>
                    <a:pt x="77422" y="238630"/>
                  </a:cubicBezTo>
                  <a:cubicBezTo>
                    <a:pt x="77422" y="171928"/>
                    <a:pt x="131379" y="117929"/>
                    <a:pt x="197972" y="117902"/>
                  </a:cubicBezTo>
                  <a:cubicBezTo>
                    <a:pt x="223164" y="117902"/>
                    <a:pt x="246591" y="125777"/>
                    <a:pt x="265937" y="139084"/>
                  </a:cubicBezTo>
                  <a:cubicBezTo>
                    <a:pt x="308082" y="56605"/>
                    <a:pt x="393549" y="55"/>
                    <a:pt x="492437" y="0"/>
                  </a:cubicBezTo>
                  <a:close/>
                </a:path>
              </a:pathLst>
            </a:custGeom>
            <a:solidFill>
              <a:schemeClr val="tx1">
                <a:lumMod val="50000"/>
                <a:lumOff val="50000"/>
              </a:schemeClr>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25400" cap="flat">
                  <a:solidFill>
                    <a:schemeClr val="tx1"/>
                  </a:solidFill>
                  <a:miter lim="800000"/>
                  <a:headEnd type="none" w="med" len="med"/>
                  <a:tailEnd type="none" w="med" len="med"/>
                </a14:hiddenLine>
              </a:ext>
            </a:extLst>
          </p:spPr>
          <p:txBody>
            <a:bodyPr wrap="square" lIns="91440" tIns="45720" rIns="91440" bIns="45720" anchor="ctr">
              <a:normAutofit/>
            </a:bodyPr>
            <a:lstStyle/>
            <a:p>
              <a:pPr algn="ctr"/>
              <a:endParaRPr/>
            </a:p>
          </p:txBody>
        </p:sp>
        <p:sp>
          <p:nvSpPr>
            <p:cNvPr id="18" name="ïṥľiḑe">
              <a:extLst>
                <a:ext uri="{FF2B5EF4-FFF2-40B4-BE49-F238E27FC236}">
                  <a16:creationId xmlns:a16="http://schemas.microsoft.com/office/drawing/2014/main" id="{A522DE3A-1F1F-49B5-8697-C5992E8240CC}"/>
                </a:ext>
              </a:extLst>
            </p:cNvPr>
            <p:cNvSpPr/>
            <p:nvPr/>
          </p:nvSpPr>
          <p:spPr bwMode="auto">
            <a:xfrm>
              <a:off x="5929037" y="2301659"/>
              <a:ext cx="315965" cy="370918"/>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solidFill>
              <a:schemeClr val="tx1">
                <a:lumMod val="50000"/>
                <a:lumOff val="50000"/>
              </a:schemeClr>
            </a:solidFill>
            <a:ln>
              <a:noFill/>
            </a:ln>
          </p:spPr>
          <p:txBody>
            <a:bodyPr wrap="square" lIns="91440" tIns="45720" rIns="91440" bIns="45720" anchor="ctr">
              <a:normAutofit/>
            </a:bodyPr>
            <a:lstStyle/>
            <a:p>
              <a:pPr algn="ctr"/>
              <a:endParaRPr/>
            </a:p>
          </p:txBody>
        </p:sp>
        <p:sp>
          <p:nvSpPr>
            <p:cNvPr id="19" name="íšḻîḓe">
              <a:extLst>
                <a:ext uri="{FF2B5EF4-FFF2-40B4-BE49-F238E27FC236}">
                  <a16:creationId xmlns:a16="http://schemas.microsoft.com/office/drawing/2014/main" id="{C9C09E94-E5B6-45FC-8813-81C3A6CB04E0}"/>
                </a:ext>
              </a:extLst>
            </p:cNvPr>
            <p:cNvSpPr/>
            <p:nvPr/>
          </p:nvSpPr>
          <p:spPr bwMode="auto">
            <a:xfrm>
              <a:off x="5883574" y="4586537"/>
              <a:ext cx="406893" cy="406892"/>
            </a:xfrm>
            <a:custGeom>
              <a:avLst/>
              <a:gdLst>
                <a:gd name="connsiteX0" fmla="*/ 292663 w 489411"/>
                <a:gd name="connsiteY0" fmla="*/ 183529 h 489411"/>
                <a:gd name="connsiteX1" fmla="*/ 379442 w 489411"/>
                <a:gd name="connsiteY1" fmla="*/ 183529 h 489411"/>
                <a:gd name="connsiteX2" fmla="*/ 379442 w 489411"/>
                <a:gd name="connsiteY2" fmla="*/ 293208 h 489411"/>
                <a:gd name="connsiteX3" fmla="*/ 489411 w 489411"/>
                <a:gd name="connsiteY3" fmla="*/ 293208 h 489411"/>
                <a:gd name="connsiteX4" fmla="*/ 489411 w 489411"/>
                <a:gd name="connsiteY4" fmla="*/ 379733 h 489411"/>
                <a:gd name="connsiteX5" fmla="*/ 379442 w 489411"/>
                <a:gd name="connsiteY5" fmla="*/ 379733 h 489411"/>
                <a:gd name="connsiteX6" fmla="*/ 379442 w 489411"/>
                <a:gd name="connsiteY6" fmla="*/ 489411 h 489411"/>
                <a:gd name="connsiteX7" fmla="*/ 292663 w 489411"/>
                <a:gd name="connsiteY7" fmla="*/ 489411 h 489411"/>
                <a:gd name="connsiteX8" fmla="*/ 292663 w 489411"/>
                <a:gd name="connsiteY8" fmla="*/ 379733 h 489411"/>
                <a:gd name="connsiteX9" fmla="*/ 182680 w 489411"/>
                <a:gd name="connsiteY9" fmla="*/ 379733 h 489411"/>
                <a:gd name="connsiteX10" fmla="*/ 182680 w 489411"/>
                <a:gd name="connsiteY10" fmla="*/ 293222 h 489411"/>
                <a:gd name="connsiteX11" fmla="*/ 292663 w 489411"/>
                <a:gd name="connsiteY11" fmla="*/ 293222 h 489411"/>
                <a:gd name="connsiteX12" fmla="*/ 102341 w 489411"/>
                <a:gd name="connsiteY12" fmla="*/ 0 h 489411"/>
                <a:gd name="connsiteX13" fmla="*/ 354313 w 489411"/>
                <a:gd name="connsiteY13" fmla="*/ 0 h 489411"/>
                <a:gd name="connsiteX14" fmla="*/ 354313 w 489411"/>
                <a:gd name="connsiteY14" fmla="*/ 141997 h 489411"/>
                <a:gd name="connsiteX15" fmla="*/ 313583 w 489411"/>
                <a:gd name="connsiteY15" fmla="*/ 141997 h 489411"/>
                <a:gd name="connsiteX16" fmla="*/ 313583 w 489411"/>
                <a:gd name="connsiteY16" fmla="*/ 40762 h 489411"/>
                <a:gd name="connsiteX17" fmla="*/ 143070 w 489411"/>
                <a:gd name="connsiteY17" fmla="*/ 40762 h 489411"/>
                <a:gd name="connsiteX18" fmla="*/ 143070 w 489411"/>
                <a:gd name="connsiteY18" fmla="*/ 143311 h 489411"/>
                <a:gd name="connsiteX19" fmla="*/ 40730 w 489411"/>
                <a:gd name="connsiteY19" fmla="*/ 143311 h 489411"/>
                <a:gd name="connsiteX20" fmla="*/ 40730 w 489411"/>
                <a:gd name="connsiteY20" fmla="*/ 448649 h 489411"/>
                <a:gd name="connsiteX21" fmla="*/ 249594 w 489411"/>
                <a:gd name="connsiteY21" fmla="*/ 448649 h 489411"/>
                <a:gd name="connsiteX22" fmla="*/ 249594 w 489411"/>
                <a:gd name="connsiteY22" fmla="*/ 488866 h 489411"/>
                <a:gd name="connsiteX23" fmla="*/ 249594 w 489411"/>
                <a:gd name="connsiteY23" fmla="*/ 489410 h 489411"/>
                <a:gd name="connsiteX24" fmla="*/ 0 w 489411"/>
                <a:gd name="connsiteY24" fmla="*/ 489410 h 489411"/>
                <a:gd name="connsiteX25" fmla="*/ 0 w 489411"/>
                <a:gd name="connsiteY25" fmla="*/ 102550 h 489411"/>
                <a:gd name="connsiteX26" fmla="*/ 102341 w 489411"/>
                <a:gd name="connsiteY26" fmla="*/ 295 h 48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411" h="489411">
                  <a:moveTo>
                    <a:pt x="292663" y="183529"/>
                  </a:moveTo>
                  <a:lnTo>
                    <a:pt x="379442" y="183529"/>
                  </a:lnTo>
                  <a:lnTo>
                    <a:pt x="379442" y="293208"/>
                  </a:lnTo>
                  <a:lnTo>
                    <a:pt x="489411" y="293208"/>
                  </a:lnTo>
                  <a:lnTo>
                    <a:pt x="489411" y="379733"/>
                  </a:lnTo>
                  <a:lnTo>
                    <a:pt x="379442" y="379733"/>
                  </a:lnTo>
                  <a:lnTo>
                    <a:pt x="379442" y="489411"/>
                  </a:lnTo>
                  <a:lnTo>
                    <a:pt x="292663" y="489411"/>
                  </a:lnTo>
                  <a:lnTo>
                    <a:pt x="292663" y="379733"/>
                  </a:lnTo>
                  <a:lnTo>
                    <a:pt x="182680" y="379733"/>
                  </a:lnTo>
                  <a:lnTo>
                    <a:pt x="182680" y="293222"/>
                  </a:lnTo>
                  <a:lnTo>
                    <a:pt x="292663" y="293222"/>
                  </a:lnTo>
                  <a:close/>
                  <a:moveTo>
                    <a:pt x="102341" y="0"/>
                  </a:moveTo>
                  <a:lnTo>
                    <a:pt x="354313" y="0"/>
                  </a:lnTo>
                  <a:lnTo>
                    <a:pt x="354313" y="141997"/>
                  </a:lnTo>
                  <a:lnTo>
                    <a:pt x="313583" y="141997"/>
                  </a:lnTo>
                  <a:lnTo>
                    <a:pt x="313583" y="40762"/>
                  </a:lnTo>
                  <a:lnTo>
                    <a:pt x="143070" y="40762"/>
                  </a:lnTo>
                  <a:lnTo>
                    <a:pt x="143070" y="143311"/>
                  </a:lnTo>
                  <a:lnTo>
                    <a:pt x="40730" y="143311"/>
                  </a:lnTo>
                  <a:lnTo>
                    <a:pt x="40730" y="448649"/>
                  </a:lnTo>
                  <a:lnTo>
                    <a:pt x="249594" y="448649"/>
                  </a:lnTo>
                  <a:lnTo>
                    <a:pt x="249594" y="488866"/>
                  </a:lnTo>
                  <a:lnTo>
                    <a:pt x="249594" y="489410"/>
                  </a:lnTo>
                  <a:lnTo>
                    <a:pt x="0" y="489410"/>
                  </a:lnTo>
                  <a:lnTo>
                    <a:pt x="0" y="102550"/>
                  </a:lnTo>
                  <a:lnTo>
                    <a:pt x="102341" y="295"/>
                  </a:lnTo>
                  <a:close/>
                </a:path>
              </a:pathLst>
            </a:custGeom>
            <a:solidFill>
              <a:schemeClr val="bg1"/>
            </a:solid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25400" cap="flat">
                  <a:solidFill>
                    <a:schemeClr val="tx1"/>
                  </a:solidFill>
                  <a:miter lim="800000"/>
                  <a:headEnd type="none" w="med" len="med"/>
                  <a:tailEnd type="none" w="med" len="med"/>
                </a14:hiddenLine>
              </a:ext>
            </a:extLst>
          </p:spPr>
          <p:txBody>
            <a:bodyPr wrap="square" lIns="91440" tIns="45720" rIns="91440" bIns="45720" anchor="ctr">
              <a:normAutofit/>
            </a:bodyPr>
            <a:lstStyle/>
            <a:p>
              <a:pPr algn="ctr"/>
              <a:endParaRPr/>
            </a:p>
          </p:txBody>
        </p:sp>
        <p:sp>
          <p:nvSpPr>
            <p:cNvPr id="20" name="íṧļîḍê">
              <a:extLst>
                <a:ext uri="{FF2B5EF4-FFF2-40B4-BE49-F238E27FC236}">
                  <a16:creationId xmlns:a16="http://schemas.microsoft.com/office/drawing/2014/main" id="{3B57A907-4FFB-4524-B7DD-7D5AA438A8D2}"/>
                </a:ext>
              </a:extLst>
            </p:cNvPr>
            <p:cNvSpPr/>
            <p:nvPr/>
          </p:nvSpPr>
          <p:spPr bwMode="auto">
            <a:xfrm>
              <a:off x="5218081" y="3430617"/>
              <a:ext cx="417429" cy="415867"/>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bg1"/>
            </a:solidFill>
            <a:ln>
              <a:noFill/>
            </a:ln>
            <a:effectLst/>
            <a:extLst/>
          </p:spPr>
          <p:txBody>
            <a:bodyPr wrap="square" lIns="91440" tIns="45720" rIns="91440" bIns="45720" anchor="ctr">
              <a:normAutofit/>
            </a:bodyPr>
            <a:lstStyle/>
            <a:p>
              <a:pPr algn="ctr"/>
              <a:endParaRPr/>
            </a:p>
          </p:txBody>
        </p:sp>
        <p:sp>
          <p:nvSpPr>
            <p:cNvPr id="21" name="i$ľíḓé">
              <a:extLst>
                <a:ext uri="{FF2B5EF4-FFF2-40B4-BE49-F238E27FC236}">
                  <a16:creationId xmlns:a16="http://schemas.microsoft.com/office/drawing/2014/main" id="{16D7FF74-F2C0-4EE7-AFE6-0C287F42E734}"/>
                </a:ext>
              </a:extLst>
            </p:cNvPr>
            <p:cNvSpPr/>
            <p:nvPr/>
          </p:nvSpPr>
          <p:spPr bwMode="auto">
            <a:xfrm>
              <a:off x="4558659" y="2269658"/>
              <a:ext cx="441316" cy="43492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wrap="square" lIns="91440" tIns="45720" rIns="91440" bIns="45720" anchor="ctr">
              <a:normAutofit/>
            </a:bodyPr>
            <a:lstStyle/>
            <a:p>
              <a:pPr algn="ctr"/>
              <a:endParaRPr/>
            </a:p>
          </p:txBody>
        </p:sp>
      </p:grpSp>
      <p:grpSp>
        <p:nvGrpSpPr>
          <p:cNvPr id="10" name="î$lidé">
            <a:extLst>
              <a:ext uri="{FF2B5EF4-FFF2-40B4-BE49-F238E27FC236}">
                <a16:creationId xmlns:a16="http://schemas.microsoft.com/office/drawing/2014/main" id="{38BAF9C1-738F-4E59-AF54-DFAE69A97963}"/>
              </a:ext>
            </a:extLst>
          </p:cNvPr>
          <p:cNvGrpSpPr/>
          <p:nvPr/>
        </p:nvGrpSpPr>
        <p:grpSpPr>
          <a:xfrm>
            <a:off x="7008416" y="1936521"/>
            <a:ext cx="5238343" cy="1101194"/>
            <a:chOff x="6790346" y="2032312"/>
            <a:chExt cx="4801134" cy="1009287"/>
          </a:xfrm>
        </p:grpSpPr>
        <p:sp>
          <p:nvSpPr>
            <p:cNvPr id="32" name="ïŝľíḋè">
              <a:extLst>
                <a:ext uri="{FF2B5EF4-FFF2-40B4-BE49-F238E27FC236}">
                  <a16:creationId xmlns:a16="http://schemas.microsoft.com/office/drawing/2014/main" id="{C84FFF6F-6149-4CC8-8D41-ED2D0ADF06B7}"/>
                </a:ext>
              </a:extLst>
            </p:cNvPr>
            <p:cNvSpPr txBox="1"/>
            <p:nvPr/>
          </p:nvSpPr>
          <p:spPr>
            <a:xfrm>
              <a:off x="6790346" y="2442359"/>
              <a:ext cx="4801134" cy="599240"/>
            </a:xfrm>
            <a:prstGeom prst="rect">
              <a:avLst/>
            </a:prstGeom>
            <a:noFill/>
          </p:spPr>
          <p:txBody>
            <a:bodyPr wrap="square" lIns="91440" tIns="45720" rIns="91440" bIns="45720">
              <a:normAutofit/>
            </a:bodyPr>
            <a:lstStyle/>
            <a:p>
              <a:pPr>
                <a:lnSpc>
                  <a:spcPct val="120000"/>
                </a:lnSpc>
              </a:pPr>
              <a:r>
                <a:rPr lang="zh-CN" altLang="en-US" sz="1600" dirty="0"/>
                <a:t>潜岳苍苍，江淮汤汤。缅怀先哲</a:t>
              </a:r>
              <a:endParaRPr lang="en-US" altLang="zh-CN" sz="1600" dirty="0"/>
            </a:p>
            <a:p>
              <a:pPr>
                <a:lnSpc>
                  <a:spcPct val="120000"/>
                </a:lnSpc>
              </a:pPr>
              <a:r>
                <a:rPr lang="zh-CN" altLang="en-US" sz="1600" dirty="0"/>
                <a:t>管仲蒙庄</a:t>
              </a:r>
              <a:endParaRPr lang="en-US" altLang="zh-CN" sz="1600" dirty="0"/>
            </a:p>
          </p:txBody>
        </p:sp>
        <p:sp>
          <p:nvSpPr>
            <p:cNvPr id="33" name="íṥḻíḋê">
              <a:extLst>
                <a:ext uri="{FF2B5EF4-FFF2-40B4-BE49-F238E27FC236}">
                  <a16:creationId xmlns:a16="http://schemas.microsoft.com/office/drawing/2014/main" id="{65DD33DC-9073-4E8D-B5C9-308C129FD81B}"/>
                </a:ext>
              </a:extLst>
            </p:cNvPr>
            <p:cNvSpPr/>
            <p:nvPr/>
          </p:nvSpPr>
          <p:spPr>
            <a:xfrm>
              <a:off x="6790348" y="2032312"/>
              <a:ext cx="3174551" cy="507831"/>
            </a:xfrm>
            <a:prstGeom prst="rect">
              <a:avLst/>
            </a:prstGeom>
          </p:spPr>
          <p:txBody>
            <a:bodyPr wrap="square" lIns="91440" tIns="45720" rIns="91440" bIns="45720" anchor="ctr">
              <a:normAutofit/>
            </a:bodyPr>
            <a:lstStyle/>
            <a:p>
              <a:r>
                <a:rPr lang="zh-CN" altLang="en-US" b="1" dirty="0"/>
                <a:t>小标题</a:t>
              </a:r>
            </a:p>
          </p:txBody>
        </p:sp>
      </p:grpSp>
      <p:grpSp>
        <p:nvGrpSpPr>
          <p:cNvPr id="35" name="î$lidé">
            <a:extLst>
              <a:ext uri="{FF2B5EF4-FFF2-40B4-BE49-F238E27FC236}">
                <a16:creationId xmlns:a16="http://schemas.microsoft.com/office/drawing/2014/main" id="{4171A7E8-FFBC-42D3-AE6F-B3B4CFEA0C9C}"/>
              </a:ext>
            </a:extLst>
          </p:cNvPr>
          <p:cNvGrpSpPr/>
          <p:nvPr/>
        </p:nvGrpSpPr>
        <p:grpSpPr>
          <a:xfrm>
            <a:off x="7667004" y="3087954"/>
            <a:ext cx="5238343" cy="1101194"/>
            <a:chOff x="6790346" y="2032312"/>
            <a:chExt cx="4801134" cy="1009287"/>
          </a:xfrm>
        </p:grpSpPr>
        <p:sp>
          <p:nvSpPr>
            <p:cNvPr id="36" name="ïŝľíḋè">
              <a:extLst>
                <a:ext uri="{FF2B5EF4-FFF2-40B4-BE49-F238E27FC236}">
                  <a16:creationId xmlns:a16="http://schemas.microsoft.com/office/drawing/2014/main" id="{36119142-E60B-4E8E-A5A0-12DD21404BDA}"/>
                </a:ext>
              </a:extLst>
            </p:cNvPr>
            <p:cNvSpPr txBox="1"/>
            <p:nvPr/>
          </p:nvSpPr>
          <p:spPr>
            <a:xfrm>
              <a:off x="6790346" y="2442359"/>
              <a:ext cx="4801134" cy="599240"/>
            </a:xfrm>
            <a:prstGeom prst="rect">
              <a:avLst/>
            </a:prstGeom>
            <a:noFill/>
          </p:spPr>
          <p:txBody>
            <a:bodyPr wrap="square" lIns="91440" tIns="45720" rIns="91440" bIns="45720">
              <a:normAutofit/>
            </a:bodyPr>
            <a:lstStyle/>
            <a:p>
              <a:pPr>
                <a:lnSpc>
                  <a:spcPct val="120000"/>
                </a:lnSpc>
              </a:pPr>
              <a:r>
                <a:rPr lang="zh-CN" altLang="en-US" sz="1600" dirty="0"/>
                <a:t>潜岳苍苍，江淮汤汤。缅怀先哲</a:t>
              </a:r>
              <a:endParaRPr lang="en-US" altLang="zh-CN" sz="1600" dirty="0"/>
            </a:p>
            <a:p>
              <a:pPr>
                <a:lnSpc>
                  <a:spcPct val="120000"/>
                </a:lnSpc>
              </a:pPr>
              <a:r>
                <a:rPr lang="zh-CN" altLang="en-US" sz="1600" dirty="0"/>
                <a:t>管仲蒙庄</a:t>
              </a:r>
              <a:endParaRPr lang="en-US" altLang="zh-CN" sz="1600" dirty="0"/>
            </a:p>
          </p:txBody>
        </p:sp>
        <p:sp>
          <p:nvSpPr>
            <p:cNvPr id="37" name="íṥḻíḋê">
              <a:extLst>
                <a:ext uri="{FF2B5EF4-FFF2-40B4-BE49-F238E27FC236}">
                  <a16:creationId xmlns:a16="http://schemas.microsoft.com/office/drawing/2014/main" id="{3E48055C-2A25-4D11-9D2D-C5866A68A873}"/>
                </a:ext>
              </a:extLst>
            </p:cNvPr>
            <p:cNvSpPr/>
            <p:nvPr/>
          </p:nvSpPr>
          <p:spPr>
            <a:xfrm>
              <a:off x="6790348" y="2032312"/>
              <a:ext cx="3174551" cy="507831"/>
            </a:xfrm>
            <a:prstGeom prst="rect">
              <a:avLst/>
            </a:prstGeom>
          </p:spPr>
          <p:txBody>
            <a:bodyPr wrap="square" lIns="91440" tIns="45720" rIns="91440" bIns="45720" anchor="ctr">
              <a:normAutofit/>
            </a:bodyPr>
            <a:lstStyle/>
            <a:p>
              <a:r>
                <a:rPr lang="zh-CN" altLang="en-US" b="1" dirty="0"/>
                <a:t>小标题</a:t>
              </a:r>
            </a:p>
          </p:txBody>
        </p:sp>
      </p:grpSp>
      <p:grpSp>
        <p:nvGrpSpPr>
          <p:cNvPr id="38" name="î$lidé">
            <a:extLst>
              <a:ext uri="{FF2B5EF4-FFF2-40B4-BE49-F238E27FC236}">
                <a16:creationId xmlns:a16="http://schemas.microsoft.com/office/drawing/2014/main" id="{958048A7-2536-4DE4-B6FE-802C54BB1829}"/>
              </a:ext>
            </a:extLst>
          </p:cNvPr>
          <p:cNvGrpSpPr/>
          <p:nvPr/>
        </p:nvGrpSpPr>
        <p:grpSpPr>
          <a:xfrm>
            <a:off x="8325592" y="4293527"/>
            <a:ext cx="5238343" cy="1101194"/>
            <a:chOff x="6790346" y="2032312"/>
            <a:chExt cx="4801134" cy="1009287"/>
          </a:xfrm>
        </p:grpSpPr>
        <p:sp>
          <p:nvSpPr>
            <p:cNvPr id="39" name="ïŝľíḋè">
              <a:extLst>
                <a:ext uri="{FF2B5EF4-FFF2-40B4-BE49-F238E27FC236}">
                  <a16:creationId xmlns:a16="http://schemas.microsoft.com/office/drawing/2014/main" id="{E8FF15ED-2B79-4123-9232-F1D72B71F904}"/>
                </a:ext>
              </a:extLst>
            </p:cNvPr>
            <p:cNvSpPr txBox="1"/>
            <p:nvPr/>
          </p:nvSpPr>
          <p:spPr>
            <a:xfrm>
              <a:off x="6790346" y="2442359"/>
              <a:ext cx="4801134" cy="599240"/>
            </a:xfrm>
            <a:prstGeom prst="rect">
              <a:avLst/>
            </a:prstGeom>
            <a:noFill/>
          </p:spPr>
          <p:txBody>
            <a:bodyPr wrap="square" lIns="91440" tIns="45720" rIns="91440" bIns="45720">
              <a:normAutofit/>
            </a:bodyPr>
            <a:lstStyle/>
            <a:p>
              <a:pPr>
                <a:lnSpc>
                  <a:spcPct val="120000"/>
                </a:lnSpc>
              </a:pPr>
              <a:r>
                <a:rPr lang="zh-CN" altLang="en-US" sz="1600" dirty="0"/>
                <a:t>潜岳苍苍，江淮汤汤。缅怀先哲</a:t>
              </a:r>
              <a:endParaRPr lang="en-US" altLang="zh-CN" sz="1600" dirty="0"/>
            </a:p>
            <a:p>
              <a:pPr>
                <a:lnSpc>
                  <a:spcPct val="120000"/>
                </a:lnSpc>
              </a:pPr>
              <a:r>
                <a:rPr lang="zh-CN" altLang="en-US" sz="1600" dirty="0"/>
                <a:t>管仲蒙庄</a:t>
              </a:r>
              <a:endParaRPr lang="en-US" altLang="zh-CN" sz="1600" dirty="0"/>
            </a:p>
          </p:txBody>
        </p:sp>
        <p:sp>
          <p:nvSpPr>
            <p:cNvPr id="40" name="íṥḻíḋê">
              <a:extLst>
                <a:ext uri="{FF2B5EF4-FFF2-40B4-BE49-F238E27FC236}">
                  <a16:creationId xmlns:a16="http://schemas.microsoft.com/office/drawing/2014/main" id="{1899DD7B-3776-4731-9B4D-2D9DAF42ACE7}"/>
                </a:ext>
              </a:extLst>
            </p:cNvPr>
            <p:cNvSpPr/>
            <p:nvPr/>
          </p:nvSpPr>
          <p:spPr>
            <a:xfrm>
              <a:off x="6790348" y="2032312"/>
              <a:ext cx="3174551" cy="507831"/>
            </a:xfrm>
            <a:prstGeom prst="rect">
              <a:avLst/>
            </a:prstGeom>
          </p:spPr>
          <p:txBody>
            <a:bodyPr wrap="square" lIns="91440" tIns="45720" rIns="91440" bIns="45720" anchor="ctr">
              <a:normAutofit/>
            </a:bodyPr>
            <a:lstStyle/>
            <a:p>
              <a:r>
                <a:rPr lang="zh-CN" altLang="en-US" b="1" dirty="0"/>
                <a:t>小标题</a:t>
              </a:r>
            </a:p>
          </p:txBody>
        </p:sp>
      </p:grpSp>
      <p:grpSp>
        <p:nvGrpSpPr>
          <p:cNvPr id="65" name="组合 64">
            <a:extLst>
              <a:ext uri="{FF2B5EF4-FFF2-40B4-BE49-F238E27FC236}">
                <a16:creationId xmlns:a16="http://schemas.microsoft.com/office/drawing/2014/main" id="{D559807F-B602-462D-A8BE-FA949E905DB0}"/>
              </a:ext>
            </a:extLst>
          </p:cNvPr>
          <p:cNvGrpSpPr/>
          <p:nvPr/>
        </p:nvGrpSpPr>
        <p:grpSpPr>
          <a:xfrm>
            <a:off x="-1407535" y="1936521"/>
            <a:ext cx="5238343" cy="1101194"/>
            <a:chOff x="-1321807" y="1936521"/>
            <a:chExt cx="5238343" cy="1101194"/>
          </a:xfrm>
        </p:grpSpPr>
        <p:sp>
          <p:nvSpPr>
            <p:cNvPr id="63" name="ïŝľíḋè">
              <a:extLst>
                <a:ext uri="{FF2B5EF4-FFF2-40B4-BE49-F238E27FC236}">
                  <a16:creationId xmlns:a16="http://schemas.microsoft.com/office/drawing/2014/main" id="{478D1941-B3F3-45C4-892F-9B07499AA4DE}"/>
                </a:ext>
              </a:extLst>
            </p:cNvPr>
            <p:cNvSpPr txBox="1"/>
            <p:nvPr/>
          </p:nvSpPr>
          <p:spPr>
            <a:xfrm>
              <a:off x="-1321807" y="2383907"/>
              <a:ext cx="5238343" cy="653808"/>
            </a:xfrm>
            <a:prstGeom prst="rect">
              <a:avLst/>
            </a:prstGeom>
            <a:noFill/>
          </p:spPr>
          <p:txBody>
            <a:bodyPr wrap="square" lIns="91440" tIns="45720" rIns="91440" bIns="45720">
              <a:normAutofit/>
            </a:bodyPr>
            <a:lstStyle/>
            <a:p>
              <a:pPr algn="r">
                <a:lnSpc>
                  <a:spcPct val="120000"/>
                </a:lnSpc>
              </a:pPr>
              <a:r>
                <a:rPr lang="zh-CN" altLang="en-US" sz="1600" dirty="0"/>
                <a:t>潜岳苍苍，江淮汤汤。缅怀先哲</a:t>
              </a:r>
              <a:endParaRPr lang="en-US" altLang="zh-CN" sz="1600" dirty="0"/>
            </a:p>
            <a:p>
              <a:pPr algn="r">
                <a:lnSpc>
                  <a:spcPct val="120000"/>
                </a:lnSpc>
              </a:pPr>
              <a:r>
                <a:rPr lang="zh-CN" altLang="en-US" sz="1600" dirty="0"/>
                <a:t>管仲蒙庄</a:t>
              </a:r>
              <a:endParaRPr lang="en-US" altLang="zh-CN" sz="1600" dirty="0"/>
            </a:p>
          </p:txBody>
        </p:sp>
        <p:sp>
          <p:nvSpPr>
            <p:cNvPr id="64" name="íṥḻíḋê">
              <a:extLst>
                <a:ext uri="{FF2B5EF4-FFF2-40B4-BE49-F238E27FC236}">
                  <a16:creationId xmlns:a16="http://schemas.microsoft.com/office/drawing/2014/main" id="{147C82B3-8717-4F6D-8324-A8C5A49255B0}"/>
                </a:ext>
              </a:extLst>
            </p:cNvPr>
            <p:cNvSpPr/>
            <p:nvPr/>
          </p:nvSpPr>
          <p:spPr>
            <a:xfrm>
              <a:off x="3005313" y="1936521"/>
              <a:ext cx="911223" cy="554075"/>
            </a:xfrm>
            <a:prstGeom prst="rect">
              <a:avLst/>
            </a:prstGeom>
          </p:spPr>
          <p:txBody>
            <a:bodyPr wrap="square" lIns="91440" tIns="45720" rIns="91440" bIns="45720" anchor="ctr">
              <a:normAutofit/>
            </a:bodyPr>
            <a:lstStyle/>
            <a:p>
              <a:r>
                <a:rPr lang="zh-CN" altLang="en-US" b="1" dirty="0"/>
                <a:t>小标题</a:t>
              </a:r>
            </a:p>
          </p:txBody>
        </p:sp>
      </p:grpSp>
      <p:grpSp>
        <p:nvGrpSpPr>
          <p:cNvPr id="66" name="组合 65">
            <a:extLst>
              <a:ext uri="{FF2B5EF4-FFF2-40B4-BE49-F238E27FC236}">
                <a16:creationId xmlns:a16="http://schemas.microsoft.com/office/drawing/2014/main" id="{AFBBB57B-C55A-476C-9586-993394879BEE}"/>
              </a:ext>
            </a:extLst>
          </p:cNvPr>
          <p:cNvGrpSpPr/>
          <p:nvPr/>
        </p:nvGrpSpPr>
        <p:grpSpPr>
          <a:xfrm>
            <a:off x="-733665" y="3087954"/>
            <a:ext cx="5238343" cy="1101194"/>
            <a:chOff x="-1321807" y="1936521"/>
            <a:chExt cx="5238343" cy="1101194"/>
          </a:xfrm>
        </p:grpSpPr>
        <p:sp>
          <p:nvSpPr>
            <p:cNvPr id="67" name="ïŝľíḋè">
              <a:extLst>
                <a:ext uri="{FF2B5EF4-FFF2-40B4-BE49-F238E27FC236}">
                  <a16:creationId xmlns:a16="http://schemas.microsoft.com/office/drawing/2014/main" id="{7F906DFE-EAE7-4957-B79B-B6E49226190D}"/>
                </a:ext>
              </a:extLst>
            </p:cNvPr>
            <p:cNvSpPr txBox="1"/>
            <p:nvPr/>
          </p:nvSpPr>
          <p:spPr>
            <a:xfrm>
              <a:off x="-1321807" y="2383907"/>
              <a:ext cx="5238343" cy="653808"/>
            </a:xfrm>
            <a:prstGeom prst="rect">
              <a:avLst/>
            </a:prstGeom>
            <a:noFill/>
          </p:spPr>
          <p:txBody>
            <a:bodyPr wrap="square" lIns="91440" tIns="45720" rIns="91440" bIns="45720">
              <a:normAutofit/>
            </a:bodyPr>
            <a:lstStyle/>
            <a:p>
              <a:pPr algn="r">
                <a:lnSpc>
                  <a:spcPct val="120000"/>
                </a:lnSpc>
              </a:pPr>
              <a:r>
                <a:rPr lang="zh-CN" altLang="en-US" sz="1600" dirty="0"/>
                <a:t>潜岳苍苍，江淮汤汤。缅怀先哲</a:t>
              </a:r>
              <a:endParaRPr lang="en-US" altLang="zh-CN" sz="1600" dirty="0"/>
            </a:p>
            <a:p>
              <a:pPr algn="r">
                <a:lnSpc>
                  <a:spcPct val="120000"/>
                </a:lnSpc>
              </a:pPr>
              <a:r>
                <a:rPr lang="zh-CN" altLang="en-US" sz="1600" dirty="0"/>
                <a:t>管仲蒙庄</a:t>
              </a:r>
              <a:endParaRPr lang="en-US" altLang="zh-CN" sz="1600" dirty="0"/>
            </a:p>
          </p:txBody>
        </p:sp>
        <p:sp>
          <p:nvSpPr>
            <p:cNvPr id="68" name="íṥḻíḋê">
              <a:extLst>
                <a:ext uri="{FF2B5EF4-FFF2-40B4-BE49-F238E27FC236}">
                  <a16:creationId xmlns:a16="http://schemas.microsoft.com/office/drawing/2014/main" id="{5DBFDEF0-DCC5-499C-9F10-1CC1F63BDBB5}"/>
                </a:ext>
              </a:extLst>
            </p:cNvPr>
            <p:cNvSpPr/>
            <p:nvPr/>
          </p:nvSpPr>
          <p:spPr>
            <a:xfrm>
              <a:off x="3005313" y="1936521"/>
              <a:ext cx="911223" cy="554075"/>
            </a:xfrm>
            <a:prstGeom prst="rect">
              <a:avLst/>
            </a:prstGeom>
          </p:spPr>
          <p:txBody>
            <a:bodyPr wrap="square" lIns="91440" tIns="45720" rIns="91440" bIns="45720" anchor="ctr">
              <a:normAutofit/>
            </a:bodyPr>
            <a:lstStyle/>
            <a:p>
              <a:r>
                <a:rPr lang="zh-CN" altLang="en-US" b="1" dirty="0"/>
                <a:t>小标题</a:t>
              </a:r>
            </a:p>
          </p:txBody>
        </p:sp>
      </p:grpSp>
      <p:grpSp>
        <p:nvGrpSpPr>
          <p:cNvPr id="69" name="组合 68">
            <a:extLst>
              <a:ext uri="{FF2B5EF4-FFF2-40B4-BE49-F238E27FC236}">
                <a16:creationId xmlns:a16="http://schemas.microsoft.com/office/drawing/2014/main" id="{9E39F11F-C132-40ED-8918-03958AD984D5}"/>
              </a:ext>
            </a:extLst>
          </p:cNvPr>
          <p:cNvGrpSpPr/>
          <p:nvPr/>
        </p:nvGrpSpPr>
        <p:grpSpPr>
          <a:xfrm>
            <a:off x="-105250" y="4293527"/>
            <a:ext cx="5238343" cy="1101194"/>
            <a:chOff x="-1321807" y="1936521"/>
            <a:chExt cx="5238343" cy="1101194"/>
          </a:xfrm>
        </p:grpSpPr>
        <p:sp>
          <p:nvSpPr>
            <p:cNvPr id="70" name="ïŝľíḋè">
              <a:extLst>
                <a:ext uri="{FF2B5EF4-FFF2-40B4-BE49-F238E27FC236}">
                  <a16:creationId xmlns:a16="http://schemas.microsoft.com/office/drawing/2014/main" id="{1E3803C9-C291-416A-A0DB-1A2FA774AAFD}"/>
                </a:ext>
              </a:extLst>
            </p:cNvPr>
            <p:cNvSpPr txBox="1"/>
            <p:nvPr/>
          </p:nvSpPr>
          <p:spPr>
            <a:xfrm>
              <a:off x="-1321807" y="2383907"/>
              <a:ext cx="5238343" cy="653808"/>
            </a:xfrm>
            <a:prstGeom prst="rect">
              <a:avLst/>
            </a:prstGeom>
            <a:noFill/>
          </p:spPr>
          <p:txBody>
            <a:bodyPr wrap="square" lIns="91440" tIns="45720" rIns="91440" bIns="45720">
              <a:normAutofit/>
            </a:bodyPr>
            <a:lstStyle/>
            <a:p>
              <a:pPr algn="r">
                <a:lnSpc>
                  <a:spcPct val="120000"/>
                </a:lnSpc>
              </a:pPr>
              <a:r>
                <a:rPr lang="zh-CN" altLang="en-US" sz="1600" dirty="0"/>
                <a:t>潜岳苍苍，江淮汤汤。缅怀先哲</a:t>
              </a:r>
              <a:endParaRPr lang="en-US" altLang="zh-CN" sz="1600" dirty="0"/>
            </a:p>
            <a:p>
              <a:pPr algn="r">
                <a:lnSpc>
                  <a:spcPct val="120000"/>
                </a:lnSpc>
              </a:pPr>
              <a:r>
                <a:rPr lang="zh-CN" altLang="en-US" sz="1600" dirty="0"/>
                <a:t>管仲蒙庄</a:t>
              </a:r>
              <a:endParaRPr lang="en-US" altLang="zh-CN" sz="1600" dirty="0"/>
            </a:p>
          </p:txBody>
        </p:sp>
        <p:sp>
          <p:nvSpPr>
            <p:cNvPr id="71" name="íṥḻíḋê">
              <a:extLst>
                <a:ext uri="{FF2B5EF4-FFF2-40B4-BE49-F238E27FC236}">
                  <a16:creationId xmlns:a16="http://schemas.microsoft.com/office/drawing/2014/main" id="{6B016586-A810-43F4-BD77-1DF34602BF4B}"/>
                </a:ext>
              </a:extLst>
            </p:cNvPr>
            <p:cNvSpPr/>
            <p:nvPr/>
          </p:nvSpPr>
          <p:spPr>
            <a:xfrm>
              <a:off x="3005313" y="1936521"/>
              <a:ext cx="911223" cy="554075"/>
            </a:xfrm>
            <a:prstGeom prst="rect">
              <a:avLst/>
            </a:prstGeom>
          </p:spPr>
          <p:txBody>
            <a:bodyPr wrap="square" lIns="91440" tIns="45720" rIns="91440" bIns="45720" anchor="ctr">
              <a:normAutofit/>
            </a:bodyPr>
            <a:lstStyle/>
            <a:p>
              <a:r>
                <a:rPr lang="zh-CN" altLang="en-US" b="1" dirty="0"/>
                <a:t>小标题</a:t>
              </a:r>
            </a:p>
          </p:txBody>
        </p:sp>
      </p:grpSp>
    </p:spTree>
    <p:extLst>
      <p:ext uri="{BB962C8B-B14F-4D97-AF65-F5344CB8AC3E}">
        <p14:creationId xmlns:p14="http://schemas.microsoft.com/office/powerpoint/2010/main" val="298731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6C62F-C716-4445-88E7-606A0F687068}"/>
              </a:ext>
            </a:extLst>
          </p:cNvPr>
          <p:cNvSpPr>
            <a:spLocks noGrp="1"/>
          </p:cNvSpPr>
          <p:nvPr>
            <p:ph type="title"/>
          </p:nvPr>
        </p:nvSpPr>
        <p:spPr/>
        <p:txBody>
          <a:bodyPr/>
          <a:lstStyle/>
          <a:p>
            <a:r>
              <a:rPr lang="zh-CN" altLang="en-US" dirty="0"/>
              <a:t>这是一个对比分析图</a:t>
            </a:r>
          </a:p>
        </p:txBody>
      </p:sp>
      <p:grpSp>
        <p:nvGrpSpPr>
          <p:cNvPr id="3" name="18654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091C408-BE42-4505-B17F-9636C997F68A}"/>
              </a:ext>
            </a:extLst>
          </p:cNvPr>
          <p:cNvGrpSpPr>
            <a:grpSpLocks noChangeAspect="1"/>
          </p:cNvGrpSpPr>
          <p:nvPr>
            <p:custDataLst>
              <p:tags r:id="rId1"/>
            </p:custDataLst>
          </p:nvPr>
        </p:nvGrpSpPr>
        <p:grpSpPr>
          <a:xfrm>
            <a:off x="0" y="1196752"/>
            <a:ext cx="12192000" cy="4768274"/>
            <a:chOff x="0" y="1196752"/>
            <a:chExt cx="12192000" cy="4768274"/>
          </a:xfrm>
        </p:grpSpPr>
        <p:sp>
          <p:nvSpPr>
            <p:cNvPr id="4" name="íṡḻiḓè">
              <a:extLst>
                <a:ext uri="{FF2B5EF4-FFF2-40B4-BE49-F238E27FC236}">
                  <a16:creationId xmlns:a16="http://schemas.microsoft.com/office/drawing/2014/main" id="{53C232A2-CC1E-4FF2-B317-8BAF4E0F38A6}"/>
                </a:ext>
              </a:extLst>
            </p:cNvPr>
            <p:cNvSpPr/>
            <p:nvPr/>
          </p:nvSpPr>
          <p:spPr>
            <a:xfrm>
              <a:off x="0" y="2442705"/>
              <a:ext cx="12192000" cy="2282439"/>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îŝḻîḓè">
              <a:extLst>
                <a:ext uri="{FF2B5EF4-FFF2-40B4-BE49-F238E27FC236}">
                  <a16:creationId xmlns:a16="http://schemas.microsoft.com/office/drawing/2014/main" id="{F636738D-9E4B-40B3-9C87-B7B7A18CBBEC}"/>
                </a:ext>
              </a:extLst>
            </p:cNvPr>
            <p:cNvSpPr/>
            <p:nvPr/>
          </p:nvSpPr>
          <p:spPr bwMode="auto">
            <a:xfrm>
              <a:off x="4151784" y="1196752"/>
              <a:ext cx="3530019" cy="1245954"/>
            </a:xfrm>
            <a:custGeom>
              <a:avLst/>
              <a:gdLst>
                <a:gd name="T0" fmla="*/ 735 w 1602"/>
                <a:gd name="T1" fmla="*/ 530 h 565"/>
                <a:gd name="T2" fmla="*/ 735 w 1602"/>
                <a:gd name="T3" fmla="*/ 509 h 565"/>
                <a:gd name="T4" fmla="*/ 700 w 1602"/>
                <a:gd name="T5" fmla="*/ 474 h 565"/>
                <a:gd name="T6" fmla="*/ 313 w 1602"/>
                <a:gd name="T7" fmla="*/ 474 h 565"/>
                <a:gd name="T8" fmla="*/ 233 w 1602"/>
                <a:gd name="T9" fmla="*/ 397 h 565"/>
                <a:gd name="T10" fmla="*/ 233 w 1602"/>
                <a:gd name="T11" fmla="*/ 319 h 565"/>
                <a:gd name="T12" fmla="*/ 179 w 1602"/>
                <a:gd name="T13" fmla="*/ 265 h 565"/>
                <a:gd name="T14" fmla="*/ 100 w 1602"/>
                <a:gd name="T15" fmla="*/ 265 h 565"/>
                <a:gd name="T16" fmla="*/ 0 w 1602"/>
                <a:gd name="T17" fmla="*/ 165 h 565"/>
                <a:gd name="T18" fmla="*/ 0 w 1602"/>
                <a:gd name="T19" fmla="*/ 103 h 565"/>
                <a:gd name="T20" fmla="*/ 100 w 1602"/>
                <a:gd name="T21" fmla="*/ 2 h 565"/>
                <a:gd name="T22" fmla="*/ 785 w 1602"/>
                <a:gd name="T23" fmla="*/ 2 h 565"/>
                <a:gd name="T24" fmla="*/ 835 w 1602"/>
                <a:gd name="T25" fmla="*/ 0 h 565"/>
                <a:gd name="T26" fmla="*/ 1450 w 1602"/>
                <a:gd name="T27" fmla="*/ 234 h 565"/>
                <a:gd name="T28" fmla="*/ 1602 w 1602"/>
                <a:gd name="T29" fmla="*/ 565 h 565"/>
                <a:gd name="T30" fmla="*/ 705 w 1602"/>
                <a:gd name="T31" fmla="*/ 565 h 565"/>
                <a:gd name="T32" fmla="*/ 735 w 1602"/>
                <a:gd name="T33" fmla="*/ 53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2" h="565">
                  <a:moveTo>
                    <a:pt x="735" y="530"/>
                  </a:moveTo>
                  <a:cubicBezTo>
                    <a:pt x="735" y="509"/>
                    <a:pt x="735" y="509"/>
                    <a:pt x="735" y="509"/>
                  </a:cubicBezTo>
                  <a:cubicBezTo>
                    <a:pt x="735" y="490"/>
                    <a:pt x="719" y="474"/>
                    <a:pt x="700" y="474"/>
                  </a:cubicBezTo>
                  <a:cubicBezTo>
                    <a:pt x="313" y="474"/>
                    <a:pt x="313" y="474"/>
                    <a:pt x="313" y="474"/>
                  </a:cubicBezTo>
                  <a:cubicBezTo>
                    <a:pt x="269" y="474"/>
                    <a:pt x="233" y="440"/>
                    <a:pt x="233" y="397"/>
                  </a:cubicBezTo>
                  <a:cubicBezTo>
                    <a:pt x="233" y="319"/>
                    <a:pt x="233" y="319"/>
                    <a:pt x="233" y="319"/>
                  </a:cubicBezTo>
                  <a:cubicBezTo>
                    <a:pt x="233" y="289"/>
                    <a:pt x="209" y="265"/>
                    <a:pt x="179" y="265"/>
                  </a:cubicBezTo>
                  <a:cubicBezTo>
                    <a:pt x="100" y="265"/>
                    <a:pt x="100" y="265"/>
                    <a:pt x="100" y="265"/>
                  </a:cubicBezTo>
                  <a:cubicBezTo>
                    <a:pt x="44" y="265"/>
                    <a:pt x="0" y="221"/>
                    <a:pt x="0" y="165"/>
                  </a:cubicBezTo>
                  <a:cubicBezTo>
                    <a:pt x="0" y="103"/>
                    <a:pt x="0" y="103"/>
                    <a:pt x="0" y="103"/>
                  </a:cubicBezTo>
                  <a:cubicBezTo>
                    <a:pt x="0" y="47"/>
                    <a:pt x="44" y="2"/>
                    <a:pt x="100" y="2"/>
                  </a:cubicBezTo>
                  <a:cubicBezTo>
                    <a:pt x="785" y="2"/>
                    <a:pt x="785" y="2"/>
                    <a:pt x="785" y="2"/>
                  </a:cubicBezTo>
                  <a:cubicBezTo>
                    <a:pt x="801" y="1"/>
                    <a:pt x="818" y="0"/>
                    <a:pt x="835" y="0"/>
                  </a:cubicBezTo>
                  <a:cubicBezTo>
                    <a:pt x="1118" y="0"/>
                    <a:pt x="1313" y="75"/>
                    <a:pt x="1450" y="234"/>
                  </a:cubicBezTo>
                  <a:cubicBezTo>
                    <a:pt x="1537" y="337"/>
                    <a:pt x="1579" y="462"/>
                    <a:pt x="1602" y="565"/>
                  </a:cubicBezTo>
                  <a:cubicBezTo>
                    <a:pt x="705" y="565"/>
                    <a:pt x="705" y="565"/>
                    <a:pt x="705" y="565"/>
                  </a:cubicBezTo>
                  <a:cubicBezTo>
                    <a:pt x="721" y="563"/>
                    <a:pt x="735" y="548"/>
                    <a:pt x="735" y="530"/>
                  </a:cubicBezTo>
                  <a:close/>
                </a:path>
              </a:pathLst>
            </a:custGeom>
            <a:solidFill>
              <a:schemeClr val="accent1"/>
            </a:solidFill>
            <a:ln>
              <a:noFill/>
            </a:ln>
          </p:spPr>
          <p:txBody>
            <a:bodyPr wrap="square" lIns="91440" tIns="45720" rIns="91440" bIns="45720" anchor="ctr">
              <a:normAutofit/>
            </a:bodyPr>
            <a:lstStyle/>
            <a:p>
              <a:pPr algn="ctr"/>
              <a:endParaRPr dirty="0"/>
            </a:p>
          </p:txBody>
        </p:sp>
        <p:sp>
          <p:nvSpPr>
            <p:cNvPr id="6" name="íṩľide">
              <a:extLst>
                <a:ext uri="{FF2B5EF4-FFF2-40B4-BE49-F238E27FC236}">
                  <a16:creationId xmlns:a16="http://schemas.microsoft.com/office/drawing/2014/main" id="{8AF01058-F6C0-4B20-A36E-DC31EB453411}"/>
                </a:ext>
              </a:extLst>
            </p:cNvPr>
            <p:cNvSpPr/>
            <p:nvPr/>
          </p:nvSpPr>
          <p:spPr bwMode="auto">
            <a:xfrm>
              <a:off x="4160010" y="2442706"/>
              <a:ext cx="3748859" cy="1238256"/>
            </a:xfrm>
            <a:custGeom>
              <a:avLst/>
              <a:gdLst>
                <a:gd name="T0" fmla="*/ 734 w 1701"/>
                <a:gd name="T1" fmla="*/ 528 h 562"/>
                <a:gd name="T2" fmla="*/ 734 w 1701"/>
                <a:gd name="T3" fmla="*/ 507 h 562"/>
                <a:gd name="T4" fmla="*/ 700 w 1701"/>
                <a:gd name="T5" fmla="*/ 472 h 562"/>
                <a:gd name="T6" fmla="*/ 313 w 1701"/>
                <a:gd name="T7" fmla="*/ 472 h 562"/>
                <a:gd name="T8" fmla="*/ 233 w 1701"/>
                <a:gd name="T9" fmla="*/ 395 h 562"/>
                <a:gd name="T10" fmla="*/ 233 w 1701"/>
                <a:gd name="T11" fmla="*/ 316 h 562"/>
                <a:gd name="T12" fmla="*/ 179 w 1701"/>
                <a:gd name="T13" fmla="*/ 263 h 562"/>
                <a:gd name="T14" fmla="*/ 100 w 1701"/>
                <a:gd name="T15" fmla="*/ 263 h 562"/>
                <a:gd name="T16" fmla="*/ 0 w 1701"/>
                <a:gd name="T17" fmla="*/ 162 h 562"/>
                <a:gd name="T18" fmla="*/ 0 w 1701"/>
                <a:gd name="T19" fmla="*/ 100 h 562"/>
                <a:gd name="T20" fmla="*/ 100 w 1701"/>
                <a:gd name="T21" fmla="*/ 0 h 562"/>
                <a:gd name="T22" fmla="*/ 700 w 1701"/>
                <a:gd name="T23" fmla="*/ 0 h 562"/>
                <a:gd name="T24" fmla="*/ 700 w 1701"/>
                <a:gd name="T25" fmla="*/ 0 h 562"/>
                <a:gd name="T26" fmla="*/ 705 w 1701"/>
                <a:gd name="T27" fmla="*/ 0 h 562"/>
                <a:gd name="T28" fmla="*/ 1601 w 1701"/>
                <a:gd name="T29" fmla="*/ 0 h 562"/>
                <a:gd name="T30" fmla="*/ 1624 w 1701"/>
                <a:gd name="T31" fmla="*/ 145 h 562"/>
                <a:gd name="T32" fmla="*/ 1625 w 1701"/>
                <a:gd name="T33" fmla="*/ 161 h 562"/>
                <a:gd name="T34" fmla="*/ 1633 w 1701"/>
                <a:gd name="T35" fmla="*/ 252 h 562"/>
                <a:gd name="T36" fmla="*/ 1610 w 1701"/>
                <a:gd name="T37" fmla="*/ 328 h 562"/>
                <a:gd name="T38" fmla="*/ 1603 w 1701"/>
                <a:gd name="T39" fmla="*/ 402 h 562"/>
                <a:gd name="T40" fmla="*/ 1701 w 1701"/>
                <a:gd name="T41" fmla="*/ 562 h 562"/>
                <a:gd name="T42" fmla="*/ 700 w 1701"/>
                <a:gd name="T43" fmla="*/ 562 h 562"/>
                <a:gd name="T44" fmla="*/ 734 w 1701"/>
                <a:gd name="T45" fmla="*/ 52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1" h="562">
                  <a:moveTo>
                    <a:pt x="734" y="528"/>
                  </a:moveTo>
                  <a:cubicBezTo>
                    <a:pt x="734" y="507"/>
                    <a:pt x="734" y="507"/>
                    <a:pt x="734" y="507"/>
                  </a:cubicBezTo>
                  <a:cubicBezTo>
                    <a:pt x="734" y="488"/>
                    <a:pt x="719" y="472"/>
                    <a:pt x="700" y="472"/>
                  </a:cubicBezTo>
                  <a:cubicBezTo>
                    <a:pt x="313" y="472"/>
                    <a:pt x="313" y="472"/>
                    <a:pt x="313" y="472"/>
                  </a:cubicBezTo>
                  <a:cubicBezTo>
                    <a:pt x="269" y="472"/>
                    <a:pt x="233" y="438"/>
                    <a:pt x="233" y="395"/>
                  </a:cubicBezTo>
                  <a:cubicBezTo>
                    <a:pt x="233" y="316"/>
                    <a:pt x="233" y="316"/>
                    <a:pt x="233" y="316"/>
                  </a:cubicBezTo>
                  <a:cubicBezTo>
                    <a:pt x="233" y="287"/>
                    <a:pt x="209" y="263"/>
                    <a:pt x="179" y="263"/>
                  </a:cubicBezTo>
                  <a:cubicBezTo>
                    <a:pt x="100" y="263"/>
                    <a:pt x="100" y="263"/>
                    <a:pt x="100" y="263"/>
                  </a:cubicBezTo>
                  <a:cubicBezTo>
                    <a:pt x="44" y="263"/>
                    <a:pt x="0" y="218"/>
                    <a:pt x="0" y="162"/>
                  </a:cubicBezTo>
                  <a:cubicBezTo>
                    <a:pt x="0" y="100"/>
                    <a:pt x="0" y="100"/>
                    <a:pt x="0" y="100"/>
                  </a:cubicBezTo>
                  <a:cubicBezTo>
                    <a:pt x="0" y="45"/>
                    <a:pt x="44" y="0"/>
                    <a:pt x="100" y="0"/>
                  </a:cubicBezTo>
                  <a:cubicBezTo>
                    <a:pt x="700" y="0"/>
                    <a:pt x="700" y="0"/>
                    <a:pt x="700" y="0"/>
                  </a:cubicBezTo>
                  <a:cubicBezTo>
                    <a:pt x="700" y="0"/>
                    <a:pt x="700" y="0"/>
                    <a:pt x="700" y="0"/>
                  </a:cubicBezTo>
                  <a:cubicBezTo>
                    <a:pt x="701" y="0"/>
                    <a:pt x="703" y="0"/>
                    <a:pt x="705" y="0"/>
                  </a:cubicBezTo>
                  <a:cubicBezTo>
                    <a:pt x="1601" y="0"/>
                    <a:pt x="1601" y="0"/>
                    <a:pt x="1601" y="0"/>
                  </a:cubicBezTo>
                  <a:cubicBezTo>
                    <a:pt x="1615" y="60"/>
                    <a:pt x="1621" y="111"/>
                    <a:pt x="1624" y="145"/>
                  </a:cubicBezTo>
                  <a:cubicBezTo>
                    <a:pt x="1624" y="151"/>
                    <a:pt x="1625" y="157"/>
                    <a:pt x="1625" y="161"/>
                  </a:cubicBezTo>
                  <a:cubicBezTo>
                    <a:pt x="1630" y="198"/>
                    <a:pt x="1633" y="228"/>
                    <a:pt x="1633" y="252"/>
                  </a:cubicBezTo>
                  <a:cubicBezTo>
                    <a:pt x="1633" y="287"/>
                    <a:pt x="1627" y="312"/>
                    <a:pt x="1610" y="328"/>
                  </a:cubicBezTo>
                  <a:cubicBezTo>
                    <a:pt x="1585" y="353"/>
                    <a:pt x="1584" y="376"/>
                    <a:pt x="1603" y="402"/>
                  </a:cubicBezTo>
                  <a:cubicBezTo>
                    <a:pt x="1633" y="445"/>
                    <a:pt x="1672" y="511"/>
                    <a:pt x="1701" y="562"/>
                  </a:cubicBezTo>
                  <a:cubicBezTo>
                    <a:pt x="700" y="562"/>
                    <a:pt x="700" y="562"/>
                    <a:pt x="700" y="562"/>
                  </a:cubicBezTo>
                  <a:cubicBezTo>
                    <a:pt x="719" y="562"/>
                    <a:pt x="734" y="546"/>
                    <a:pt x="734" y="528"/>
                  </a:cubicBezTo>
                  <a:close/>
                </a:path>
              </a:pathLst>
            </a:custGeom>
            <a:solidFill>
              <a:schemeClr val="accent2"/>
            </a:solidFill>
            <a:ln>
              <a:noFill/>
            </a:ln>
          </p:spPr>
          <p:txBody>
            <a:bodyPr wrap="square" lIns="91440" tIns="45720" rIns="91440" bIns="45720" anchor="ctr">
              <a:normAutofit/>
            </a:bodyPr>
            <a:lstStyle/>
            <a:p>
              <a:pPr algn="ctr"/>
              <a:endParaRPr/>
            </a:p>
          </p:txBody>
        </p:sp>
        <p:sp>
          <p:nvSpPr>
            <p:cNvPr id="7" name="iSlíḓe">
              <a:extLst>
                <a:ext uri="{FF2B5EF4-FFF2-40B4-BE49-F238E27FC236}">
                  <a16:creationId xmlns:a16="http://schemas.microsoft.com/office/drawing/2014/main" id="{43D90E09-0265-47BE-ACF4-3AA88896D154}"/>
                </a:ext>
              </a:extLst>
            </p:cNvPr>
            <p:cNvSpPr/>
            <p:nvPr/>
          </p:nvSpPr>
          <p:spPr bwMode="auto">
            <a:xfrm>
              <a:off x="4160010" y="4922516"/>
              <a:ext cx="3532219" cy="1042510"/>
            </a:xfrm>
            <a:custGeom>
              <a:avLst/>
              <a:gdLst>
                <a:gd name="T0" fmla="*/ 1488 w 1603"/>
                <a:gd name="T1" fmla="*/ 214 h 473"/>
                <a:gd name="T2" fmla="*/ 1365 w 1603"/>
                <a:gd name="T3" fmla="*/ 236 h 473"/>
                <a:gd name="T4" fmla="*/ 1216 w 1603"/>
                <a:gd name="T5" fmla="*/ 220 h 473"/>
                <a:gd name="T6" fmla="*/ 1172 w 1603"/>
                <a:gd name="T7" fmla="*/ 214 h 473"/>
                <a:gd name="T8" fmla="*/ 1130 w 1603"/>
                <a:gd name="T9" fmla="*/ 208 h 473"/>
                <a:gd name="T10" fmla="*/ 1125 w 1603"/>
                <a:gd name="T11" fmla="*/ 207 h 473"/>
                <a:gd name="T12" fmla="*/ 1000 w 1603"/>
                <a:gd name="T13" fmla="*/ 426 h 473"/>
                <a:gd name="T14" fmla="*/ 1000 w 1603"/>
                <a:gd name="T15" fmla="*/ 426 h 473"/>
                <a:gd name="T16" fmla="*/ 1000 w 1603"/>
                <a:gd name="T17" fmla="*/ 428 h 473"/>
                <a:gd name="T18" fmla="*/ 998 w 1603"/>
                <a:gd name="T19" fmla="*/ 428 h 473"/>
                <a:gd name="T20" fmla="*/ 998 w 1603"/>
                <a:gd name="T21" fmla="*/ 428 h 473"/>
                <a:gd name="T22" fmla="*/ 997 w 1603"/>
                <a:gd name="T23" fmla="*/ 429 h 473"/>
                <a:gd name="T24" fmla="*/ 996 w 1603"/>
                <a:gd name="T25" fmla="*/ 430 h 473"/>
                <a:gd name="T26" fmla="*/ 995 w 1603"/>
                <a:gd name="T27" fmla="*/ 431 h 473"/>
                <a:gd name="T28" fmla="*/ 995 w 1603"/>
                <a:gd name="T29" fmla="*/ 432 h 473"/>
                <a:gd name="T30" fmla="*/ 992 w 1603"/>
                <a:gd name="T31" fmla="*/ 435 h 473"/>
                <a:gd name="T32" fmla="*/ 990 w 1603"/>
                <a:gd name="T33" fmla="*/ 437 h 473"/>
                <a:gd name="T34" fmla="*/ 989 w 1603"/>
                <a:gd name="T35" fmla="*/ 438 h 473"/>
                <a:gd name="T36" fmla="*/ 988 w 1603"/>
                <a:gd name="T37" fmla="*/ 441 h 473"/>
                <a:gd name="T38" fmla="*/ 979 w 1603"/>
                <a:gd name="T39" fmla="*/ 449 h 473"/>
                <a:gd name="T40" fmla="*/ 978 w 1603"/>
                <a:gd name="T41" fmla="*/ 450 h 473"/>
                <a:gd name="T42" fmla="*/ 974 w 1603"/>
                <a:gd name="T43" fmla="*/ 454 h 473"/>
                <a:gd name="T44" fmla="*/ 973 w 1603"/>
                <a:gd name="T45" fmla="*/ 455 h 473"/>
                <a:gd name="T46" fmla="*/ 967 w 1603"/>
                <a:gd name="T47" fmla="*/ 462 h 473"/>
                <a:gd name="T48" fmla="*/ 966 w 1603"/>
                <a:gd name="T49" fmla="*/ 463 h 473"/>
                <a:gd name="T50" fmla="*/ 963 w 1603"/>
                <a:gd name="T51" fmla="*/ 468 h 473"/>
                <a:gd name="T52" fmla="*/ 960 w 1603"/>
                <a:gd name="T53" fmla="*/ 469 h 473"/>
                <a:gd name="T54" fmla="*/ 958 w 1603"/>
                <a:gd name="T55" fmla="*/ 473 h 473"/>
                <a:gd name="T56" fmla="*/ 700 w 1603"/>
                <a:gd name="T57" fmla="*/ 473 h 473"/>
                <a:gd name="T58" fmla="*/ 313 w 1603"/>
                <a:gd name="T59" fmla="*/ 473 h 473"/>
                <a:gd name="T60" fmla="*/ 233 w 1603"/>
                <a:gd name="T61" fmla="*/ 395 h 473"/>
                <a:gd name="T62" fmla="*/ 233 w 1603"/>
                <a:gd name="T63" fmla="*/ 318 h 473"/>
                <a:gd name="T64" fmla="*/ 179 w 1603"/>
                <a:gd name="T65" fmla="*/ 264 h 473"/>
                <a:gd name="T66" fmla="*/ 100 w 1603"/>
                <a:gd name="T67" fmla="*/ 264 h 473"/>
                <a:gd name="T68" fmla="*/ 0 w 1603"/>
                <a:gd name="T69" fmla="*/ 164 h 473"/>
                <a:gd name="T70" fmla="*/ 0 w 1603"/>
                <a:gd name="T71" fmla="*/ 100 h 473"/>
                <a:gd name="T72" fmla="*/ 100 w 1603"/>
                <a:gd name="T73" fmla="*/ 0 h 473"/>
                <a:gd name="T74" fmla="*/ 700 w 1603"/>
                <a:gd name="T75" fmla="*/ 0 h 473"/>
                <a:gd name="T76" fmla="*/ 1564 w 1603"/>
                <a:gd name="T77" fmla="*/ 0 h 473"/>
                <a:gd name="T78" fmla="*/ 1488 w 1603"/>
                <a:gd name="T79" fmla="*/ 21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3" h="473">
                  <a:moveTo>
                    <a:pt x="1488" y="214"/>
                  </a:moveTo>
                  <a:cubicBezTo>
                    <a:pt x="1455" y="229"/>
                    <a:pt x="1414" y="236"/>
                    <a:pt x="1365" y="236"/>
                  </a:cubicBezTo>
                  <a:cubicBezTo>
                    <a:pt x="1311" y="236"/>
                    <a:pt x="1258" y="228"/>
                    <a:pt x="1216" y="220"/>
                  </a:cubicBezTo>
                  <a:cubicBezTo>
                    <a:pt x="1198" y="217"/>
                    <a:pt x="1183" y="215"/>
                    <a:pt x="1172" y="214"/>
                  </a:cubicBezTo>
                  <a:cubicBezTo>
                    <a:pt x="1155" y="211"/>
                    <a:pt x="1140" y="209"/>
                    <a:pt x="1130" y="208"/>
                  </a:cubicBezTo>
                  <a:cubicBezTo>
                    <a:pt x="1127" y="207"/>
                    <a:pt x="1126" y="207"/>
                    <a:pt x="1125" y="207"/>
                  </a:cubicBezTo>
                  <a:cubicBezTo>
                    <a:pt x="1070" y="398"/>
                    <a:pt x="1006" y="424"/>
                    <a:pt x="1000" y="426"/>
                  </a:cubicBezTo>
                  <a:cubicBezTo>
                    <a:pt x="1000" y="426"/>
                    <a:pt x="1000" y="426"/>
                    <a:pt x="1000" y="426"/>
                  </a:cubicBezTo>
                  <a:cubicBezTo>
                    <a:pt x="1000" y="426"/>
                    <a:pt x="1000" y="426"/>
                    <a:pt x="1000" y="428"/>
                  </a:cubicBezTo>
                  <a:cubicBezTo>
                    <a:pt x="1000" y="428"/>
                    <a:pt x="1000" y="428"/>
                    <a:pt x="998" y="428"/>
                  </a:cubicBezTo>
                  <a:cubicBezTo>
                    <a:pt x="998" y="428"/>
                    <a:pt x="998" y="428"/>
                    <a:pt x="998" y="428"/>
                  </a:cubicBezTo>
                  <a:cubicBezTo>
                    <a:pt x="998" y="429"/>
                    <a:pt x="998" y="429"/>
                    <a:pt x="997" y="429"/>
                  </a:cubicBezTo>
                  <a:cubicBezTo>
                    <a:pt x="997" y="430"/>
                    <a:pt x="997" y="430"/>
                    <a:pt x="996" y="430"/>
                  </a:cubicBezTo>
                  <a:cubicBezTo>
                    <a:pt x="996" y="431"/>
                    <a:pt x="996" y="431"/>
                    <a:pt x="995" y="431"/>
                  </a:cubicBezTo>
                  <a:cubicBezTo>
                    <a:pt x="995" y="432"/>
                    <a:pt x="995" y="432"/>
                    <a:pt x="995" y="432"/>
                  </a:cubicBezTo>
                  <a:cubicBezTo>
                    <a:pt x="994" y="433"/>
                    <a:pt x="992" y="433"/>
                    <a:pt x="992" y="435"/>
                  </a:cubicBezTo>
                  <a:cubicBezTo>
                    <a:pt x="991" y="436"/>
                    <a:pt x="991" y="436"/>
                    <a:pt x="990" y="437"/>
                  </a:cubicBezTo>
                  <a:cubicBezTo>
                    <a:pt x="989" y="438"/>
                    <a:pt x="989" y="438"/>
                    <a:pt x="989" y="438"/>
                  </a:cubicBezTo>
                  <a:cubicBezTo>
                    <a:pt x="988" y="439"/>
                    <a:pt x="988" y="439"/>
                    <a:pt x="988" y="441"/>
                  </a:cubicBezTo>
                  <a:cubicBezTo>
                    <a:pt x="984" y="443"/>
                    <a:pt x="982" y="445"/>
                    <a:pt x="979" y="449"/>
                  </a:cubicBezTo>
                  <a:cubicBezTo>
                    <a:pt x="978" y="450"/>
                    <a:pt x="978" y="450"/>
                    <a:pt x="978" y="450"/>
                  </a:cubicBezTo>
                  <a:cubicBezTo>
                    <a:pt x="977" y="451"/>
                    <a:pt x="976" y="453"/>
                    <a:pt x="974" y="454"/>
                  </a:cubicBezTo>
                  <a:cubicBezTo>
                    <a:pt x="974" y="455"/>
                    <a:pt x="973" y="455"/>
                    <a:pt x="973" y="455"/>
                  </a:cubicBezTo>
                  <a:cubicBezTo>
                    <a:pt x="971" y="457"/>
                    <a:pt x="970" y="460"/>
                    <a:pt x="967" y="462"/>
                  </a:cubicBezTo>
                  <a:cubicBezTo>
                    <a:pt x="966" y="463"/>
                    <a:pt x="966" y="463"/>
                    <a:pt x="966" y="463"/>
                  </a:cubicBezTo>
                  <a:cubicBezTo>
                    <a:pt x="965" y="465"/>
                    <a:pt x="964" y="466"/>
                    <a:pt x="963" y="468"/>
                  </a:cubicBezTo>
                  <a:cubicBezTo>
                    <a:pt x="961" y="468"/>
                    <a:pt x="961" y="469"/>
                    <a:pt x="960" y="469"/>
                  </a:cubicBezTo>
                  <a:cubicBezTo>
                    <a:pt x="960" y="470"/>
                    <a:pt x="959" y="472"/>
                    <a:pt x="958" y="473"/>
                  </a:cubicBezTo>
                  <a:cubicBezTo>
                    <a:pt x="700" y="473"/>
                    <a:pt x="700" y="473"/>
                    <a:pt x="700" y="473"/>
                  </a:cubicBezTo>
                  <a:cubicBezTo>
                    <a:pt x="313" y="473"/>
                    <a:pt x="313" y="473"/>
                    <a:pt x="313" y="473"/>
                  </a:cubicBezTo>
                  <a:cubicBezTo>
                    <a:pt x="269" y="473"/>
                    <a:pt x="233" y="438"/>
                    <a:pt x="233" y="395"/>
                  </a:cubicBezTo>
                  <a:cubicBezTo>
                    <a:pt x="233" y="318"/>
                    <a:pt x="233" y="318"/>
                    <a:pt x="233" y="318"/>
                  </a:cubicBezTo>
                  <a:cubicBezTo>
                    <a:pt x="233" y="288"/>
                    <a:pt x="209" y="264"/>
                    <a:pt x="179" y="264"/>
                  </a:cubicBezTo>
                  <a:cubicBezTo>
                    <a:pt x="100" y="264"/>
                    <a:pt x="100" y="264"/>
                    <a:pt x="100" y="264"/>
                  </a:cubicBezTo>
                  <a:cubicBezTo>
                    <a:pt x="44" y="264"/>
                    <a:pt x="0" y="219"/>
                    <a:pt x="0" y="164"/>
                  </a:cubicBezTo>
                  <a:cubicBezTo>
                    <a:pt x="0" y="100"/>
                    <a:pt x="0" y="100"/>
                    <a:pt x="0" y="100"/>
                  </a:cubicBezTo>
                  <a:cubicBezTo>
                    <a:pt x="0" y="45"/>
                    <a:pt x="44" y="0"/>
                    <a:pt x="100" y="0"/>
                  </a:cubicBezTo>
                  <a:cubicBezTo>
                    <a:pt x="700" y="0"/>
                    <a:pt x="700" y="0"/>
                    <a:pt x="700" y="0"/>
                  </a:cubicBezTo>
                  <a:cubicBezTo>
                    <a:pt x="1564" y="0"/>
                    <a:pt x="1564" y="0"/>
                    <a:pt x="1564" y="0"/>
                  </a:cubicBezTo>
                  <a:cubicBezTo>
                    <a:pt x="1603" y="131"/>
                    <a:pt x="1545" y="189"/>
                    <a:pt x="1488" y="214"/>
                  </a:cubicBezTo>
                  <a:close/>
                </a:path>
              </a:pathLst>
            </a:custGeom>
            <a:solidFill>
              <a:srgbClr val="C38F8A"/>
            </a:solidFill>
            <a:ln>
              <a:noFill/>
            </a:ln>
          </p:spPr>
          <p:txBody>
            <a:bodyPr wrap="square" lIns="91440" tIns="45720" rIns="91440" bIns="45720" anchor="ctr">
              <a:normAutofit/>
            </a:bodyPr>
            <a:lstStyle/>
            <a:p>
              <a:pPr algn="ctr"/>
              <a:endParaRPr dirty="0"/>
            </a:p>
          </p:txBody>
        </p:sp>
        <p:sp>
          <p:nvSpPr>
            <p:cNvPr id="8" name="îṡ1ïḑê">
              <a:extLst>
                <a:ext uri="{FF2B5EF4-FFF2-40B4-BE49-F238E27FC236}">
                  <a16:creationId xmlns:a16="http://schemas.microsoft.com/office/drawing/2014/main" id="{559A439A-F933-46F8-A4E3-8174775CD2F7}"/>
                </a:ext>
              </a:extLst>
            </p:cNvPr>
            <p:cNvSpPr/>
            <p:nvPr/>
          </p:nvSpPr>
          <p:spPr bwMode="auto">
            <a:xfrm>
              <a:off x="4160010" y="3680962"/>
              <a:ext cx="3902816" cy="1241555"/>
            </a:xfrm>
            <a:custGeom>
              <a:avLst/>
              <a:gdLst>
                <a:gd name="T0" fmla="*/ 1701 w 1771"/>
                <a:gd name="T1" fmla="*/ 0 h 563"/>
                <a:gd name="T2" fmla="*/ 1735 w 1771"/>
                <a:gd name="T3" fmla="*/ 63 h 563"/>
                <a:gd name="T4" fmla="*/ 1753 w 1771"/>
                <a:gd name="T5" fmla="*/ 179 h 563"/>
                <a:gd name="T6" fmla="*/ 1690 w 1771"/>
                <a:gd name="T7" fmla="*/ 228 h 563"/>
                <a:gd name="T8" fmla="*/ 1608 w 1771"/>
                <a:gd name="T9" fmla="*/ 269 h 563"/>
                <a:gd name="T10" fmla="*/ 1618 w 1771"/>
                <a:gd name="T11" fmla="*/ 302 h 563"/>
                <a:gd name="T12" fmla="*/ 1616 w 1771"/>
                <a:gd name="T13" fmla="*/ 392 h 563"/>
                <a:gd name="T14" fmla="*/ 1615 w 1771"/>
                <a:gd name="T15" fmla="*/ 392 h 563"/>
                <a:gd name="T16" fmla="*/ 1605 w 1771"/>
                <a:gd name="T17" fmla="*/ 405 h 563"/>
                <a:gd name="T18" fmla="*/ 1581 w 1771"/>
                <a:gd name="T19" fmla="*/ 500 h 563"/>
                <a:gd name="T20" fmla="*/ 1572 w 1771"/>
                <a:gd name="T21" fmla="*/ 508 h 563"/>
                <a:gd name="T22" fmla="*/ 1560 w 1771"/>
                <a:gd name="T23" fmla="*/ 548 h 563"/>
                <a:gd name="T24" fmla="*/ 1565 w 1771"/>
                <a:gd name="T25" fmla="*/ 563 h 563"/>
                <a:gd name="T26" fmla="*/ 700 w 1771"/>
                <a:gd name="T27" fmla="*/ 563 h 563"/>
                <a:gd name="T28" fmla="*/ 734 w 1771"/>
                <a:gd name="T29" fmla="*/ 528 h 563"/>
                <a:gd name="T30" fmla="*/ 734 w 1771"/>
                <a:gd name="T31" fmla="*/ 507 h 563"/>
                <a:gd name="T32" fmla="*/ 700 w 1771"/>
                <a:gd name="T33" fmla="*/ 472 h 563"/>
                <a:gd name="T34" fmla="*/ 313 w 1771"/>
                <a:gd name="T35" fmla="*/ 472 h 563"/>
                <a:gd name="T36" fmla="*/ 233 w 1771"/>
                <a:gd name="T37" fmla="*/ 395 h 563"/>
                <a:gd name="T38" fmla="*/ 233 w 1771"/>
                <a:gd name="T39" fmla="*/ 317 h 563"/>
                <a:gd name="T40" fmla="*/ 179 w 1771"/>
                <a:gd name="T41" fmla="*/ 263 h 563"/>
                <a:gd name="T42" fmla="*/ 100 w 1771"/>
                <a:gd name="T43" fmla="*/ 263 h 563"/>
                <a:gd name="T44" fmla="*/ 0 w 1771"/>
                <a:gd name="T45" fmla="*/ 163 h 563"/>
                <a:gd name="T46" fmla="*/ 0 w 1771"/>
                <a:gd name="T47" fmla="*/ 101 h 563"/>
                <a:gd name="T48" fmla="*/ 100 w 1771"/>
                <a:gd name="T49" fmla="*/ 0 h 563"/>
                <a:gd name="T50" fmla="*/ 700 w 1771"/>
                <a:gd name="T51" fmla="*/ 0 h 563"/>
                <a:gd name="T52" fmla="*/ 1701 w 1771"/>
                <a:gd name="T53" fmla="*/ 0 h 563"/>
                <a:gd name="T54" fmla="*/ 1701 w 1771"/>
                <a:gd name="T55"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1" h="563">
                  <a:moveTo>
                    <a:pt x="1701" y="0"/>
                  </a:moveTo>
                  <a:cubicBezTo>
                    <a:pt x="1716" y="28"/>
                    <a:pt x="1728" y="51"/>
                    <a:pt x="1735" y="63"/>
                  </a:cubicBezTo>
                  <a:cubicBezTo>
                    <a:pt x="1747" y="89"/>
                    <a:pt x="1771" y="136"/>
                    <a:pt x="1753" y="179"/>
                  </a:cubicBezTo>
                  <a:cubicBezTo>
                    <a:pt x="1746" y="194"/>
                    <a:pt x="1728" y="217"/>
                    <a:pt x="1690" y="228"/>
                  </a:cubicBezTo>
                  <a:cubicBezTo>
                    <a:pt x="1608" y="254"/>
                    <a:pt x="1608" y="268"/>
                    <a:pt x="1608" y="269"/>
                  </a:cubicBezTo>
                  <a:cubicBezTo>
                    <a:pt x="1610" y="283"/>
                    <a:pt x="1615" y="292"/>
                    <a:pt x="1618" y="302"/>
                  </a:cubicBezTo>
                  <a:cubicBezTo>
                    <a:pt x="1628" y="325"/>
                    <a:pt x="1641" y="359"/>
                    <a:pt x="1616" y="392"/>
                  </a:cubicBezTo>
                  <a:cubicBezTo>
                    <a:pt x="1615" y="392"/>
                    <a:pt x="1615" y="392"/>
                    <a:pt x="1615" y="392"/>
                  </a:cubicBezTo>
                  <a:cubicBezTo>
                    <a:pt x="1605" y="405"/>
                    <a:pt x="1605" y="405"/>
                    <a:pt x="1605" y="405"/>
                  </a:cubicBezTo>
                  <a:cubicBezTo>
                    <a:pt x="1608" y="431"/>
                    <a:pt x="1610" y="472"/>
                    <a:pt x="1581" y="500"/>
                  </a:cubicBezTo>
                  <a:cubicBezTo>
                    <a:pt x="1579" y="503"/>
                    <a:pt x="1574" y="506"/>
                    <a:pt x="1572" y="508"/>
                  </a:cubicBezTo>
                  <a:cubicBezTo>
                    <a:pt x="1554" y="527"/>
                    <a:pt x="1554" y="527"/>
                    <a:pt x="1560" y="548"/>
                  </a:cubicBezTo>
                  <a:cubicBezTo>
                    <a:pt x="1561" y="554"/>
                    <a:pt x="1563" y="558"/>
                    <a:pt x="1565" y="563"/>
                  </a:cubicBezTo>
                  <a:cubicBezTo>
                    <a:pt x="700" y="563"/>
                    <a:pt x="700" y="563"/>
                    <a:pt x="700" y="563"/>
                  </a:cubicBezTo>
                  <a:cubicBezTo>
                    <a:pt x="719" y="563"/>
                    <a:pt x="734" y="548"/>
                    <a:pt x="734" y="528"/>
                  </a:cubicBezTo>
                  <a:cubicBezTo>
                    <a:pt x="734" y="507"/>
                    <a:pt x="734" y="507"/>
                    <a:pt x="734" y="507"/>
                  </a:cubicBezTo>
                  <a:cubicBezTo>
                    <a:pt x="734" y="488"/>
                    <a:pt x="719" y="472"/>
                    <a:pt x="700" y="472"/>
                  </a:cubicBezTo>
                  <a:cubicBezTo>
                    <a:pt x="313" y="472"/>
                    <a:pt x="313" y="472"/>
                    <a:pt x="313" y="472"/>
                  </a:cubicBezTo>
                  <a:cubicBezTo>
                    <a:pt x="269" y="472"/>
                    <a:pt x="233" y="438"/>
                    <a:pt x="233" y="395"/>
                  </a:cubicBezTo>
                  <a:cubicBezTo>
                    <a:pt x="233" y="317"/>
                    <a:pt x="233" y="317"/>
                    <a:pt x="233" y="317"/>
                  </a:cubicBezTo>
                  <a:cubicBezTo>
                    <a:pt x="233" y="287"/>
                    <a:pt x="209" y="263"/>
                    <a:pt x="179" y="263"/>
                  </a:cubicBezTo>
                  <a:cubicBezTo>
                    <a:pt x="100" y="263"/>
                    <a:pt x="100" y="263"/>
                    <a:pt x="100" y="263"/>
                  </a:cubicBezTo>
                  <a:cubicBezTo>
                    <a:pt x="44" y="263"/>
                    <a:pt x="0" y="219"/>
                    <a:pt x="0" y="163"/>
                  </a:cubicBezTo>
                  <a:cubicBezTo>
                    <a:pt x="0" y="101"/>
                    <a:pt x="0" y="101"/>
                    <a:pt x="0" y="101"/>
                  </a:cubicBezTo>
                  <a:cubicBezTo>
                    <a:pt x="0" y="45"/>
                    <a:pt x="44" y="0"/>
                    <a:pt x="100" y="0"/>
                  </a:cubicBezTo>
                  <a:cubicBezTo>
                    <a:pt x="700" y="0"/>
                    <a:pt x="700" y="0"/>
                    <a:pt x="700" y="0"/>
                  </a:cubicBezTo>
                  <a:cubicBezTo>
                    <a:pt x="1701" y="0"/>
                    <a:pt x="1701" y="0"/>
                    <a:pt x="1701" y="0"/>
                  </a:cubicBezTo>
                  <a:cubicBezTo>
                    <a:pt x="1701" y="0"/>
                    <a:pt x="1701" y="0"/>
                    <a:pt x="1701" y="0"/>
                  </a:cubicBezTo>
                  <a:close/>
                </a:path>
              </a:pathLst>
            </a:custGeom>
            <a:solidFill>
              <a:schemeClr val="accent1"/>
            </a:solidFill>
            <a:ln>
              <a:noFill/>
            </a:ln>
          </p:spPr>
          <p:txBody>
            <a:bodyPr wrap="square" lIns="91440" tIns="45720" rIns="91440" bIns="45720" anchor="ctr">
              <a:normAutofit/>
            </a:bodyPr>
            <a:lstStyle/>
            <a:p>
              <a:pPr algn="ctr"/>
              <a:endParaRPr/>
            </a:p>
          </p:txBody>
        </p:sp>
        <p:sp>
          <p:nvSpPr>
            <p:cNvPr id="9" name="ïšḻîdé">
              <a:extLst>
                <a:ext uri="{FF2B5EF4-FFF2-40B4-BE49-F238E27FC236}">
                  <a16:creationId xmlns:a16="http://schemas.microsoft.com/office/drawing/2014/main" id="{27A9863B-506D-43F4-B98B-CCEFD78F7933}"/>
                </a:ext>
              </a:extLst>
            </p:cNvPr>
            <p:cNvSpPr/>
            <p:nvPr/>
          </p:nvSpPr>
          <p:spPr bwMode="auto">
            <a:xfrm>
              <a:off x="4653919" y="1643966"/>
              <a:ext cx="3902816" cy="67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lvl="0" defTabSz="914377">
                <a:lnSpc>
                  <a:spcPct val="120000"/>
                </a:lnSpc>
                <a:spcBef>
                  <a:spcPct val="0"/>
                </a:spcBef>
                <a:defRPr/>
              </a:pPr>
              <a:r>
                <a:rPr lang="zh-CN" altLang="en-US" sz="1600" dirty="0">
                  <a:solidFill>
                    <a:srgbClr val="FFFFFF"/>
                  </a:solidFill>
                </a:rPr>
                <a:t>文化丕成 民族是昌</a:t>
              </a:r>
              <a:endParaRPr kumimoji="0" lang="zh-CN" altLang="en-US" sz="1600" b="0" i="0" u="none" strike="noStrike" kern="1200" cap="none" spc="0" normalizeH="0" baseline="0" noProof="0" dirty="0">
                <a:ln>
                  <a:noFill/>
                </a:ln>
                <a:solidFill>
                  <a:srgbClr val="FFFFFF"/>
                </a:solidFill>
                <a:effectLst/>
                <a:uLnTx/>
                <a:uFillTx/>
              </a:endParaRPr>
            </a:p>
          </p:txBody>
        </p:sp>
        <p:sp>
          <p:nvSpPr>
            <p:cNvPr id="10" name="iṧḷíḍe">
              <a:extLst>
                <a:ext uri="{FF2B5EF4-FFF2-40B4-BE49-F238E27FC236}">
                  <a16:creationId xmlns:a16="http://schemas.microsoft.com/office/drawing/2014/main" id="{16B54D6A-EC18-475F-9486-18E30FD5C7B5}"/>
                </a:ext>
              </a:extLst>
            </p:cNvPr>
            <p:cNvSpPr txBox="1"/>
            <p:nvPr/>
          </p:nvSpPr>
          <p:spPr bwMode="auto">
            <a:xfrm>
              <a:off x="4653919" y="1317440"/>
              <a:ext cx="2108063" cy="32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rPr>
                <a:t>关键字</a:t>
              </a:r>
            </a:p>
          </p:txBody>
        </p:sp>
        <p:sp>
          <p:nvSpPr>
            <p:cNvPr id="11" name="ïṩ1îdê">
              <a:extLst>
                <a:ext uri="{FF2B5EF4-FFF2-40B4-BE49-F238E27FC236}">
                  <a16:creationId xmlns:a16="http://schemas.microsoft.com/office/drawing/2014/main" id="{FC8B6A5E-5A2D-4328-AA09-BB5BB7165543}"/>
                </a:ext>
              </a:extLst>
            </p:cNvPr>
            <p:cNvSpPr/>
            <p:nvPr/>
          </p:nvSpPr>
          <p:spPr bwMode="auto">
            <a:xfrm>
              <a:off x="4284788" y="1357067"/>
              <a:ext cx="393314" cy="311676"/>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bg1"/>
            </a:solidFill>
            <a:ln>
              <a:noFill/>
            </a:ln>
            <a:extLst/>
          </p:spPr>
          <p:txBody>
            <a:bodyPr wrap="square" lIns="91440" tIns="45720" rIns="91440" bIns="45720" anchor="ctr">
              <a:normAutofit fontScale="92500" lnSpcReduction="20000"/>
            </a:bodyPr>
            <a:lstStyle/>
            <a:p>
              <a:pPr algn="ctr"/>
              <a:endParaRPr/>
            </a:p>
          </p:txBody>
        </p:sp>
        <p:sp>
          <p:nvSpPr>
            <p:cNvPr id="12" name="íṥļídè">
              <a:extLst>
                <a:ext uri="{FF2B5EF4-FFF2-40B4-BE49-F238E27FC236}">
                  <a16:creationId xmlns:a16="http://schemas.microsoft.com/office/drawing/2014/main" id="{99A0841C-9549-4733-B72D-B590D04D9CE2}"/>
                </a:ext>
              </a:extLst>
            </p:cNvPr>
            <p:cNvSpPr/>
            <p:nvPr/>
          </p:nvSpPr>
          <p:spPr bwMode="auto">
            <a:xfrm>
              <a:off x="4653919" y="2873500"/>
              <a:ext cx="2253763" cy="60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defTabSz="914377">
                <a:lnSpc>
                  <a:spcPct val="120000"/>
                </a:lnSpc>
                <a:spcBef>
                  <a:spcPct val="0"/>
                </a:spcBef>
              </a:pPr>
              <a:r>
                <a:rPr lang="zh-CN" altLang="en-US" sz="1600" dirty="0">
                  <a:solidFill>
                    <a:srgbClr val="FFFFFF"/>
                  </a:solidFill>
                </a:rPr>
                <a:t>文化丕成 民族是昌</a:t>
              </a:r>
            </a:p>
          </p:txBody>
        </p:sp>
        <p:sp>
          <p:nvSpPr>
            <p:cNvPr id="13" name="íşļïḑè">
              <a:extLst>
                <a:ext uri="{FF2B5EF4-FFF2-40B4-BE49-F238E27FC236}">
                  <a16:creationId xmlns:a16="http://schemas.microsoft.com/office/drawing/2014/main" id="{FC9871A4-1880-4289-A548-0AFC5E5DDF19}"/>
                </a:ext>
              </a:extLst>
            </p:cNvPr>
            <p:cNvSpPr txBox="1"/>
            <p:nvPr/>
          </p:nvSpPr>
          <p:spPr bwMode="auto">
            <a:xfrm>
              <a:off x="4653919" y="2546974"/>
              <a:ext cx="2108063" cy="32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lvl="0" defTabSz="914377">
                <a:spcBef>
                  <a:spcPct val="0"/>
                </a:spcBef>
                <a:defRPr/>
              </a:pPr>
              <a:r>
                <a:rPr lang="zh-CN" altLang="en-US" sz="1600" b="1" dirty="0">
                  <a:solidFill>
                    <a:srgbClr val="FFFFFF"/>
                  </a:solidFill>
                </a:rPr>
                <a:t>关键字</a:t>
              </a:r>
            </a:p>
          </p:txBody>
        </p:sp>
        <p:sp>
          <p:nvSpPr>
            <p:cNvPr id="14" name="iš1iḓê">
              <a:extLst>
                <a:ext uri="{FF2B5EF4-FFF2-40B4-BE49-F238E27FC236}">
                  <a16:creationId xmlns:a16="http://schemas.microsoft.com/office/drawing/2014/main" id="{33092E15-5241-4049-AB21-FC27E15981E3}"/>
                </a:ext>
              </a:extLst>
            </p:cNvPr>
            <p:cNvSpPr/>
            <p:nvPr/>
          </p:nvSpPr>
          <p:spPr bwMode="auto">
            <a:xfrm>
              <a:off x="4284788" y="2546040"/>
              <a:ext cx="393314" cy="392797"/>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a:extLst/>
          </p:spPr>
          <p:txBody>
            <a:bodyPr wrap="square" lIns="91440" tIns="45720" rIns="91440" bIns="45720" anchor="ctr">
              <a:normAutofit/>
            </a:bodyPr>
            <a:lstStyle/>
            <a:p>
              <a:pPr algn="ctr"/>
              <a:endParaRPr/>
            </a:p>
          </p:txBody>
        </p:sp>
        <p:sp>
          <p:nvSpPr>
            <p:cNvPr id="15" name="îšľïďe">
              <a:extLst>
                <a:ext uri="{FF2B5EF4-FFF2-40B4-BE49-F238E27FC236}">
                  <a16:creationId xmlns:a16="http://schemas.microsoft.com/office/drawing/2014/main" id="{04C9BFA9-82BF-4276-91E6-689C5B05DD25}"/>
                </a:ext>
              </a:extLst>
            </p:cNvPr>
            <p:cNvSpPr/>
            <p:nvPr/>
          </p:nvSpPr>
          <p:spPr bwMode="auto">
            <a:xfrm>
              <a:off x="4653919" y="4115036"/>
              <a:ext cx="2253763" cy="60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defTabSz="914377">
                <a:lnSpc>
                  <a:spcPct val="120000"/>
                </a:lnSpc>
                <a:spcBef>
                  <a:spcPct val="0"/>
                </a:spcBef>
              </a:pPr>
              <a:r>
                <a:rPr lang="zh-CN" altLang="en-US" sz="1600" dirty="0">
                  <a:solidFill>
                    <a:srgbClr val="FFFFFF"/>
                  </a:solidFill>
                </a:rPr>
                <a:t>文化丕成 民族是昌</a:t>
              </a:r>
            </a:p>
          </p:txBody>
        </p:sp>
        <p:sp>
          <p:nvSpPr>
            <p:cNvPr id="16" name="íṧļiḍè">
              <a:extLst>
                <a:ext uri="{FF2B5EF4-FFF2-40B4-BE49-F238E27FC236}">
                  <a16:creationId xmlns:a16="http://schemas.microsoft.com/office/drawing/2014/main" id="{61983819-71D5-4CEC-880B-73EB15415DB7}"/>
                </a:ext>
              </a:extLst>
            </p:cNvPr>
            <p:cNvSpPr txBox="1"/>
            <p:nvPr/>
          </p:nvSpPr>
          <p:spPr bwMode="auto">
            <a:xfrm>
              <a:off x="4653919" y="3788510"/>
              <a:ext cx="2108063" cy="32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lvl="0" defTabSz="914377">
                <a:spcBef>
                  <a:spcPct val="0"/>
                </a:spcBef>
                <a:defRPr/>
              </a:pPr>
              <a:r>
                <a:rPr lang="zh-CN" altLang="en-US" sz="1600" b="1" dirty="0">
                  <a:solidFill>
                    <a:srgbClr val="FFFFFF"/>
                  </a:solidFill>
                </a:rPr>
                <a:t>关键字</a:t>
              </a:r>
            </a:p>
          </p:txBody>
        </p:sp>
        <p:sp>
          <p:nvSpPr>
            <p:cNvPr id="17" name="ïsľíḍe" title="JeNHwqYBwvsrZwR">
              <a:extLst>
                <a:ext uri="{FF2B5EF4-FFF2-40B4-BE49-F238E27FC236}">
                  <a16:creationId xmlns:a16="http://schemas.microsoft.com/office/drawing/2014/main" id="{C831B9A5-85BA-4998-90C0-1622301309D4}"/>
                </a:ext>
              </a:extLst>
            </p:cNvPr>
            <p:cNvSpPr/>
            <p:nvPr/>
          </p:nvSpPr>
          <p:spPr bwMode="auto">
            <a:xfrm>
              <a:off x="4284788" y="3787614"/>
              <a:ext cx="393314" cy="392720"/>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chemeClr val="bg1"/>
            </a:solidFill>
            <a:ln>
              <a:noFill/>
            </a:ln>
            <a:extLst/>
          </p:spPr>
          <p:txBody>
            <a:bodyPr wrap="square" lIns="91440" tIns="45720" rIns="91440" bIns="45720" anchor="ctr">
              <a:normAutofit/>
            </a:bodyPr>
            <a:lstStyle/>
            <a:p>
              <a:pPr algn="ctr"/>
              <a:endParaRPr/>
            </a:p>
          </p:txBody>
        </p:sp>
        <p:sp>
          <p:nvSpPr>
            <p:cNvPr id="18" name="íṥḻîḋe">
              <a:extLst>
                <a:ext uri="{FF2B5EF4-FFF2-40B4-BE49-F238E27FC236}">
                  <a16:creationId xmlns:a16="http://schemas.microsoft.com/office/drawing/2014/main" id="{9EA8B2BC-F441-47F2-B15A-77897ECCC529}"/>
                </a:ext>
              </a:extLst>
            </p:cNvPr>
            <p:cNvSpPr/>
            <p:nvPr/>
          </p:nvSpPr>
          <p:spPr bwMode="auto">
            <a:xfrm>
              <a:off x="4653919" y="5353451"/>
              <a:ext cx="2382100" cy="60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defTabSz="914377">
                <a:lnSpc>
                  <a:spcPct val="120000"/>
                </a:lnSpc>
                <a:spcBef>
                  <a:spcPct val="0"/>
                </a:spcBef>
              </a:pPr>
              <a:r>
                <a:rPr lang="zh-CN" altLang="en-US" sz="1600" dirty="0">
                  <a:solidFill>
                    <a:srgbClr val="FFFFFF"/>
                  </a:solidFill>
                </a:rPr>
                <a:t>文化丕成 民族是昌</a:t>
              </a:r>
            </a:p>
          </p:txBody>
        </p:sp>
        <p:sp>
          <p:nvSpPr>
            <p:cNvPr id="19" name="ïślídé">
              <a:extLst>
                <a:ext uri="{FF2B5EF4-FFF2-40B4-BE49-F238E27FC236}">
                  <a16:creationId xmlns:a16="http://schemas.microsoft.com/office/drawing/2014/main" id="{09A0B670-9A51-489E-921C-CEE2DAB34C19}"/>
                </a:ext>
              </a:extLst>
            </p:cNvPr>
            <p:cNvSpPr txBox="1"/>
            <p:nvPr/>
          </p:nvSpPr>
          <p:spPr bwMode="auto">
            <a:xfrm>
              <a:off x="4653919" y="5026925"/>
              <a:ext cx="2108063" cy="32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lvl="0" defTabSz="914377">
                <a:spcBef>
                  <a:spcPct val="0"/>
                </a:spcBef>
                <a:defRPr/>
              </a:pPr>
              <a:r>
                <a:rPr lang="zh-CN" altLang="en-US" sz="1600" b="1" dirty="0">
                  <a:solidFill>
                    <a:srgbClr val="FFFFFF"/>
                  </a:solidFill>
                </a:rPr>
                <a:t>关键字</a:t>
              </a:r>
            </a:p>
          </p:txBody>
        </p:sp>
        <p:sp>
          <p:nvSpPr>
            <p:cNvPr id="20" name="ïşḷide" title="q5ADo2YBVogQWDmYHfWiCAlQdH1LGa">
              <a:extLst>
                <a:ext uri="{FF2B5EF4-FFF2-40B4-BE49-F238E27FC236}">
                  <a16:creationId xmlns:a16="http://schemas.microsoft.com/office/drawing/2014/main" id="{4183CA91-4934-461F-A776-E4C79EFE6D18}"/>
                </a:ext>
              </a:extLst>
            </p:cNvPr>
            <p:cNvSpPr/>
            <p:nvPr/>
          </p:nvSpPr>
          <p:spPr bwMode="auto">
            <a:xfrm>
              <a:off x="4284788" y="5041533"/>
              <a:ext cx="393314" cy="361713"/>
            </a:xfrm>
            <a:custGeom>
              <a:avLst/>
              <a:gdLst>
                <a:gd name="connsiteX0" fmla="*/ 9560 w 605451"/>
                <a:gd name="connsiteY0" fmla="*/ 537683 h 556806"/>
                <a:gd name="connsiteX1" fmla="*/ 595891 w 605451"/>
                <a:gd name="connsiteY1" fmla="*/ 537683 h 556806"/>
                <a:gd name="connsiteX2" fmla="*/ 605451 w 605451"/>
                <a:gd name="connsiteY2" fmla="*/ 547245 h 556806"/>
                <a:gd name="connsiteX3" fmla="*/ 595891 w 605451"/>
                <a:gd name="connsiteY3" fmla="*/ 556806 h 556806"/>
                <a:gd name="connsiteX4" fmla="*/ 9560 w 605451"/>
                <a:gd name="connsiteY4" fmla="*/ 556806 h 556806"/>
                <a:gd name="connsiteX5" fmla="*/ 0 w 605451"/>
                <a:gd name="connsiteY5" fmla="*/ 547245 h 556806"/>
                <a:gd name="connsiteX6" fmla="*/ 9560 w 605451"/>
                <a:gd name="connsiteY6" fmla="*/ 537683 h 556806"/>
                <a:gd name="connsiteX7" fmla="*/ 75821 w 605451"/>
                <a:gd name="connsiteY7" fmla="*/ 458367 h 556806"/>
                <a:gd name="connsiteX8" fmla="*/ 530689 w 605451"/>
                <a:gd name="connsiteY8" fmla="*/ 458367 h 556806"/>
                <a:gd name="connsiteX9" fmla="*/ 540249 w 605451"/>
                <a:gd name="connsiteY9" fmla="*/ 467929 h 556806"/>
                <a:gd name="connsiteX10" fmla="*/ 530689 w 605451"/>
                <a:gd name="connsiteY10" fmla="*/ 477490 h 556806"/>
                <a:gd name="connsiteX11" fmla="*/ 75821 w 605451"/>
                <a:gd name="connsiteY11" fmla="*/ 477490 h 556806"/>
                <a:gd name="connsiteX12" fmla="*/ 66261 w 605451"/>
                <a:gd name="connsiteY12" fmla="*/ 467929 h 556806"/>
                <a:gd name="connsiteX13" fmla="*/ 75821 w 605451"/>
                <a:gd name="connsiteY13" fmla="*/ 458367 h 556806"/>
                <a:gd name="connsiteX14" fmla="*/ 317154 w 605451"/>
                <a:gd name="connsiteY14" fmla="*/ 173887 h 556806"/>
                <a:gd name="connsiteX15" fmla="*/ 345981 w 605451"/>
                <a:gd name="connsiteY15" fmla="*/ 175581 h 556806"/>
                <a:gd name="connsiteX16" fmla="*/ 395509 w 605451"/>
                <a:gd name="connsiteY16" fmla="*/ 206219 h 556806"/>
                <a:gd name="connsiteX17" fmla="*/ 394553 w 605451"/>
                <a:gd name="connsiteY17" fmla="*/ 219676 h 556806"/>
                <a:gd name="connsiteX18" fmla="*/ 380976 w 605451"/>
                <a:gd name="connsiteY18" fmla="*/ 218722 h 556806"/>
                <a:gd name="connsiteX19" fmla="*/ 297505 w 605451"/>
                <a:gd name="connsiteY19" fmla="*/ 199251 h 556806"/>
                <a:gd name="connsiteX20" fmla="*/ 297218 w 605451"/>
                <a:gd name="connsiteY20" fmla="*/ 199347 h 556806"/>
                <a:gd name="connsiteX21" fmla="*/ 253045 w 605451"/>
                <a:gd name="connsiteY21" fmla="*/ 253464 h 556806"/>
                <a:gd name="connsiteX22" fmla="*/ 357551 w 605451"/>
                <a:gd name="connsiteY22" fmla="*/ 253464 h 556806"/>
                <a:gd name="connsiteX23" fmla="*/ 367112 w 605451"/>
                <a:gd name="connsiteY23" fmla="*/ 263008 h 556806"/>
                <a:gd name="connsiteX24" fmla="*/ 357551 w 605451"/>
                <a:gd name="connsiteY24" fmla="*/ 272553 h 556806"/>
                <a:gd name="connsiteX25" fmla="*/ 249699 w 605451"/>
                <a:gd name="connsiteY25" fmla="*/ 272553 h 556806"/>
                <a:gd name="connsiteX26" fmla="*/ 249412 w 605451"/>
                <a:gd name="connsiteY26" fmla="*/ 281525 h 556806"/>
                <a:gd name="connsiteX27" fmla="*/ 250559 w 605451"/>
                <a:gd name="connsiteY27" fmla="*/ 294028 h 556806"/>
                <a:gd name="connsiteX28" fmla="*/ 342731 w 605451"/>
                <a:gd name="connsiteY28" fmla="*/ 294028 h 556806"/>
                <a:gd name="connsiteX29" fmla="*/ 352292 w 605451"/>
                <a:gd name="connsiteY29" fmla="*/ 303572 h 556806"/>
                <a:gd name="connsiteX30" fmla="*/ 342731 w 605451"/>
                <a:gd name="connsiteY30" fmla="*/ 313117 h 556806"/>
                <a:gd name="connsiteX31" fmla="*/ 255722 w 605451"/>
                <a:gd name="connsiteY31" fmla="*/ 313117 h 556806"/>
                <a:gd name="connsiteX32" fmla="*/ 300661 w 605451"/>
                <a:gd name="connsiteY32" fmla="*/ 360076 h 556806"/>
                <a:gd name="connsiteX33" fmla="*/ 300947 w 605451"/>
                <a:gd name="connsiteY33" fmla="*/ 360171 h 556806"/>
                <a:gd name="connsiteX34" fmla="*/ 383558 w 605451"/>
                <a:gd name="connsiteY34" fmla="*/ 335642 h 556806"/>
                <a:gd name="connsiteX35" fmla="*/ 396943 w 605451"/>
                <a:gd name="connsiteY35" fmla="*/ 333637 h 556806"/>
                <a:gd name="connsiteX36" fmla="*/ 398760 w 605451"/>
                <a:gd name="connsiteY36" fmla="*/ 346809 h 556806"/>
                <a:gd name="connsiteX37" fmla="*/ 326667 w 605451"/>
                <a:gd name="connsiteY37" fmla="*/ 384414 h 556806"/>
                <a:gd name="connsiteX38" fmla="*/ 293681 w 605451"/>
                <a:gd name="connsiteY38" fmla="*/ 377733 h 556806"/>
                <a:gd name="connsiteX39" fmla="*/ 235261 w 605451"/>
                <a:gd name="connsiteY39" fmla="*/ 313117 h 556806"/>
                <a:gd name="connsiteX40" fmla="*/ 214130 w 605451"/>
                <a:gd name="connsiteY40" fmla="*/ 313117 h 556806"/>
                <a:gd name="connsiteX41" fmla="*/ 204569 w 605451"/>
                <a:gd name="connsiteY41" fmla="*/ 303572 h 556806"/>
                <a:gd name="connsiteX42" fmla="*/ 214130 w 605451"/>
                <a:gd name="connsiteY42" fmla="*/ 294028 h 556806"/>
                <a:gd name="connsiteX43" fmla="*/ 231245 w 605451"/>
                <a:gd name="connsiteY43" fmla="*/ 294028 h 556806"/>
                <a:gd name="connsiteX44" fmla="*/ 230289 w 605451"/>
                <a:gd name="connsiteY44" fmla="*/ 282097 h 556806"/>
                <a:gd name="connsiteX45" fmla="*/ 230480 w 605451"/>
                <a:gd name="connsiteY45" fmla="*/ 272553 h 556806"/>
                <a:gd name="connsiteX46" fmla="*/ 215182 w 605451"/>
                <a:gd name="connsiteY46" fmla="*/ 272553 h 556806"/>
                <a:gd name="connsiteX47" fmla="*/ 205621 w 605451"/>
                <a:gd name="connsiteY47" fmla="*/ 263008 h 556806"/>
                <a:gd name="connsiteX48" fmla="*/ 215182 w 605451"/>
                <a:gd name="connsiteY48" fmla="*/ 253464 h 556806"/>
                <a:gd name="connsiteX49" fmla="*/ 233253 w 605451"/>
                <a:gd name="connsiteY49" fmla="*/ 253464 h 556806"/>
                <a:gd name="connsiteX50" fmla="*/ 289187 w 605451"/>
                <a:gd name="connsiteY50" fmla="*/ 182071 h 556806"/>
                <a:gd name="connsiteX51" fmla="*/ 317154 w 605451"/>
                <a:gd name="connsiteY51" fmla="*/ 173887 h 556806"/>
                <a:gd name="connsiteX52" fmla="*/ 530687 w 605451"/>
                <a:gd name="connsiteY52" fmla="*/ 153454 h 556806"/>
                <a:gd name="connsiteX53" fmla="*/ 540248 w 605451"/>
                <a:gd name="connsiteY53" fmla="*/ 162997 h 556806"/>
                <a:gd name="connsiteX54" fmla="*/ 540248 w 605451"/>
                <a:gd name="connsiteY54" fmla="*/ 393642 h 556806"/>
                <a:gd name="connsiteX55" fmla="*/ 530687 w 605451"/>
                <a:gd name="connsiteY55" fmla="*/ 403185 h 556806"/>
                <a:gd name="connsiteX56" fmla="*/ 521125 w 605451"/>
                <a:gd name="connsiteY56" fmla="*/ 393642 h 556806"/>
                <a:gd name="connsiteX57" fmla="*/ 521125 w 605451"/>
                <a:gd name="connsiteY57" fmla="*/ 162997 h 556806"/>
                <a:gd name="connsiteX58" fmla="*/ 530687 w 605451"/>
                <a:gd name="connsiteY58" fmla="*/ 153454 h 556806"/>
                <a:gd name="connsiteX59" fmla="*/ 453488 w 605451"/>
                <a:gd name="connsiteY59" fmla="*/ 153454 h 556806"/>
                <a:gd name="connsiteX60" fmla="*/ 463050 w 605451"/>
                <a:gd name="connsiteY60" fmla="*/ 162997 h 556806"/>
                <a:gd name="connsiteX61" fmla="*/ 463050 w 605451"/>
                <a:gd name="connsiteY61" fmla="*/ 393642 h 556806"/>
                <a:gd name="connsiteX62" fmla="*/ 453488 w 605451"/>
                <a:gd name="connsiteY62" fmla="*/ 403185 h 556806"/>
                <a:gd name="connsiteX63" fmla="*/ 443927 w 605451"/>
                <a:gd name="connsiteY63" fmla="*/ 393642 h 556806"/>
                <a:gd name="connsiteX64" fmla="*/ 443927 w 605451"/>
                <a:gd name="connsiteY64" fmla="*/ 162997 h 556806"/>
                <a:gd name="connsiteX65" fmla="*/ 453488 w 605451"/>
                <a:gd name="connsiteY65" fmla="*/ 153454 h 556806"/>
                <a:gd name="connsiteX66" fmla="*/ 151891 w 605451"/>
                <a:gd name="connsiteY66" fmla="*/ 153454 h 556806"/>
                <a:gd name="connsiteX67" fmla="*/ 161453 w 605451"/>
                <a:gd name="connsiteY67" fmla="*/ 162997 h 556806"/>
                <a:gd name="connsiteX68" fmla="*/ 161453 w 605451"/>
                <a:gd name="connsiteY68" fmla="*/ 393642 h 556806"/>
                <a:gd name="connsiteX69" fmla="*/ 151891 w 605451"/>
                <a:gd name="connsiteY69" fmla="*/ 403185 h 556806"/>
                <a:gd name="connsiteX70" fmla="*/ 142330 w 605451"/>
                <a:gd name="connsiteY70" fmla="*/ 393642 h 556806"/>
                <a:gd name="connsiteX71" fmla="*/ 142330 w 605451"/>
                <a:gd name="connsiteY71" fmla="*/ 162997 h 556806"/>
                <a:gd name="connsiteX72" fmla="*/ 151891 w 605451"/>
                <a:gd name="connsiteY72" fmla="*/ 153454 h 556806"/>
                <a:gd name="connsiteX73" fmla="*/ 75822 w 605451"/>
                <a:gd name="connsiteY73" fmla="*/ 153454 h 556806"/>
                <a:gd name="connsiteX74" fmla="*/ 85384 w 605451"/>
                <a:gd name="connsiteY74" fmla="*/ 162997 h 556806"/>
                <a:gd name="connsiteX75" fmla="*/ 85384 w 605451"/>
                <a:gd name="connsiteY75" fmla="*/ 393642 h 556806"/>
                <a:gd name="connsiteX76" fmla="*/ 75822 w 605451"/>
                <a:gd name="connsiteY76" fmla="*/ 403185 h 556806"/>
                <a:gd name="connsiteX77" fmla="*/ 66261 w 605451"/>
                <a:gd name="connsiteY77" fmla="*/ 393642 h 556806"/>
                <a:gd name="connsiteX78" fmla="*/ 66261 w 605451"/>
                <a:gd name="connsiteY78" fmla="*/ 162997 h 556806"/>
                <a:gd name="connsiteX79" fmla="*/ 75822 w 605451"/>
                <a:gd name="connsiteY79" fmla="*/ 153454 h 556806"/>
                <a:gd name="connsiteX80" fmla="*/ 303324 w 605451"/>
                <a:gd name="connsiteY80" fmla="*/ 19597 h 556806"/>
                <a:gd name="connsiteX81" fmla="*/ 129223 w 605451"/>
                <a:gd name="connsiteY81" fmla="*/ 79176 h 556806"/>
                <a:gd name="connsiteX82" fmla="*/ 476565 w 605451"/>
                <a:gd name="connsiteY82" fmla="*/ 79176 h 556806"/>
                <a:gd name="connsiteX83" fmla="*/ 300074 w 605451"/>
                <a:gd name="connsiteY83" fmla="*/ 501 h 556806"/>
                <a:gd name="connsiteX84" fmla="*/ 306288 w 605451"/>
                <a:gd name="connsiteY84" fmla="*/ 501 h 556806"/>
                <a:gd name="connsiteX85" fmla="*/ 536607 w 605451"/>
                <a:gd name="connsiteY85" fmla="*/ 79654 h 556806"/>
                <a:gd name="connsiteX86" fmla="*/ 543012 w 605451"/>
                <a:gd name="connsiteY86" fmla="*/ 90252 h 556806"/>
                <a:gd name="connsiteX87" fmla="*/ 533547 w 605451"/>
                <a:gd name="connsiteY87" fmla="*/ 98272 h 556806"/>
                <a:gd name="connsiteX88" fmla="*/ 71763 w 605451"/>
                <a:gd name="connsiteY88" fmla="*/ 98272 h 556806"/>
                <a:gd name="connsiteX89" fmla="*/ 62298 w 605451"/>
                <a:gd name="connsiteY89" fmla="*/ 90252 h 556806"/>
                <a:gd name="connsiteX90" fmla="*/ 68703 w 605451"/>
                <a:gd name="connsiteY90" fmla="*/ 79654 h 55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5451" h="556806">
                  <a:moveTo>
                    <a:pt x="9560" y="537683"/>
                  </a:moveTo>
                  <a:lnTo>
                    <a:pt x="595891" y="537683"/>
                  </a:lnTo>
                  <a:cubicBezTo>
                    <a:pt x="601149" y="537683"/>
                    <a:pt x="605451" y="541986"/>
                    <a:pt x="605451" y="547245"/>
                  </a:cubicBezTo>
                  <a:cubicBezTo>
                    <a:pt x="605451" y="552503"/>
                    <a:pt x="601149" y="556806"/>
                    <a:pt x="595891" y="556806"/>
                  </a:cubicBezTo>
                  <a:lnTo>
                    <a:pt x="9560" y="556806"/>
                  </a:lnTo>
                  <a:cubicBezTo>
                    <a:pt x="4302" y="556806"/>
                    <a:pt x="0" y="552503"/>
                    <a:pt x="0" y="547245"/>
                  </a:cubicBezTo>
                  <a:cubicBezTo>
                    <a:pt x="0" y="541986"/>
                    <a:pt x="4302" y="537683"/>
                    <a:pt x="9560" y="537683"/>
                  </a:cubicBezTo>
                  <a:close/>
                  <a:moveTo>
                    <a:pt x="75821" y="458367"/>
                  </a:moveTo>
                  <a:lnTo>
                    <a:pt x="530689" y="458367"/>
                  </a:lnTo>
                  <a:cubicBezTo>
                    <a:pt x="535851" y="458367"/>
                    <a:pt x="540249" y="462765"/>
                    <a:pt x="540249" y="467929"/>
                  </a:cubicBezTo>
                  <a:cubicBezTo>
                    <a:pt x="540249" y="473187"/>
                    <a:pt x="535851" y="477490"/>
                    <a:pt x="530689" y="477490"/>
                  </a:cubicBezTo>
                  <a:lnTo>
                    <a:pt x="75821" y="477490"/>
                  </a:lnTo>
                  <a:cubicBezTo>
                    <a:pt x="70659" y="477490"/>
                    <a:pt x="66261" y="473187"/>
                    <a:pt x="66261" y="467929"/>
                  </a:cubicBezTo>
                  <a:cubicBezTo>
                    <a:pt x="66261" y="462765"/>
                    <a:pt x="70659" y="458367"/>
                    <a:pt x="75821" y="458367"/>
                  </a:cubicBezTo>
                  <a:close/>
                  <a:moveTo>
                    <a:pt x="317154" y="173887"/>
                  </a:moveTo>
                  <a:cubicBezTo>
                    <a:pt x="326715" y="172789"/>
                    <a:pt x="336420" y="173338"/>
                    <a:pt x="345981" y="175581"/>
                  </a:cubicBezTo>
                  <a:cubicBezTo>
                    <a:pt x="364913" y="179876"/>
                    <a:pt x="382028" y="190566"/>
                    <a:pt x="395509" y="206219"/>
                  </a:cubicBezTo>
                  <a:cubicBezTo>
                    <a:pt x="398951" y="210323"/>
                    <a:pt x="398473" y="216240"/>
                    <a:pt x="394553" y="219676"/>
                  </a:cubicBezTo>
                  <a:cubicBezTo>
                    <a:pt x="390442" y="223112"/>
                    <a:pt x="384418" y="222635"/>
                    <a:pt x="380976" y="218722"/>
                  </a:cubicBezTo>
                  <a:cubicBezTo>
                    <a:pt x="358985" y="192952"/>
                    <a:pt x="326094" y="185316"/>
                    <a:pt x="297505" y="199251"/>
                  </a:cubicBezTo>
                  <a:cubicBezTo>
                    <a:pt x="297410" y="199251"/>
                    <a:pt x="297410" y="199347"/>
                    <a:pt x="297218" y="199347"/>
                  </a:cubicBezTo>
                  <a:cubicBezTo>
                    <a:pt x="275801" y="209177"/>
                    <a:pt x="259738" y="229412"/>
                    <a:pt x="253045" y="253464"/>
                  </a:cubicBezTo>
                  <a:lnTo>
                    <a:pt x="357551" y="253464"/>
                  </a:lnTo>
                  <a:cubicBezTo>
                    <a:pt x="362809" y="253464"/>
                    <a:pt x="367112" y="257759"/>
                    <a:pt x="367112" y="263008"/>
                  </a:cubicBezTo>
                  <a:cubicBezTo>
                    <a:pt x="367112" y="268162"/>
                    <a:pt x="362809" y="272553"/>
                    <a:pt x="357551" y="272553"/>
                  </a:cubicBezTo>
                  <a:lnTo>
                    <a:pt x="249699" y="272553"/>
                  </a:lnTo>
                  <a:cubicBezTo>
                    <a:pt x="249412" y="275416"/>
                    <a:pt x="249316" y="278470"/>
                    <a:pt x="249412" y="281525"/>
                  </a:cubicBezTo>
                  <a:cubicBezTo>
                    <a:pt x="249603" y="285724"/>
                    <a:pt x="249985" y="289924"/>
                    <a:pt x="250559" y="294028"/>
                  </a:cubicBezTo>
                  <a:lnTo>
                    <a:pt x="342731" y="294028"/>
                  </a:lnTo>
                  <a:cubicBezTo>
                    <a:pt x="347989" y="294028"/>
                    <a:pt x="352292" y="298323"/>
                    <a:pt x="352292" y="303572"/>
                  </a:cubicBezTo>
                  <a:cubicBezTo>
                    <a:pt x="352292" y="308822"/>
                    <a:pt x="347989" y="313117"/>
                    <a:pt x="342731" y="313117"/>
                  </a:cubicBezTo>
                  <a:lnTo>
                    <a:pt x="255722" y="313117"/>
                  </a:lnTo>
                  <a:cubicBezTo>
                    <a:pt x="264136" y="334878"/>
                    <a:pt x="280199" y="352154"/>
                    <a:pt x="300661" y="360076"/>
                  </a:cubicBezTo>
                  <a:cubicBezTo>
                    <a:pt x="300852" y="360171"/>
                    <a:pt x="300852" y="360171"/>
                    <a:pt x="300947" y="360171"/>
                  </a:cubicBezTo>
                  <a:cubicBezTo>
                    <a:pt x="330396" y="372388"/>
                    <a:pt x="363670" y="362462"/>
                    <a:pt x="383558" y="335642"/>
                  </a:cubicBezTo>
                  <a:cubicBezTo>
                    <a:pt x="386713" y="331347"/>
                    <a:pt x="392736" y="330392"/>
                    <a:pt x="396943" y="333637"/>
                  </a:cubicBezTo>
                  <a:cubicBezTo>
                    <a:pt x="401150" y="336692"/>
                    <a:pt x="402011" y="342609"/>
                    <a:pt x="398760" y="346809"/>
                  </a:cubicBezTo>
                  <a:cubicBezTo>
                    <a:pt x="380880" y="371147"/>
                    <a:pt x="354204" y="384414"/>
                    <a:pt x="326667" y="384414"/>
                  </a:cubicBezTo>
                  <a:cubicBezTo>
                    <a:pt x="315768" y="384414"/>
                    <a:pt x="304485" y="382219"/>
                    <a:pt x="293681" y="377733"/>
                  </a:cubicBezTo>
                  <a:cubicBezTo>
                    <a:pt x="265475" y="366948"/>
                    <a:pt x="244440" y="342991"/>
                    <a:pt x="235261" y="313117"/>
                  </a:cubicBezTo>
                  <a:lnTo>
                    <a:pt x="214130" y="313117"/>
                  </a:lnTo>
                  <a:cubicBezTo>
                    <a:pt x="208872" y="313117"/>
                    <a:pt x="204569" y="308822"/>
                    <a:pt x="204569" y="303572"/>
                  </a:cubicBezTo>
                  <a:cubicBezTo>
                    <a:pt x="204569" y="298323"/>
                    <a:pt x="208872" y="294028"/>
                    <a:pt x="214130" y="294028"/>
                  </a:cubicBezTo>
                  <a:lnTo>
                    <a:pt x="231245" y="294028"/>
                  </a:lnTo>
                  <a:cubicBezTo>
                    <a:pt x="230671" y="290115"/>
                    <a:pt x="230480" y="286106"/>
                    <a:pt x="230289" y="282097"/>
                  </a:cubicBezTo>
                  <a:cubicBezTo>
                    <a:pt x="230193" y="278852"/>
                    <a:pt x="230289" y="275702"/>
                    <a:pt x="230480" y="272553"/>
                  </a:cubicBezTo>
                  <a:lnTo>
                    <a:pt x="215182" y="272553"/>
                  </a:lnTo>
                  <a:cubicBezTo>
                    <a:pt x="209923" y="272553"/>
                    <a:pt x="205621" y="268162"/>
                    <a:pt x="205621" y="263008"/>
                  </a:cubicBezTo>
                  <a:cubicBezTo>
                    <a:pt x="205621" y="257759"/>
                    <a:pt x="209923" y="253464"/>
                    <a:pt x="215182" y="253464"/>
                  </a:cubicBezTo>
                  <a:lnTo>
                    <a:pt x="233253" y="253464"/>
                  </a:lnTo>
                  <a:cubicBezTo>
                    <a:pt x="240615" y="221872"/>
                    <a:pt x="261172" y="194861"/>
                    <a:pt x="289187" y="182071"/>
                  </a:cubicBezTo>
                  <a:cubicBezTo>
                    <a:pt x="298175" y="177729"/>
                    <a:pt x="307593" y="174985"/>
                    <a:pt x="317154" y="173887"/>
                  </a:cubicBezTo>
                  <a:close/>
                  <a:moveTo>
                    <a:pt x="530687" y="153454"/>
                  </a:moveTo>
                  <a:cubicBezTo>
                    <a:pt x="535850" y="153454"/>
                    <a:pt x="540248" y="157748"/>
                    <a:pt x="540248" y="162997"/>
                  </a:cubicBezTo>
                  <a:lnTo>
                    <a:pt x="540248" y="393642"/>
                  </a:lnTo>
                  <a:cubicBezTo>
                    <a:pt x="540248" y="398986"/>
                    <a:pt x="535850" y="403185"/>
                    <a:pt x="530687" y="403185"/>
                  </a:cubicBezTo>
                  <a:cubicBezTo>
                    <a:pt x="525428" y="403185"/>
                    <a:pt x="521125" y="398891"/>
                    <a:pt x="521125" y="393642"/>
                  </a:cubicBezTo>
                  <a:lnTo>
                    <a:pt x="521125" y="162997"/>
                  </a:lnTo>
                  <a:cubicBezTo>
                    <a:pt x="521125" y="157748"/>
                    <a:pt x="525428" y="153454"/>
                    <a:pt x="530687" y="153454"/>
                  </a:cubicBezTo>
                  <a:close/>
                  <a:moveTo>
                    <a:pt x="453488" y="153454"/>
                  </a:moveTo>
                  <a:cubicBezTo>
                    <a:pt x="458747" y="153454"/>
                    <a:pt x="463050" y="157748"/>
                    <a:pt x="463050" y="162997"/>
                  </a:cubicBezTo>
                  <a:lnTo>
                    <a:pt x="463050" y="393642"/>
                  </a:lnTo>
                  <a:cubicBezTo>
                    <a:pt x="463050" y="398986"/>
                    <a:pt x="458747" y="403185"/>
                    <a:pt x="453488" y="403185"/>
                  </a:cubicBezTo>
                  <a:cubicBezTo>
                    <a:pt x="448230" y="403185"/>
                    <a:pt x="443927" y="398891"/>
                    <a:pt x="443927" y="393642"/>
                  </a:cubicBezTo>
                  <a:lnTo>
                    <a:pt x="443927" y="162997"/>
                  </a:lnTo>
                  <a:cubicBezTo>
                    <a:pt x="443927" y="157748"/>
                    <a:pt x="448230" y="153454"/>
                    <a:pt x="453488" y="153454"/>
                  </a:cubicBezTo>
                  <a:close/>
                  <a:moveTo>
                    <a:pt x="151891" y="153454"/>
                  </a:moveTo>
                  <a:cubicBezTo>
                    <a:pt x="157150" y="153454"/>
                    <a:pt x="161453" y="157748"/>
                    <a:pt x="161453" y="162997"/>
                  </a:cubicBezTo>
                  <a:lnTo>
                    <a:pt x="161453" y="393642"/>
                  </a:lnTo>
                  <a:cubicBezTo>
                    <a:pt x="161453" y="398986"/>
                    <a:pt x="157150" y="403185"/>
                    <a:pt x="151891" y="403185"/>
                  </a:cubicBezTo>
                  <a:cubicBezTo>
                    <a:pt x="146728" y="403185"/>
                    <a:pt x="142330" y="398891"/>
                    <a:pt x="142330" y="393642"/>
                  </a:cubicBezTo>
                  <a:lnTo>
                    <a:pt x="142330" y="162997"/>
                  </a:lnTo>
                  <a:cubicBezTo>
                    <a:pt x="142330" y="157748"/>
                    <a:pt x="146728" y="153454"/>
                    <a:pt x="151891" y="153454"/>
                  </a:cubicBezTo>
                  <a:close/>
                  <a:moveTo>
                    <a:pt x="75822" y="153454"/>
                  </a:moveTo>
                  <a:cubicBezTo>
                    <a:pt x="81081" y="153454"/>
                    <a:pt x="85384" y="157748"/>
                    <a:pt x="85384" y="162997"/>
                  </a:cubicBezTo>
                  <a:lnTo>
                    <a:pt x="85384" y="393642"/>
                  </a:lnTo>
                  <a:cubicBezTo>
                    <a:pt x="85384" y="398986"/>
                    <a:pt x="81081" y="403185"/>
                    <a:pt x="75822" y="403185"/>
                  </a:cubicBezTo>
                  <a:cubicBezTo>
                    <a:pt x="70659" y="403185"/>
                    <a:pt x="66261" y="398795"/>
                    <a:pt x="66261" y="393642"/>
                  </a:cubicBezTo>
                  <a:lnTo>
                    <a:pt x="66261" y="162997"/>
                  </a:lnTo>
                  <a:cubicBezTo>
                    <a:pt x="66261" y="157748"/>
                    <a:pt x="70659" y="153454"/>
                    <a:pt x="75822" y="153454"/>
                  </a:cubicBezTo>
                  <a:close/>
                  <a:moveTo>
                    <a:pt x="303324" y="19597"/>
                  </a:moveTo>
                  <a:lnTo>
                    <a:pt x="129223" y="79176"/>
                  </a:lnTo>
                  <a:lnTo>
                    <a:pt x="476565" y="79176"/>
                  </a:lnTo>
                  <a:close/>
                  <a:moveTo>
                    <a:pt x="300074" y="501"/>
                  </a:moveTo>
                  <a:cubicBezTo>
                    <a:pt x="302081" y="-167"/>
                    <a:pt x="304280" y="-167"/>
                    <a:pt x="306288" y="501"/>
                  </a:cubicBezTo>
                  <a:lnTo>
                    <a:pt x="536607" y="79654"/>
                  </a:lnTo>
                  <a:cubicBezTo>
                    <a:pt x="541100" y="81181"/>
                    <a:pt x="543777" y="85669"/>
                    <a:pt x="543012" y="90252"/>
                  </a:cubicBezTo>
                  <a:cubicBezTo>
                    <a:pt x="542247" y="94835"/>
                    <a:pt x="538327" y="98272"/>
                    <a:pt x="533547" y="98272"/>
                  </a:cubicBezTo>
                  <a:lnTo>
                    <a:pt x="71763" y="98272"/>
                  </a:lnTo>
                  <a:cubicBezTo>
                    <a:pt x="66983" y="98272"/>
                    <a:pt x="63063" y="94835"/>
                    <a:pt x="62298" y="90252"/>
                  </a:cubicBezTo>
                  <a:cubicBezTo>
                    <a:pt x="61533" y="85669"/>
                    <a:pt x="64210" y="81181"/>
                    <a:pt x="68703" y="79654"/>
                  </a:cubicBezTo>
                  <a:close/>
                </a:path>
              </a:pathLst>
            </a:custGeom>
            <a:solidFill>
              <a:schemeClr val="bg1"/>
            </a:solidFill>
            <a:ln>
              <a:noFill/>
            </a:ln>
            <a:extLst/>
          </p:spPr>
          <p:txBody>
            <a:bodyPr wrap="square" lIns="91440" tIns="45720" rIns="91440" bIns="45720" anchor="ctr">
              <a:normAutofit lnSpcReduction="10000"/>
            </a:bodyPr>
            <a:lstStyle/>
            <a:p>
              <a:pPr algn="ctr"/>
              <a:endParaRPr/>
            </a:p>
          </p:txBody>
        </p:sp>
        <p:sp>
          <p:nvSpPr>
            <p:cNvPr id="21" name="íṥļíďe">
              <a:extLst>
                <a:ext uri="{FF2B5EF4-FFF2-40B4-BE49-F238E27FC236}">
                  <a16:creationId xmlns:a16="http://schemas.microsoft.com/office/drawing/2014/main" id="{AA628585-0B7B-4A8C-A04D-C45F22471823}"/>
                </a:ext>
              </a:extLst>
            </p:cNvPr>
            <p:cNvSpPr/>
            <p:nvPr/>
          </p:nvSpPr>
          <p:spPr bwMode="auto">
            <a:xfrm>
              <a:off x="8195506" y="3066016"/>
              <a:ext cx="964142" cy="1009650"/>
            </a:xfrm>
            <a:prstGeom prst="rect">
              <a:avLst/>
            </a:prstGeom>
            <a:noFill/>
            <a:ln>
              <a:noFill/>
            </a:ln>
            <a:extLst>
              <a:ext uri="{909E8E84-426E-40dd-AFC4-6F175D3DCCD1}">
                <a14:hiddenFill xmlns="" xmlns:lc="http://schemas.openxmlformats.org/drawingml/2006/lockedCanvas" xmlns:a16="http://schemas.microsoft.com/office/drawing/2014/main"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square" lIns="91440" tIns="45720" rIns="91440" bIns="45720" anchor="ctr">
              <a:normAutofit fontScale="92500"/>
            </a:bodyPr>
            <a:lstStyle/>
            <a:p>
              <a:pPr marL="0" marR="0" lvl="0" indent="0" algn="l" defTabSz="914377" rtl="0" eaLnBrk="1" fontAlgn="auto" latinLnBrk="0" hangingPunct="1">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rPr>
                <a:t>40</a:t>
              </a:r>
            </a:p>
          </p:txBody>
        </p:sp>
        <p:sp>
          <p:nvSpPr>
            <p:cNvPr id="22" name="ïsľíďè">
              <a:extLst>
                <a:ext uri="{FF2B5EF4-FFF2-40B4-BE49-F238E27FC236}">
                  <a16:creationId xmlns:a16="http://schemas.microsoft.com/office/drawing/2014/main" id="{18E59222-1D75-4A25-9854-42BC405F5FCF}"/>
                </a:ext>
              </a:extLst>
            </p:cNvPr>
            <p:cNvSpPr/>
            <p:nvPr/>
          </p:nvSpPr>
          <p:spPr bwMode="auto">
            <a:xfrm>
              <a:off x="8982509" y="3245404"/>
              <a:ext cx="365125" cy="492125"/>
            </a:xfrm>
            <a:prstGeom prst="rect">
              <a:avLst/>
            </a:prstGeom>
            <a:noFill/>
            <a:ln>
              <a:noFill/>
            </a:ln>
            <a:extLst>
              <a:ext uri="{909E8E84-426E-40dd-AFC4-6F175D3DCCD1}">
                <a14:hiddenFill xmlns="" xmlns:lc="http://schemas.openxmlformats.org/drawingml/2006/lockedCanvas" xmlns:a16="http://schemas.microsoft.com/office/drawing/2014/main"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square" lIns="91440" tIns="45720" rIns="91440" bIns="45720" anchor="ctr">
              <a:normAutofit fontScale="92500" lnSpcReduction="20000"/>
            </a:bodyPr>
            <a:lstStyle/>
            <a:p>
              <a:pPr marL="0" marR="0" lvl="0" indent="0" algn="l" defTabSz="914377" rtl="0" eaLnBrk="1" fontAlgn="auto" latinLnBrk="0" hangingPunct="1">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rPr>
                <a:t>%</a:t>
              </a:r>
            </a:p>
          </p:txBody>
        </p:sp>
        <p:sp>
          <p:nvSpPr>
            <p:cNvPr id="23" name="išļiḑe">
              <a:extLst>
                <a:ext uri="{FF2B5EF4-FFF2-40B4-BE49-F238E27FC236}">
                  <a16:creationId xmlns:a16="http://schemas.microsoft.com/office/drawing/2014/main" id="{496B37B9-5DFF-4355-B9BA-5446B756C72F}"/>
                </a:ext>
              </a:extLst>
            </p:cNvPr>
            <p:cNvSpPr/>
            <p:nvPr/>
          </p:nvSpPr>
          <p:spPr bwMode="auto">
            <a:xfrm>
              <a:off x="9432256" y="3544434"/>
              <a:ext cx="2088232" cy="7773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p>
              <a:pPr defTabSz="914377">
                <a:lnSpc>
                  <a:spcPct val="120000"/>
                </a:lnSpc>
                <a:spcBef>
                  <a:spcPct val="0"/>
                </a:spcBef>
              </a:pPr>
              <a:r>
                <a:rPr lang="zh-CN" altLang="en-US" sz="1600" dirty="0">
                  <a:solidFill>
                    <a:srgbClr val="FFFFFF"/>
                  </a:solidFill>
                </a:rPr>
                <a:t>安徽大学学者云集，气象蔚然。</a:t>
              </a:r>
            </a:p>
          </p:txBody>
        </p:sp>
        <p:sp>
          <p:nvSpPr>
            <p:cNvPr id="24" name="išļíďé">
              <a:extLst>
                <a:ext uri="{FF2B5EF4-FFF2-40B4-BE49-F238E27FC236}">
                  <a16:creationId xmlns:a16="http://schemas.microsoft.com/office/drawing/2014/main" id="{29F563FE-DCA9-4519-8127-A32A2DCF2617}"/>
                </a:ext>
              </a:extLst>
            </p:cNvPr>
            <p:cNvSpPr txBox="1"/>
            <p:nvPr/>
          </p:nvSpPr>
          <p:spPr bwMode="auto">
            <a:xfrm>
              <a:off x="9432256" y="3193295"/>
              <a:ext cx="2088232"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ormAutofit lnSpcReduction="10000"/>
            </a:bodyPr>
            <a:lstStyle/>
            <a:p>
              <a:pPr lvl="0" defTabSz="914377">
                <a:spcBef>
                  <a:spcPct val="0"/>
                </a:spcBef>
                <a:defRPr/>
              </a:pPr>
              <a:r>
                <a:rPr lang="zh-CN" altLang="en-US" b="1" dirty="0">
                  <a:solidFill>
                    <a:srgbClr val="FFFFFF"/>
                  </a:solidFill>
                </a:rPr>
                <a:t>小标题</a:t>
              </a:r>
            </a:p>
          </p:txBody>
        </p:sp>
        <p:cxnSp>
          <p:nvCxnSpPr>
            <p:cNvPr id="25" name="直接连接符 24">
              <a:extLst>
                <a:ext uri="{FF2B5EF4-FFF2-40B4-BE49-F238E27FC236}">
                  <a16:creationId xmlns:a16="http://schemas.microsoft.com/office/drawing/2014/main" id="{894501AC-64B8-485E-9FFD-8E49EF1B2E06}"/>
                </a:ext>
              </a:extLst>
            </p:cNvPr>
            <p:cNvCxnSpPr>
              <a:cxnSpLocks/>
            </p:cNvCxnSpPr>
            <p:nvPr/>
          </p:nvCxnSpPr>
          <p:spPr>
            <a:xfrm>
              <a:off x="9432256" y="3245404"/>
              <a:ext cx="0" cy="869632"/>
            </a:xfrm>
            <a:prstGeom prst="line">
              <a:avLst/>
            </a:prstGeom>
            <a:ln w="3175" cap="rnd">
              <a:solidFill>
                <a:schemeClr val="tx1">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6" name="ïSḷiḍé">
              <a:extLst>
                <a:ext uri="{FF2B5EF4-FFF2-40B4-BE49-F238E27FC236}">
                  <a16:creationId xmlns:a16="http://schemas.microsoft.com/office/drawing/2014/main" id="{45251CB5-D4EA-42ED-AB3D-3767A38EEAA8}"/>
                </a:ext>
              </a:extLst>
            </p:cNvPr>
            <p:cNvSpPr/>
            <p:nvPr/>
          </p:nvSpPr>
          <p:spPr bwMode="auto">
            <a:xfrm>
              <a:off x="706011" y="3066016"/>
              <a:ext cx="964142" cy="1009650"/>
            </a:xfrm>
            <a:prstGeom prst="rect">
              <a:avLst/>
            </a:prstGeom>
            <a:noFill/>
            <a:ln>
              <a:noFill/>
            </a:ln>
            <a:extLst>
              <a:ext uri="{909E8E84-426E-40dd-AFC4-6F175D3DCCD1}">
                <a14:hiddenFill xmlns="" xmlns:lc="http://schemas.openxmlformats.org/drawingml/2006/lockedCanvas" xmlns:a16="http://schemas.microsoft.com/office/drawing/2014/main"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square" lIns="91440" tIns="45720" rIns="91440" bIns="45720" anchor="ctr">
              <a:normAutofit fontScale="92500"/>
            </a:bodyPr>
            <a:lstStyle/>
            <a:p>
              <a:pPr marL="0" marR="0" lvl="0" indent="0" algn="l" defTabSz="914377" rtl="0" eaLnBrk="1" fontAlgn="auto" latinLnBrk="0" hangingPunct="1">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rPr>
                <a:t>60</a:t>
              </a:r>
            </a:p>
          </p:txBody>
        </p:sp>
        <p:sp>
          <p:nvSpPr>
            <p:cNvPr id="27" name="îš1iďê">
              <a:extLst>
                <a:ext uri="{FF2B5EF4-FFF2-40B4-BE49-F238E27FC236}">
                  <a16:creationId xmlns:a16="http://schemas.microsoft.com/office/drawing/2014/main" id="{AEADA98E-4EDC-476C-B582-01B53777CEC2}"/>
                </a:ext>
              </a:extLst>
            </p:cNvPr>
            <p:cNvSpPr/>
            <p:nvPr/>
          </p:nvSpPr>
          <p:spPr bwMode="auto">
            <a:xfrm>
              <a:off x="1493014" y="3245404"/>
              <a:ext cx="365125" cy="492125"/>
            </a:xfrm>
            <a:prstGeom prst="rect">
              <a:avLst/>
            </a:prstGeom>
            <a:noFill/>
            <a:ln>
              <a:noFill/>
            </a:ln>
            <a:extLst>
              <a:ext uri="{909E8E84-426E-40dd-AFC4-6F175D3DCCD1}">
                <a14:hiddenFill xmlns="" xmlns:lc="http://schemas.openxmlformats.org/drawingml/2006/lockedCanvas" xmlns:a16="http://schemas.microsoft.com/office/drawing/2014/main" xmlns:a14="http://schemas.microsoft.com/office/drawing/2010/main" xmlns:p14="http://schemas.microsoft.com/office/powerpoint/2010/main">
                  <a:solidFill>
                    <a:srgbClr val="FFFFFF"/>
                  </a:solidFill>
                </a14:hiddenFill>
              </a:ex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12700" cap="flat">
                  <a:solidFill>
                    <a:schemeClr val="tx1"/>
                  </a:solidFill>
                  <a:miter lim="800000"/>
                  <a:headEnd type="none" w="med" len="med"/>
                  <a:tailEnd type="none" w="med" len="med"/>
                </a14:hiddenLine>
              </a:ext>
            </a:extLst>
          </p:spPr>
          <p:txBody>
            <a:bodyPr wrap="square" lIns="91440" tIns="45720" rIns="91440" bIns="45720" anchor="ctr">
              <a:normAutofit fontScale="92500" lnSpcReduction="20000"/>
            </a:bodyPr>
            <a:lstStyle/>
            <a:p>
              <a:pPr marL="0" marR="0" lvl="0" indent="0" algn="l" defTabSz="914377" rtl="0" eaLnBrk="1" fontAlgn="auto" latinLnBrk="0" hangingPunct="1">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rPr>
                <a:t>%</a:t>
              </a:r>
            </a:p>
          </p:txBody>
        </p:sp>
        <p:sp>
          <p:nvSpPr>
            <p:cNvPr id="28" name="íSḷîďe">
              <a:extLst>
                <a:ext uri="{FF2B5EF4-FFF2-40B4-BE49-F238E27FC236}">
                  <a16:creationId xmlns:a16="http://schemas.microsoft.com/office/drawing/2014/main" id="{25B8DA73-CD62-4F1E-B6DC-6BB9635A8159}"/>
                </a:ext>
              </a:extLst>
            </p:cNvPr>
            <p:cNvSpPr/>
            <p:nvPr/>
          </p:nvSpPr>
          <p:spPr bwMode="auto">
            <a:xfrm>
              <a:off x="1956616" y="3544434"/>
              <a:ext cx="2088232"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Autofit/>
            </a:bodyPr>
            <a:lstStyle/>
            <a:p>
              <a:pPr lvl="0" defTabSz="914377">
                <a:lnSpc>
                  <a:spcPct val="120000"/>
                </a:lnSpc>
                <a:spcBef>
                  <a:spcPct val="0"/>
                </a:spcBef>
                <a:defRPr/>
              </a:pPr>
              <a:r>
                <a:rPr lang="zh-CN" altLang="en-US" sz="1600" dirty="0">
                  <a:solidFill>
                    <a:srgbClr val="FFFFFF"/>
                  </a:solidFill>
                </a:rPr>
                <a:t>安徽大学学者云集，气象蔚然。</a:t>
              </a:r>
              <a:endParaRPr kumimoji="0" lang="zh-CN" altLang="en-US" sz="1600" b="0" i="0" u="none" strike="noStrike" kern="1200" cap="none" spc="0" normalizeH="0" baseline="0" noProof="0" dirty="0">
                <a:ln>
                  <a:noFill/>
                </a:ln>
                <a:solidFill>
                  <a:srgbClr val="FFFFFF"/>
                </a:solidFill>
                <a:effectLst/>
                <a:uLnTx/>
                <a:uFillTx/>
              </a:endParaRPr>
            </a:p>
          </p:txBody>
        </p:sp>
        <p:sp>
          <p:nvSpPr>
            <p:cNvPr id="29" name="îṣľïḍe">
              <a:extLst>
                <a:ext uri="{FF2B5EF4-FFF2-40B4-BE49-F238E27FC236}">
                  <a16:creationId xmlns:a16="http://schemas.microsoft.com/office/drawing/2014/main" id="{6BB9F967-F53D-4AEB-A741-B87D016F1F4C}"/>
                </a:ext>
              </a:extLst>
            </p:cNvPr>
            <p:cNvSpPr txBox="1"/>
            <p:nvPr/>
          </p:nvSpPr>
          <p:spPr bwMode="auto">
            <a:xfrm>
              <a:off x="1956616" y="3193295"/>
              <a:ext cx="2088232" cy="3511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rPr>
                <a:t>小标题</a:t>
              </a:r>
            </a:p>
          </p:txBody>
        </p:sp>
        <p:cxnSp>
          <p:nvCxnSpPr>
            <p:cNvPr id="30" name="直接连接符 29">
              <a:extLst>
                <a:ext uri="{FF2B5EF4-FFF2-40B4-BE49-F238E27FC236}">
                  <a16:creationId xmlns:a16="http://schemas.microsoft.com/office/drawing/2014/main" id="{A54B8155-99ED-490F-B2C3-D84D7529C140}"/>
                </a:ext>
              </a:extLst>
            </p:cNvPr>
            <p:cNvCxnSpPr>
              <a:cxnSpLocks/>
            </p:cNvCxnSpPr>
            <p:nvPr/>
          </p:nvCxnSpPr>
          <p:spPr>
            <a:xfrm>
              <a:off x="1956616" y="3245404"/>
              <a:ext cx="0" cy="869632"/>
            </a:xfrm>
            <a:prstGeom prst="line">
              <a:avLst/>
            </a:prstGeom>
            <a:ln w="3175" cap="rnd">
              <a:solidFill>
                <a:schemeClr val="tx1">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515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696DC-4FB8-42B1-9FA4-D34C2CC7DE5E}"/>
              </a:ext>
            </a:extLst>
          </p:cNvPr>
          <p:cNvSpPr>
            <a:spLocks noGrp="1"/>
          </p:cNvSpPr>
          <p:nvPr>
            <p:ph type="title"/>
          </p:nvPr>
        </p:nvSpPr>
        <p:spPr/>
        <p:txBody>
          <a:bodyPr/>
          <a:lstStyle/>
          <a:p>
            <a:r>
              <a:rPr lang="zh-CN" altLang="en-US" dirty="0"/>
              <a:t>这是一个对比分析图</a:t>
            </a:r>
          </a:p>
        </p:txBody>
      </p:sp>
      <p:cxnSp>
        <p:nvCxnSpPr>
          <p:cNvPr id="4" name="直接箭头连接符 3">
            <a:extLst>
              <a:ext uri="{FF2B5EF4-FFF2-40B4-BE49-F238E27FC236}">
                <a16:creationId xmlns:a16="http://schemas.microsoft.com/office/drawing/2014/main" id="{86645E02-5FC0-4255-9A2B-67E886173A0E}"/>
              </a:ext>
            </a:extLst>
          </p:cNvPr>
          <p:cNvCxnSpPr/>
          <p:nvPr/>
        </p:nvCxnSpPr>
        <p:spPr>
          <a:xfrm flipH="1">
            <a:off x="6095999" y="1883020"/>
            <a:ext cx="0" cy="2808365"/>
          </a:xfrm>
          <a:prstGeom prst="straightConnector1">
            <a:avLst/>
          </a:prstGeom>
          <a:noFill/>
          <a:ln w="19050" cap="flat" cmpd="sng">
            <a:solidFill>
              <a:srgbClr val="CFCDD0"/>
            </a:solidFill>
            <a:prstDash val="dashDot"/>
            <a:miter lim="400000"/>
            <a:headEnd type="none" w="sm" len="sm"/>
            <a:tailEnd type="none" w="sm" len="sm"/>
          </a:ln>
        </p:spPr>
      </p:cxnSp>
      <p:grpSp>
        <p:nvGrpSpPr>
          <p:cNvPr id="5" name="iṣľîḓè">
            <a:extLst>
              <a:ext uri="{FF2B5EF4-FFF2-40B4-BE49-F238E27FC236}">
                <a16:creationId xmlns:a16="http://schemas.microsoft.com/office/drawing/2014/main" id="{2DA55090-80AD-4734-A599-DDA89F61F54D}"/>
              </a:ext>
            </a:extLst>
          </p:cNvPr>
          <p:cNvGrpSpPr/>
          <p:nvPr/>
        </p:nvGrpSpPr>
        <p:grpSpPr>
          <a:xfrm>
            <a:off x="6328918" y="1805674"/>
            <a:ext cx="1486788" cy="3246653"/>
            <a:chOff x="6328918" y="1805674"/>
            <a:chExt cx="1486788" cy="3246653"/>
          </a:xfrm>
        </p:grpSpPr>
        <p:sp>
          <p:nvSpPr>
            <p:cNvPr id="27" name="îṣliḋè">
              <a:extLst>
                <a:ext uri="{FF2B5EF4-FFF2-40B4-BE49-F238E27FC236}">
                  <a16:creationId xmlns:a16="http://schemas.microsoft.com/office/drawing/2014/main" id="{02C548C0-45B9-40BE-97AF-53EA336C8D9C}"/>
                </a:ext>
              </a:extLst>
            </p:cNvPr>
            <p:cNvSpPr/>
            <p:nvPr/>
          </p:nvSpPr>
          <p:spPr>
            <a:xfrm>
              <a:off x="7791856" y="2499039"/>
              <a:ext cx="23850" cy="329913"/>
            </a:xfrm>
            <a:custGeom>
              <a:avLst/>
              <a:gdLst/>
              <a:ahLst/>
              <a:cxnLst/>
              <a:rect l="l" t="t"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8" name="iṧ1îḋè">
              <a:extLst>
                <a:ext uri="{FF2B5EF4-FFF2-40B4-BE49-F238E27FC236}">
                  <a16:creationId xmlns:a16="http://schemas.microsoft.com/office/drawing/2014/main" id="{B1B5DBB9-33F7-4642-94BA-EFFDE45FB987}"/>
                </a:ext>
              </a:extLst>
            </p:cNvPr>
            <p:cNvSpPr/>
            <p:nvPr/>
          </p:nvSpPr>
          <p:spPr>
            <a:xfrm>
              <a:off x="6328918" y="2211304"/>
              <a:ext cx="23327" cy="691273"/>
            </a:xfrm>
            <a:custGeom>
              <a:avLst/>
              <a:gdLst/>
              <a:ahLst/>
              <a:cxnLst/>
              <a:rect l="l" t="t"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9" name="iṩľîḋè">
              <a:extLst>
                <a:ext uri="{FF2B5EF4-FFF2-40B4-BE49-F238E27FC236}">
                  <a16:creationId xmlns:a16="http://schemas.microsoft.com/office/drawing/2014/main" id="{D11ED1C6-3F27-4E2E-BFF1-D32F362CD3BD}"/>
                </a:ext>
              </a:extLst>
            </p:cNvPr>
            <p:cNvSpPr/>
            <p:nvPr/>
          </p:nvSpPr>
          <p:spPr>
            <a:xfrm>
              <a:off x="6341006" y="1805674"/>
              <a:ext cx="1462107" cy="2963057"/>
            </a:xfrm>
            <a:custGeom>
              <a:avLst/>
              <a:gdLst/>
              <a:ahLst/>
              <a:cxnLst/>
              <a:rect l="l" t="t"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30" name="îSḷíḓê">
              <a:extLst>
                <a:ext uri="{FF2B5EF4-FFF2-40B4-BE49-F238E27FC236}">
                  <a16:creationId xmlns:a16="http://schemas.microsoft.com/office/drawing/2014/main" id="{938440BF-5D2A-4D88-A461-63524AA37CBE}"/>
                </a:ext>
              </a:extLst>
            </p:cNvPr>
            <p:cNvSpPr/>
            <p:nvPr/>
          </p:nvSpPr>
          <p:spPr>
            <a:xfrm>
              <a:off x="6363196" y="1827956"/>
              <a:ext cx="1417809" cy="2918382"/>
            </a:xfrm>
            <a:custGeom>
              <a:avLst/>
              <a:gdLst/>
              <a:ahLst/>
              <a:cxnLst/>
              <a:rect l="l" t="t"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31" name="iśḻiḓè">
              <a:extLst>
                <a:ext uri="{FF2B5EF4-FFF2-40B4-BE49-F238E27FC236}">
                  <a16:creationId xmlns:a16="http://schemas.microsoft.com/office/drawing/2014/main" id="{9EF9BBDE-2AB7-4488-A540-60428D9DD1A3}"/>
                </a:ext>
              </a:extLst>
            </p:cNvPr>
            <p:cNvSpPr/>
            <p:nvPr/>
          </p:nvSpPr>
          <p:spPr>
            <a:xfrm>
              <a:off x="7204445" y="1900863"/>
              <a:ext cx="41796" cy="41795"/>
            </a:xfrm>
            <a:prstGeom prst="ellipse">
              <a:avLst/>
            </a:prstGeom>
            <a:solidFill>
              <a:schemeClr val="bg1">
                <a:lumMod val="95000"/>
              </a:schemeClr>
            </a:solidFill>
            <a:ln>
              <a:noFill/>
            </a:ln>
          </p:spPr>
          <p:txBody>
            <a:bodyPr spcFirstLastPara="1" wrap="square" lIns="91440" tIns="45720" rIns="91440" bIns="45720" anchor="ctr" anchorCtr="0">
              <a:normAutofit fontScale="25000" lnSpcReduction="20000"/>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32" name="iṣļïďe">
              <a:extLst>
                <a:ext uri="{FF2B5EF4-FFF2-40B4-BE49-F238E27FC236}">
                  <a16:creationId xmlns:a16="http://schemas.microsoft.com/office/drawing/2014/main" id="{27EE7E3B-3D1C-44A2-BC1E-B513B48D1A74}"/>
                </a:ext>
              </a:extLst>
            </p:cNvPr>
            <p:cNvSpPr/>
            <p:nvPr/>
          </p:nvSpPr>
          <p:spPr>
            <a:xfrm>
              <a:off x="6981554" y="1909187"/>
              <a:ext cx="178599" cy="25203"/>
            </a:xfrm>
            <a:custGeom>
              <a:avLst/>
              <a:gdLst/>
              <a:ahLst/>
              <a:cxnLst/>
              <a:rect l="l" t="t"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chemeClr val="bg1">
                <a:lumMod val="95000"/>
              </a:schemeClr>
            </a:solidFill>
            <a:ln>
              <a:noFill/>
            </a:ln>
          </p:spPr>
          <p:txBody>
            <a:bodyPr spcFirstLastPara="1" wrap="square" lIns="91440" tIns="45720" rIns="91440" bIns="45720" anchor="ctr" anchorCtr="0">
              <a:normAutofit fontScale="25000" lnSpcReduction="20000"/>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33" name="îṥḷïďé">
              <a:extLst>
                <a:ext uri="{FF2B5EF4-FFF2-40B4-BE49-F238E27FC236}">
                  <a16:creationId xmlns:a16="http://schemas.microsoft.com/office/drawing/2014/main" id="{6C64F27E-2AD1-440C-B7A1-635B53DEE76D}"/>
                </a:ext>
              </a:extLst>
            </p:cNvPr>
            <p:cNvSpPr/>
            <p:nvPr/>
          </p:nvSpPr>
          <p:spPr>
            <a:xfrm>
              <a:off x="6494661" y="2043826"/>
              <a:ext cx="1153574" cy="2566698"/>
            </a:xfrm>
            <a:custGeom>
              <a:avLst/>
              <a:gdLst/>
              <a:ahLst/>
              <a:cxnLst/>
              <a:rect l="l" t="t" r="r" b="b"/>
              <a:pathLst>
                <a:path w="21600" h="21600" extrusionOk="0">
                  <a:moveTo>
                    <a:pt x="2117" y="0"/>
                  </a:moveTo>
                  <a:cubicBezTo>
                    <a:pt x="1508" y="0"/>
                    <a:pt x="1199" y="0"/>
                    <a:pt x="874" y="47"/>
                  </a:cubicBezTo>
                  <a:cubicBezTo>
                    <a:pt x="516" y="105"/>
                    <a:pt x="234" y="232"/>
                    <a:pt x="104" y="393"/>
                  </a:cubicBezTo>
                  <a:cubicBezTo>
                    <a:pt x="0" y="540"/>
                    <a:pt x="0" y="679"/>
                    <a:pt x="0" y="951"/>
                  </a:cubicBezTo>
                  <a:lnTo>
                    <a:pt x="0" y="3080"/>
                  </a:lnTo>
                  <a:lnTo>
                    <a:pt x="21600" y="3080"/>
                  </a:lnTo>
                  <a:lnTo>
                    <a:pt x="21600" y="955"/>
                  </a:lnTo>
                  <a:cubicBezTo>
                    <a:pt x="21600" y="678"/>
                    <a:pt x="21600" y="540"/>
                    <a:pt x="21496" y="393"/>
                  </a:cubicBezTo>
                  <a:cubicBezTo>
                    <a:pt x="21366" y="232"/>
                    <a:pt x="21084" y="105"/>
                    <a:pt x="20726" y="47"/>
                  </a:cubicBezTo>
                  <a:cubicBezTo>
                    <a:pt x="20399" y="0"/>
                    <a:pt x="20093" y="0"/>
                    <a:pt x="19486" y="0"/>
                  </a:cubicBezTo>
                  <a:lnTo>
                    <a:pt x="2126" y="0"/>
                  </a:lnTo>
                  <a:lnTo>
                    <a:pt x="2117" y="0"/>
                  </a:lnTo>
                  <a:close/>
                  <a:moveTo>
                    <a:pt x="0" y="4419"/>
                  </a:moveTo>
                  <a:lnTo>
                    <a:pt x="0" y="17820"/>
                  </a:lnTo>
                  <a:lnTo>
                    <a:pt x="21600" y="17820"/>
                  </a:lnTo>
                  <a:lnTo>
                    <a:pt x="21600" y="4419"/>
                  </a:lnTo>
                  <a:lnTo>
                    <a:pt x="0" y="4419"/>
                  </a:lnTo>
                  <a:close/>
                  <a:moveTo>
                    <a:pt x="0" y="19159"/>
                  </a:moveTo>
                  <a:lnTo>
                    <a:pt x="0" y="20645"/>
                  </a:lnTo>
                  <a:cubicBezTo>
                    <a:pt x="0" y="20922"/>
                    <a:pt x="0" y="21060"/>
                    <a:pt x="104" y="21207"/>
                  </a:cubicBezTo>
                  <a:cubicBezTo>
                    <a:pt x="234" y="21368"/>
                    <a:pt x="516" y="21495"/>
                    <a:pt x="874" y="21553"/>
                  </a:cubicBezTo>
                  <a:cubicBezTo>
                    <a:pt x="1201" y="21600"/>
                    <a:pt x="1510" y="21600"/>
                    <a:pt x="2117" y="21600"/>
                  </a:cubicBezTo>
                  <a:lnTo>
                    <a:pt x="19474" y="21600"/>
                  </a:lnTo>
                  <a:cubicBezTo>
                    <a:pt x="20090" y="21600"/>
                    <a:pt x="20399" y="21600"/>
                    <a:pt x="20726" y="21553"/>
                  </a:cubicBezTo>
                  <a:cubicBezTo>
                    <a:pt x="21084" y="21495"/>
                    <a:pt x="21366" y="21368"/>
                    <a:pt x="21496" y="21207"/>
                  </a:cubicBezTo>
                  <a:cubicBezTo>
                    <a:pt x="21600" y="21060"/>
                    <a:pt x="21600" y="20921"/>
                    <a:pt x="21600" y="20649"/>
                  </a:cubicBezTo>
                  <a:lnTo>
                    <a:pt x="21600" y="19159"/>
                  </a:lnTo>
                  <a:lnTo>
                    <a:pt x="0" y="19159"/>
                  </a:lnTo>
                  <a:close/>
                </a:path>
              </a:pathLst>
            </a:custGeom>
            <a:solidFill>
              <a:schemeClr val="accent1">
                <a:lumMod val="60000"/>
                <a:lumOff val="40000"/>
              </a:schemeClr>
            </a:solidFill>
            <a:ln>
              <a:noFill/>
            </a:ln>
          </p:spPr>
          <p:txBody>
            <a:bodyPr spcFirstLastPara="1" wrap="square" lIns="91440" tIns="45720" rIns="91440" bIns="45720" anchor="ctr" anchorCtr="0">
              <a:normAutofit/>
            </a:bodyPr>
            <a:lstStyle/>
            <a:p>
              <a:pPr>
                <a:buClr>
                  <a:srgbClr val="252D30"/>
                </a:buClr>
                <a:buSzPts val="800"/>
              </a:pPr>
              <a:endParaRPr sz="800">
                <a:solidFill>
                  <a:srgbClr val="252D30"/>
                </a:solidFill>
              </a:endParaRPr>
            </a:p>
          </p:txBody>
        </p:sp>
        <p:sp>
          <p:nvSpPr>
            <p:cNvPr id="34" name="íṥliďè">
              <a:extLst>
                <a:ext uri="{FF2B5EF4-FFF2-40B4-BE49-F238E27FC236}">
                  <a16:creationId xmlns:a16="http://schemas.microsoft.com/office/drawing/2014/main" id="{4A85D6BE-4754-4C03-9BA5-1892B20433A3}"/>
                </a:ext>
              </a:extLst>
            </p:cNvPr>
            <p:cNvSpPr txBox="1"/>
            <p:nvPr/>
          </p:nvSpPr>
          <p:spPr>
            <a:xfrm>
              <a:off x="6801794" y="2708055"/>
              <a:ext cx="541035" cy="1238201"/>
            </a:xfrm>
            <a:prstGeom prst="rect">
              <a:avLst/>
            </a:prstGeom>
            <a:noFill/>
            <a:ln>
              <a:noFill/>
            </a:ln>
          </p:spPr>
          <p:txBody>
            <a:bodyPr spcFirstLastPara="1" wrap="square" lIns="91440" tIns="45720" rIns="91440" bIns="45720" anchor="t" anchorCtr="0">
              <a:normAutofit/>
            </a:bodyPr>
            <a:lstStyle/>
            <a:p>
              <a:pPr marL="0" marR="0" lvl="0" indent="0" algn="ctr" rtl="0">
                <a:lnSpc>
                  <a:spcPct val="100000"/>
                </a:lnSpc>
                <a:spcBef>
                  <a:spcPts val="0"/>
                </a:spcBef>
                <a:spcAft>
                  <a:spcPts val="0"/>
                </a:spcAft>
                <a:buClr>
                  <a:srgbClr val="FFFFFF"/>
                </a:buClr>
                <a:buSzPts val="7500"/>
                <a:buFont typeface="Impact"/>
                <a:buNone/>
              </a:pPr>
              <a:r>
                <a:rPr lang="en-GB" sz="7500" b="0" i="0" u="none" strike="noStrike" cap="none" dirty="0">
                  <a:solidFill>
                    <a:srgbClr val="FFFFFF"/>
                  </a:solidFill>
                  <a:latin typeface="Impact"/>
                </a:rPr>
                <a:t>B</a:t>
              </a:r>
              <a:endParaRPr sz="500" b="0" i="0" u="none" strike="noStrike" cap="none" dirty="0">
                <a:solidFill>
                  <a:srgbClr val="000000"/>
                </a:solidFill>
              </a:endParaRPr>
            </a:p>
          </p:txBody>
        </p:sp>
        <p:grpSp>
          <p:nvGrpSpPr>
            <p:cNvPr id="35" name="ísľïdé">
              <a:extLst>
                <a:ext uri="{FF2B5EF4-FFF2-40B4-BE49-F238E27FC236}">
                  <a16:creationId xmlns:a16="http://schemas.microsoft.com/office/drawing/2014/main" id="{763226BB-4520-43B8-B4CD-B542EF2C0EB2}"/>
                </a:ext>
              </a:extLst>
            </p:cNvPr>
            <p:cNvGrpSpPr/>
            <p:nvPr/>
          </p:nvGrpSpPr>
          <p:grpSpPr>
            <a:xfrm>
              <a:off x="6834187" y="4576077"/>
              <a:ext cx="476250" cy="476250"/>
              <a:chOff x="6834188" y="4576077"/>
              <a:chExt cx="476250" cy="476250"/>
            </a:xfrm>
          </p:grpSpPr>
          <p:sp>
            <p:nvSpPr>
              <p:cNvPr id="36" name="íṧḷiḓê">
                <a:extLst>
                  <a:ext uri="{FF2B5EF4-FFF2-40B4-BE49-F238E27FC236}">
                    <a16:creationId xmlns:a16="http://schemas.microsoft.com/office/drawing/2014/main" id="{BA09D749-80F3-46F7-9A46-4FF1BF74E30F}"/>
                  </a:ext>
                </a:extLst>
              </p:cNvPr>
              <p:cNvSpPr/>
              <p:nvPr/>
            </p:nvSpPr>
            <p:spPr>
              <a:xfrm>
                <a:off x="6834188" y="4576077"/>
                <a:ext cx="476250" cy="476250"/>
              </a:xfrm>
              <a:prstGeom prst="ellipse">
                <a:avLst/>
              </a:prstGeom>
              <a:solidFill>
                <a:schemeClr val="accent1"/>
              </a:solidFill>
              <a:ln w="38100">
                <a:solidFill>
                  <a:schemeClr val="bg1"/>
                </a:solidFill>
              </a:ln>
            </p:spPr>
            <p:txBody>
              <a:bodyPr spcFirstLastPara="1" wrap="square" lIns="91440" tIns="45720" rIns="91440" bIns="45720" anchor="ctr" anchorCtr="0">
                <a:normAutofit/>
              </a:bodyPr>
              <a:lstStyle/>
              <a:p>
                <a:pPr>
                  <a:buClr>
                    <a:srgbClr val="252D30"/>
                  </a:buClr>
                  <a:buSzPts val="800"/>
                </a:pPr>
                <a:endParaRPr sz="800">
                  <a:solidFill>
                    <a:srgbClr val="252D30"/>
                  </a:solidFill>
                </a:endParaRPr>
              </a:p>
            </p:txBody>
          </p:sp>
          <p:sp>
            <p:nvSpPr>
              <p:cNvPr id="37" name="í$ḻídê">
                <a:extLst>
                  <a:ext uri="{FF2B5EF4-FFF2-40B4-BE49-F238E27FC236}">
                    <a16:creationId xmlns:a16="http://schemas.microsoft.com/office/drawing/2014/main" id="{06A99B9B-DCE6-412C-A4DF-31B7C5EA60D3}"/>
                  </a:ext>
                </a:extLst>
              </p:cNvPr>
              <p:cNvSpPr/>
              <p:nvPr/>
            </p:nvSpPr>
            <p:spPr>
              <a:xfrm>
                <a:off x="6926524" y="4707452"/>
                <a:ext cx="287882" cy="214344"/>
              </a:xfrm>
              <a:custGeom>
                <a:avLst/>
                <a:gdLst/>
                <a:ahLst/>
                <a:cxnLst/>
                <a:rect l="l" t="t" r="r" b="b"/>
                <a:pathLst>
                  <a:path w="21600" h="21600" extrusionOk="0">
                    <a:moveTo>
                      <a:pt x="19569" y="0"/>
                    </a:moveTo>
                    <a:cubicBezTo>
                      <a:pt x="19483" y="0"/>
                      <a:pt x="19397" y="25"/>
                      <a:pt x="19318" y="75"/>
                    </a:cubicBezTo>
                    <a:cubicBezTo>
                      <a:pt x="19248" y="124"/>
                      <a:pt x="19188" y="182"/>
                      <a:pt x="19121" y="261"/>
                    </a:cubicBezTo>
                    <a:cubicBezTo>
                      <a:pt x="19053" y="339"/>
                      <a:pt x="18979" y="439"/>
                      <a:pt x="18880" y="572"/>
                    </a:cubicBezTo>
                    <a:lnTo>
                      <a:pt x="7533" y="15814"/>
                    </a:lnTo>
                    <a:lnTo>
                      <a:pt x="2722" y="9352"/>
                    </a:lnTo>
                    <a:cubicBezTo>
                      <a:pt x="2622" y="9218"/>
                      <a:pt x="2547" y="9117"/>
                      <a:pt x="2480" y="9038"/>
                    </a:cubicBezTo>
                    <a:cubicBezTo>
                      <a:pt x="2412" y="8958"/>
                      <a:pt x="2352" y="8900"/>
                      <a:pt x="2282" y="8852"/>
                    </a:cubicBezTo>
                    <a:cubicBezTo>
                      <a:pt x="2203" y="8802"/>
                      <a:pt x="2117" y="8777"/>
                      <a:pt x="2031" y="8777"/>
                    </a:cubicBezTo>
                    <a:cubicBezTo>
                      <a:pt x="1946" y="8777"/>
                      <a:pt x="1860" y="8802"/>
                      <a:pt x="1781" y="8852"/>
                    </a:cubicBezTo>
                    <a:cubicBezTo>
                      <a:pt x="1711" y="8900"/>
                      <a:pt x="1651" y="8958"/>
                      <a:pt x="1583" y="9037"/>
                    </a:cubicBezTo>
                    <a:cubicBezTo>
                      <a:pt x="1516" y="9116"/>
                      <a:pt x="1442" y="9216"/>
                      <a:pt x="1343" y="9349"/>
                    </a:cubicBezTo>
                    <a:lnTo>
                      <a:pt x="429" y="10576"/>
                    </a:lnTo>
                    <a:cubicBezTo>
                      <a:pt x="329" y="10710"/>
                      <a:pt x="254" y="10811"/>
                      <a:pt x="195" y="10903"/>
                    </a:cubicBezTo>
                    <a:cubicBezTo>
                      <a:pt x="135" y="10994"/>
                      <a:pt x="92" y="11075"/>
                      <a:pt x="56" y="11169"/>
                    </a:cubicBezTo>
                    <a:cubicBezTo>
                      <a:pt x="19" y="11275"/>
                      <a:pt x="0" y="11390"/>
                      <a:pt x="0" y="11504"/>
                    </a:cubicBezTo>
                    <a:cubicBezTo>
                      <a:pt x="0" y="11619"/>
                      <a:pt x="19" y="11734"/>
                      <a:pt x="56" y="11840"/>
                    </a:cubicBezTo>
                    <a:cubicBezTo>
                      <a:pt x="92" y="11934"/>
                      <a:pt x="135" y="12015"/>
                      <a:pt x="194" y="12105"/>
                    </a:cubicBezTo>
                    <a:cubicBezTo>
                      <a:pt x="254" y="12196"/>
                      <a:pt x="328" y="12295"/>
                      <a:pt x="427" y="12428"/>
                    </a:cubicBezTo>
                    <a:lnTo>
                      <a:pt x="6804" y="20995"/>
                    </a:lnTo>
                    <a:cubicBezTo>
                      <a:pt x="6904" y="21129"/>
                      <a:pt x="6979" y="21230"/>
                      <a:pt x="7047" y="21309"/>
                    </a:cubicBezTo>
                    <a:cubicBezTo>
                      <a:pt x="7114" y="21388"/>
                      <a:pt x="7174" y="21446"/>
                      <a:pt x="7244" y="21495"/>
                    </a:cubicBezTo>
                    <a:cubicBezTo>
                      <a:pt x="7251" y="21499"/>
                      <a:pt x="7258" y="21502"/>
                      <a:pt x="7265" y="21505"/>
                    </a:cubicBezTo>
                    <a:cubicBezTo>
                      <a:pt x="7272" y="21508"/>
                      <a:pt x="7278" y="21511"/>
                      <a:pt x="7285" y="21515"/>
                    </a:cubicBezTo>
                    <a:lnTo>
                      <a:pt x="7291" y="21520"/>
                    </a:lnTo>
                    <a:lnTo>
                      <a:pt x="7297" y="21525"/>
                    </a:lnTo>
                    <a:cubicBezTo>
                      <a:pt x="7377" y="21575"/>
                      <a:pt x="7462" y="21600"/>
                      <a:pt x="7548" y="21600"/>
                    </a:cubicBezTo>
                    <a:cubicBezTo>
                      <a:pt x="7633" y="21600"/>
                      <a:pt x="7719" y="21575"/>
                      <a:pt x="7798" y="21525"/>
                    </a:cubicBezTo>
                    <a:cubicBezTo>
                      <a:pt x="7868" y="21477"/>
                      <a:pt x="7929" y="21419"/>
                      <a:pt x="7996" y="21340"/>
                    </a:cubicBezTo>
                    <a:cubicBezTo>
                      <a:pt x="8063" y="21261"/>
                      <a:pt x="8137" y="21161"/>
                      <a:pt x="8236" y="21029"/>
                    </a:cubicBezTo>
                    <a:lnTo>
                      <a:pt x="21171" y="3656"/>
                    </a:lnTo>
                    <a:cubicBezTo>
                      <a:pt x="21271" y="3522"/>
                      <a:pt x="21346" y="3421"/>
                      <a:pt x="21405" y="3330"/>
                    </a:cubicBezTo>
                    <a:cubicBezTo>
                      <a:pt x="21465" y="3238"/>
                      <a:pt x="21508" y="3157"/>
                      <a:pt x="21544" y="3063"/>
                    </a:cubicBezTo>
                    <a:cubicBezTo>
                      <a:pt x="21581" y="2957"/>
                      <a:pt x="21600" y="2842"/>
                      <a:pt x="21600" y="2728"/>
                    </a:cubicBezTo>
                    <a:cubicBezTo>
                      <a:pt x="21600" y="2613"/>
                      <a:pt x="21581" y="2499"/>
                      <a:pt x="21544" y="2392"/>
                    </a:cubicBezTo>
                    <a:cubicBezTo>
                      <a:pt x="21508" y="2298"/>
                      <a:pt x="21465" y="2217"/>
                      <a:pt x="21406" y="2127"/>
                    </a:cubicBezTo>
                    <a:cubicBezTo>
                      <a:pt x="21346" y="2037"/>
                      <a:pt x="21272" y="1937"/>
                      <a:pt x="21173" y="1804"/>
                    </a:cubicBezTo>
                    <a:lnTo>
                      <a:pt x="20260" y="575"/>
                    </a:lnTo>
                    <a:cubicBezTo>
                      <a:pt x="20159" y="441"/>
                      <a:pt x="20084" y="340"/>
                      <a:pt x="20017" y="261"/>
                    </a:cubicBezTo>
                    <a:cubicBezTo>
                      <a:pt x="19949" y="181"/>
                      <a:pt x="19889" y="124"/>
                      <a:pt x="19819" y="75"/>
                    </a:cubicBezTo>
                    <a:cubicBezTo>
                      <a:pt x="19740" y="25"/>
                      <a:pt x="19654" y="0"/>
                      <a:pt x="19569" y="0"/>
                    </a:cubicBezTo>
                    <a:close/>
                  </a:path>
                </a:pathLst>
              </a:custGeom>
              <a:solidFill>
                <a:srgbClr val="FFFFF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a:buNone/>
                </a:pPr>
                <a:endParaRPr sz="800" b="0" i="0" u="none" strike="noStrike" cap="none">
                  <a:solidFill>
                    <a:srgbClr val="252D30"/>
                  </a:solidFill>
                </a:endParaRPr>
              </a:p>
            </p:txBody>
          </p:sp>
        </p:grpSp>
      </p:grpSp>
      <p:grpSp>
        <p:nvGrpSpPr>
          <p:cNvPr id="6" name="îŝļídé">
            <a:extLst>
              <a:ext uri="{FF2B5EF4-FFF2-40B4-BE49-F238E27FC236}">
                <a16:creationId xmlns:a16="http://schemas.microsoft.com/office/drawing/2014/main" id="{C9D80892-10E1-468F-BCC1-41EA5E44AAF6}"/>
              </a:ext>
            </a:extLst>
          </p:cNvPr>
          <p:cNvGrpSpPr/>
          <p:nvPr/>
        </p:nvGrpSpPr>
        <p:grpSpPr>
          <a:xfrm>
            <a:off x="4376293" y="1805674"/>
            <a:ext cx="1486788" cy="3246653"/>
            <a:chOff x="4376293" y="1805674"/>
            <a:chExt cx="1486788" cy="3246653"/>
          </a:xfrm>
        </p:grpSpPr>
        <p:sp>
          <p:nvSpPr>
            <p:cNvPr id="17" name="íš1îḑé">
              <a:extLst>
                <a:ext uri="{FF2B5EF4-FFF2-40B4-BE49-F238E27FC236}">
                  <a16:creationId xmlns:a16="http://schemas.microsoft.com/office/drawing/2014/main" id="{D1E7266A-E867-47DC-8932-720BE7DD7C95}"/>
                </a:ext>
              </a:extLst>
            </p:cNvPr>
            <p:cNvSpPr/>
            <p:nvPr/>
          </p:nvSpPr>
          <p:spPr>
            <a:xfrm>
              <a:off x="5839231" y="2499039"/>
              <a:ext cx="23850" cy="329913"/>
            </a:xfrm>
            <a:custGeom>
              <a:avLst/>
              <a:gdLst/>
              <a:ahLst/>
              <a:cxnLst/>
              <a:rect l="l" t="t"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18" name="ïsļíďé">
              <a:extLst>
                <a:ext uri="{FF2B5EF4-FFF2-40B4-BE49-F238E27FC236}">
                  <a16:creationId xmlns:a16="http://schemas.microsoft.com/office/drawing/2014/main" id="{5B22DBE7-BAA8-4361-804F-B164055B3B07}"/>
                </a:ext>
              </a:extLst>
            </p:cNvPr>
            <p:cNvSpPr/>
            <p:nvPr/>
          </p:nvSpPr>
          <p:spPr>
            <a:xfrm>
              <a:off x="4376293" y="2211304"/>
              <a:ext cx="23327" cy="691273"/>
            </a:xfrm>
            <a:custGeom>
              <a:avLst/>
              <a:gdLst/>
              <a:ahLst/>
              <a:cxnLst/>
              <a:rect l="l" t="t"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19" name="îŝ1idè">
              <a:extLst>
                <a:ext uri="{FF2B5EF4-FFF2-40B4-BE49-F238E27FC236}">
                  <a16:creationId xmlns:a16="http://schemas.microsoft.com/office/drawing/2014/main" id="{20ADE228-2C15-41CA-87EF-822324820FDE}"/>
                </a:ext>
              </a:extLst>
            </p:cNvPr>
            <p:cNvSpPr/>
            <p:nvPr/>
          </p:nvSpPr>
          <p:spPr>
            <a:xfrm>
              <a:off x="4388381" y="1805674"/>
              <a:ext cx="1462107" cy="2963057"/>
            </a:xfrm>
            <a:custGeom>
              <a:avLst/>
              <a:gdLst/>
              <a:ahLst/>
              <a:cxnLst/>
              <a:rect l="l" t="t"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0" name="îSľîďê">
              <a:extLst>
                <a:ext uri="{FF2B5EF4-FFF2-40B4-BE49-F238E27FC236}">
                  <a16:creationId xmlns:a16="http://schemas.microsoft.com/office/drawing/2014/main" id="{29412B12-C211-4699-9513-CF6890C27E4C}"/>
                </a:ext>
              </a:extLst>
            </p:cNvPr>
            <p:cNvSpPr/>
            <p:nvPr/>
          </p:nvSpPr>
          <p:spPr>
            <a:xfrm>
              <a:off x="4410571" y="1827956"/>
              <a:ext cx="1417809" cy="2918382"/>
            </a:xfrm>
            <a:custGeom>
              <a:avLst/>
              <a:gdLst/>
              <a:ahLst/>
              <a:cxnLst/>
              <a:rect l="l" t="t"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chemeClr val="bg1">
                <a:lumMod val="75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1" name="îšḻîḑé">
              <a:extLst>
                <a:ext uri="{FF2B5EF4-FFF2-40B4-BE49-F238E27FC236}">
                  <a16:creationId xmlns:a16="http://schemas.microsoft.com/office/drawing/2014/main" id="{FB55A3D3-6418-4046-94C6-C47B6EECEECE}"/>
                </a:ext>
              </a:extLst>
            </p:cNvPr>
            <p:cNvSpPr/>
            <p:nvPr/>
          </p:nvSpPr>
          <p:spPr>
            <a:xfrm>
              <a:off x="5251820" y="1900863"/>
              <a:ext cx="41796" cy="41795"/>
            </a:xfrm>
            <a:prstGeom prst="ellipse">
              <a:avLst/>
            </a:prstGeom>
            <a:solidFill>
              <a:schemeClr val="bg1">
                <a:lumMod val="95000"/>
              </a:schemeClr>
            </a:solidFill>
            <a:ln>
              <a:noFill/>
            </a:ln>
          </p:spPr>
          <p:txBody>
            <a:bodyPr spcFirstLastPara="1" wrap="square" lIns="91440" tIns="45720" rIns="91440" bIns="45720" anchor="ctr" anchorCtr="0">
              <a:normAutofit fontScale="25000" lnSpcReduction="20000"/>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2" name="iśľïḍe">
              <a:extLst>
                <a:ext uri="{FF2B5EF4-FFF2-40B4-BE49-F238E27FC236}">
                  <a16:creationId xmlns:a16="http://schemas.microsoft.com/office/drawing/2014/main" id="{76B5DF04-28C4-499E-B31E-FD1349458254}"/>
                </a:ext>
              </a:extLst>
            </p:cNvPr>
            <p:cNvSpPr/>
            <p:nvPr/>
          </p:nvSpPr>
          <p:spPr>
            <a:xfrm>
              <a:off x="5028929" y="1909187"/>
              <a:ext cx="178599" cy="25203"/>
            </a:xfrm>
            <a:custGeom>
              <a:avLst/>
              <a:gdLst/>
              <a:ahLst/>
              <a:cxnLst/>
              <a:rect l="l" t="t"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chemeClr val="bg1">
                <a:lumMod val="95000"/>
              </a:schemeClr>
            </a:solidFill>
            <a:ln>
              <a:noFill/>
            </a:ln>
          </p:spPr>
          <p:txBody>
            <a:bodyPr spcFirstLastPara="1" wrap="square" lIns="91440" tIns="45720" rIns="91440" bIns="45720" anchor="ctr" anchorCtr="0">
              <a:normAutofit fontScale="25000" lnSpcReduction="20000"/>
            </a:bodyPr>
            <a:lstStyle/>
            <a:p>
              <a:pPr marL="0" marR="0" lvl="0" indent="0" algn="l" rtl="0">
                <a:lnSpc>
                  <a:spcPct val="100000"/>
                </a:lnSpc>
                <a:spcBef>
                  <a:spcPts val="0"/>
                </a:spcBef>
                <a:spcAft>
                  <a:spcPts val="0"/>
                </a:spcAft>
                <a:buClr>
                  <a:srgbClr val="FFFFFF"/>
                </a:buClr>
                <a:buSzPts val="800"/>
                <a:buFont typeface="Arial"/>
                <a:buNone/>
              </a:pPr>
              <a:endParaRPr sz="800" b="0" i="0" u="none" strike="noStrike" cap="none">
                <a:solidFill>
                  <a:srgbClr val="252D30"/>
                </a:solidFill>
              </a:endParaRPr>
            </a:p>
          </p:txBody>
        </p:sp>
        <p:sp>
          <p:nvSpPr>
            <p:cNvPr id="23" name="îṧḻîḋê">
              <a:extLst>
                <a:ext uri="{FF2B5EF4-FFF2-40B4-BE49-F238E27FC236}">
                  <a16:creationId xmlns:a16="http://schemas.microsoft.com/office/drawing/2014/main" id="{FF057CFA-899D-47FC-8BEA-4E311D950DC6}"/>
                </a:ext>
              </a:extLst>
            </p:cNvPr>
            <p:cNvSpPr/>
            <p:nvPr/>
          </p:nvSpPr>
          <p:spPr>
            <a:xfrm>
              <a:off x="4542036" y="2043826"/>
              <a:ext cx="1153574" cy="2566698"/>
            </a:xfrm>
            <a:custGeom>
              <a:avLst/>
              <a:gdLst/>
              <a:ahLst/>
              <a:cxnLst/>
              <a:rect l="l" t="t" r="r" b="b"/>
              <a:pathLst>
                <a:path w="21600" h="21600" extrusionOk="0">
                  <a:moveTo>
                    <a:pt x="2117" y="0"/>
                  </a:moveTo>
                  <a:cubicBezTo>
                    <a:pt x="1508" y="0"/>
                    <a:pt x="1199" y="0"/>
                    <a:pt x="874" y="47"/>
                  </a:cubicBezTo>
                  <a:cubicBezTo>
                    <a:pt x="516" y="105"/>
                    <a:pt x="234" y="232"/>
                    <a:pt x="104" y="393"/>
                  </a:cubicBezTo>
                  <a:cubicBezTo>
                    <a:pt x="0" y="540"/>
                    <a:pt x="0" y="679"/>
                    <a:pt x="0" y="951"/>
                  </a:cubicBezTo>
                  <a:lnTo>
                    <a:pt x="0" y="3080"/>
                  </a:lnTo>
                  <a:lnTo>
                    <a:pt x="21600" y="3080"/>
                  </a:lnTo>
                  <a:lnTo>
                    <a:pt x="21600" y="955"/>
                  </a:lnTo>
                  <a:cubicBezTo>
                    <a:pt x="21600" y="678"/>
                    <a:pt x="21600" y="540"/>
                    <a:pt x="21496" y="393"/>
                  </a:cubicBezTo>
                  <a:cubicBezTo>
                    <a:pt x="21366" y="232"/>
                    <a:pt x="21084" y="105"/>
                    <a:pt x="20726" y="47"/>
                  </a:cubicBezTo>
                  <a:cubicBezTo>
                    <a:pt x="20399" y="0"/>
                    <a:pt x="20093" y="0"/>
                    <a:pt x="19486" y="0"/>
                  </a:cubicBezTo>
                  <a:lnTo>
                    <a:pt x="2126" y="0"/>
                  </a:lnTo>
                  <a:lnTo>
                    <a:pt x="2117" y="0"/>
                  </a:lnTo>
                  <a:close/>
                  <a:moveTo>
                    <a:pt x="0" y="4419"/>
                  </a:moveTo>
                  <a:lnTo>
                    <a:pt x="0" y="17820"/>
                  </a:lnTo>
                  <a:lnTo>
                    <a:pt x="21600" y="17820"/>
                  </a:lnTo>
                  <a:lnTo>
                    <a:pt x="21600" y="4419"/>
                  </a:lnTo>
                  <a:lnTo>
                    <a:pt x="0" y="4419"/>
                  </a:lnTo>
                  <a:close/>
                  <a:moveTo>
                    <a:pt x="0" y="19159"/>
                  </a:moveTo>
                  <a:lnTo>
                    <a:pt x="0" y="20645"/>
                  </a:lnTo>
                  <a:cubicBezTo>
                    <a:pt x="0" y="20922"/>
                    <a:pt x="0" y="21060"/>
                    <a:pt x="104" y="21207"/>
                  </a:cubicBezTo>
                  <a:cubicBezTo>
                    <a:pt x="234" y="21368"/>
                    <a:pt x="516" y="21495"/>
                    <a:pt x="874" y="21553"/>
                  </a:cubicBezTo>
                  <a:cubicBezTo>
                    <a:pt x="1201" y="21600"/>
                    <a:pt x="1510" y="21600"/>
                    <a:pt x="2117" y="21600"/>
                  </a:cubicBezTo>
                  <a:lnTo>
                    <a:pt x="19474" y="21600"/>
                  </a:lnTo>
                  <a:cubicBezTo>
                    <a:pt x="20090" y="21600"/>
                    <a:pt x="20399" y="21600"/>
                    <a:pt x="20726" y="21553"/>
                  </a:cubicBezTo>
                  <a:cubicBezTo>
                    <a:pt x="21084" y="21495"/>
                    <a:pt x="21366" y="21368"/>
                    <a:pt x="21496" y="21207"/>
                  </a:cubicBezTo>
                  <a:cubicBezTo>
                    <a:pt x="21600" y="21060"/>
                    <a:pt x="21600" y="20921"/>
                    <a:pt x="21600" y="20649"/>
                  </a:cubicBezTo>
                  <a:lnTo>
                    <a:pt x="21600" y="19159"/>
                  </a:lnTo>
                  <a:lnTo>
                    <a:pt x="0" y="19159"/>
                  </a:lnTo>
                  <a:close/>
                </a:path>
              </a:pathLst>
            </a:custGeom>
            <a:solidFill>
              <a:schemeClr val="accent2">
                <a:lumMod val="60000"/>
                <a:lumOff val="40000"/>
              </a:schemeClr>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a:buNone/>
              </a:pPr>
              <a:endParaRPr sz="800" b="0" i="0" u="none" strike="noStrike" cap="none">
                <a:solidFill>
                  <a:srgbClr val="252D30"/>
                </a:solidFill>
              </a:endParaRPr>
            </a:p>
          </p:txBody>
        </p:sp>
        <p:sp>
          <p:nvSpPr>
            <p:cNvPr id="24" name="ïṧḻiḑe">
              <a:extLst>
                <a:ext uri="{FF2B5EF4-FFF2-40B4-BE49-F238E27FC236}">
                  <a16:creationId xmlns:a16="http://schemas.microsoft.com/office/drawing/2014/main" id="{3C636ECA-DC2C-4496-8789-13D96A1570A2}"/>
                </a:ext>
              </a:extLst>
            </p:cNvPr>
            <p:cNvSpPr txBox="1"/>
            <p:nvPr/>
          </p:nvSpPr>
          <p:spPr>
            <a:xfrm>
              <a:off x="4849169" y="2708055"/>
              <a:ext cx="541035" cy="1238201"/>
            </a:xfrm>
            <a:prstGeom prst="rect">
              <a:avLst/>
            </a:prstGeom>
            <a:noFill/>
            <a:ln>
              <a:noFill/>
            </a:ln>
          </p:spPr>
          <p:txBody>
            <a:bodyPr spcFirstLastPara="1" wrap="square" lIns="91440" tIns="45720" rIns="91440" bIns="45720" anchor="t" anchorCtr="0">
              <a:normAutofit/>
            </a:bodyPr>
            <a:lstStyle/>
            <a:p>
              <a:pPr marL="0" marR="0" lvl="0" indent="0" algn="ctr" rtl="0">
                <a:lnSpc>
                  <a:spcPct val="100000"/>
                </a:lnSpc>
                <a:spcBef>
                  <a:spcPts val="0"/>
                </a:spcBef>
                <a:spcAft>
                  <a:spcPts val="0"/>
                </a:spcAft>
                <a:buClr>
                  <a:srgbClr val="FFFFFF"/>
                </a:buClr>
                <a:buSzPts val="7500"/>
                <a:buFont typeface="Impact"/>
                <a:buNone/>
              </a:pPr>
              <a:r>
                <a:rPr lang="en-GB" sz="7500" b="0" i="0" u="none" strike="noStrike" cap="none" dirty="0">
                  <a:solidFill>
                    <a:srgbClr val="FFFFFF"/>
                  </a:solidFill>
                  <a:latin typeface="Impact"/>
                </a:rPr>
                <a:t>A</a:t>
              </a:r>
              <a:endParaRPr sz="500" b="0" i="0" u="none" strike="noStrike" cap="none" dirty="0">
                <a:solidFill>
                  <a:srgbClr val="000000"/>
                </a:solidFill>
              </a:endParaRPr>
            </a:p>
          </p:txBody>
        </p:sp>
        <p:sp>
          <p:nvSpPr>
            <p:cNvPr id="25" name="ïslîḓê">
              <a:extLst>
                <a:ext uri="{FF2B5EF4-FFF2-40B4-BE49-F238E27FC236}">
                  <a16:creationId xmlns:a16="http://schemas.microsoft.com/office/drawing/2014/main" id="{3430EF51-4215-4A35-BD4F-5667EFC5E426}"/>
                </a:ext>
              </a:extLst>
            </p:cNvPr>
            <p:cNvSpPr/>
            <p:nvPr/>
          </p:nvSpPr>
          <p:spPr>
            <a:xfrm>
              <a:off x="4881562" y="4576077"/>
              <a:ext cx="476250" cy="476250"/>
            </a:xfrm>
            <a:prstGeom prst="ellipse">
              <a:avLst/>
            </a:prstGeom>
            <a:solidFill>
              <a:schemeClr val="accent2"/>
            </a:solidFill>
            <a:ln w="38100">
              <a:solidFill>
                <a:schemeClr val="bg1"/>
              </a:solid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a:buNone/>
              </a:pPr>
              <a:endParaRPr sz="800" b="0" i="0" u="none" strike="noStrike" cap="none">
                <a:solidFill>
                  <a:srgbClr val="252D30"/>
                </a:solidFill>
              </a:endParaRPr>
            </a:p>
          </p:txBody>
        </p:sp>
        <p:sp>
          <p:nvSpPr>
            <p:cNvPr id="26" name="îšḻiďé">
              <a:extLst>
                <a:ext uri="{FF2B5EF4-FFF2-40B4-BE49-F238E27FC236}">
                  <a16:creationId xmlns:a16="http://schemas.microsoft.com/office/drawing/2014/main" id="{D9C53972-D1BB-4778-BE6F-214F1893AB34}"/>
                </a:ext>
              </a:extLst>
            </p:cNvPr>
            <p:cNvSpPr/>
            <p:nvPr/>
          </p:nvSpPr>
          <p:spPr>
            <a:xfrm>
              <a:off x="5000228" y="4694733"/>
              <a:ext cx="239340" cy="238946"/>
            </a:xfrm>
            <a:custGeom>
              <a:avLst/>
              <a:gdLst/>
              <a:ahLst/>
              <a:cxnLst/>
              <a:rect l="l" t="t" r="r" b="b"/>
              <a:pathLst>
                <a:path w="21550" h="21550" extrusionOk="0">
                  <a:moveTo>
                    <a:pt x="2438" y="0"/>
                  </a:moveTo>
                  <a:cubicBezTo>
                    <a:pt x="2323" y="0"/>
                    <a:pt x="2207" y="25"/>
                    <a:pt x="2101" y="75"/>
                  </a:cubicBezTo>
                  <a:cubicBezTo>
                    <a:pt x="1912" y="173"/>
                    <a:pt x="1777" y="308"/>
                    <a:pt x="1511" y="574"/>
                  </a:cubicBezTo>
                  <a:lnTo>
                    <a:pt x="576" y="1510"/>
                  </a:lnTo>
                  <a:cubicBezTo>
                    <a:pt x="307" y="1781"/>
                    <a:pt x="172" y="1915"/>
                    <a:pt x="75" y="2104"/>
                  </a:cubicBezTo>
                  <a:cubicBezTo>
                    <a:pt x="-25" y="2318"/>
                    <a:pt x="-25" y="2566"/>
                    <a:pt x="75" y="2780"/>
                  </a:cubicBezTo>
                  <a:cubicBezTo>
                    <a:pt x="172" y="2969"/>
                    <a:pt x="307" y="3104"/>
                    <a:pt x="573" y="3370"/>
                  </a:cubicBezTo>
                  <a:lnTo>
                    <a:pt x="7983" y="10793"/>
                  </a:lnTo>
                  <a:lnTo>
                    <a:pt x="614" y="18175"/>
                  </a:lnTo>
                  <a:cubicBezTo>
                    <a:pt x="344" y="18445"/>
                    <a:pt x="208" y="18579"/>
                    <a:pt x="110" y="18768"/>
                  </a:cubicBezTo>
                  <a:cubicBezTo>
                    <a:pt x="11" y="18982"/>
                    <a:pt x="11" y="19230"/>
                    <a:pt x="110" y="19444"/>
                  </a:cubicBezTo>
                  <a:cubicBezTo>
                    <a:pt x="208" y="19633"/>
                    <a:pt x="343" y="19768"/>
                    <a:pt x="608" y="20034"/>
                  </a:cubicBezTo>
                  <a:lnTo>
                    <a:pt x="1545" y="20971"/>
                  </a:lnTo>
                  <a:cubicBezTo>
                    <a:pt x="1815" y="21241"/>
                    <a:pt x="1949" y="21377"/>
                    <a:pt x="2138" y="21475"/>
                  </a:cubicBezTo>
                  <a:cubicBezTo>
                    <a:pt x="2352" y="21575"/>
                    <a:pt x="2599" y="21575"/>
                    <a:pt x="2813" y="21475"/>
                  </a:cubicBezTo>
                  <a:cubicBezTo>
                    <a:pt x="3001" y="21377"/>
                    <a:pt x="3136" y="21241"/>
                    <a:pt x="3402" y="20975"/>
                  </a:cubicBezTo>
                  <a:lnTo>
                    <a:pt x="10775" y="13589"/>
                  </a:lnTo>
                  <a:lnTo>
                    <a:pt x="18145" y="20971"/>
                  </a:lnTo>
                  <a:cubicBezTo>
                    <a:pt x="18414" y="21241"/>
                    <a:pt x="18549" y="21377"/>
                    <a:pt x="18737" y="21475"/>
                  </a:cubicBezTo>
                  <a:cubicBezTo>
                    <a:pt x="18951" y="21575"/>
                    <a:pt x="19198" y="21575"/>
                    <a:pt x="19412" y="21475"/>
                  </a:cubicBezTo>
                  <a:cubicBezTo>
                    <a:pt x="19601" y="21377"/>
                    <a:pt x="19736" y="21241"/>
                    <a:pt x="20001" y="20975"/>
                  </a:cubicBezTo>
                  <a:lnTo>
                    <a:pt x="20936" y="20038"/>
                  </a:lnTo>
                  <a:cubicBezTo>
                    <a:pt x="21206" y="19768"/>
                    <a:pt x="21340" y="19633"/>
                    <a:pt x="21438" y="19444"/>
                  </a:cubicBezTo>
                  <a:cubicBezTo>
                    <a:pt x="21538" y="19230"/>
                    <a:pt x="21538" y="18982"/>
                    <a:pt x="21438" y="18768"/>
                  </a:cubicBezTo>
                  <a:cubicBezTo>
                    <a:pt x="21340" y="18579"/>
                    <a:pt x="21205" y="18444"/>
                    <a:pt x="20940" y="18178"/>
                  </a:cubicBezTo>
                  <a:lnTo>
                    <a:pt x="13567" y="10793"/>
                  </a:lnTo>
                  <a:lnTo>
                    <a:pt x="20974" y="3373"/>
                  </a:lnTo>
                  <a:cubicBezTo>
                    <a:pt x="21243" y="3103"/>
                    <a:pt x="21378" y="2969"/>
                    <a:pt x="21475" y="2780"/>
                  </a:cubicBezTo>
                  <a:cubicBezTo>
                    <a:pt x="21575" y="2566"/>
                    <a:pt x="21575" y="2318"/>
                    <a:pt x="21475" y="2104"/>
                  </a:cubicBezTo>
                  <a:cubicBezTo>
                    <a:pt x="21377" y="1915"/>
                    <a:pt x="21243" y="1780"/>
                    <a:pt x="20977" y="1514"/>
                  </a:cubicBezTo>
                  <a:lnTo>
                    <a:pt x="20042" y="577"/>
                  </a:lnTo>
                  <a:cubicBezTo>
                    <a:pt x="19772" y="307"/>
                    <a:pt x="19636" y="173"/>
                    <a:pt x="19448" y="75"/>
                  </a:cubicBezTo>
                  <a:cubicBezTo>
                    <a:pt x="19234" y="-25"/>
                    <a:pt x="18989" y="-25"/>
                    <a:pt x="18775" y="75"/>
                  </a:cubicBezTo>
                  <a:cubicBezTo>
                    <a:pt x="18586" y="173"/>
                    <a:pt x="18451" y="308"/>
                    <a:pt x="18186" y="574"/>
                  </a:cubicBezTo>
                  <a:lnTo>
                    <a:pt x="10775" y="7997"/>
                  </a:lnTo>
                  <a:lnTo>
                    <a:pt x="3368" y="577"/>
                  </a:lnTo>
                  <a:cubicBezTo>
                    <a:pt x="3098" y="307"/>
                    <a:pt x="2964" y="173"/>
                    <a:pt x="2775" y="75"/>
                  </a:cubicBezTo>
                  <a:cubicBezTo>
                    <a:pt x="2668" y="25"/>
                    <a:pt x="2553" y="0"/>
                    <a:pt x="2438" y="0"/>
                  </a:cubicBezTo>
                  <a:close/>
                </a:path>
              </a:pathLst>
            </a:custGeom>
            <a:solidFill>
              <a:srgbClr val="FFFFF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a:buNone/>
              </a:pPr>
              <a:endParaRPr sz="800" b="0" i="0" u="none" strike="noStrike" cap="none">
                <a:solidFill>
                  <a:srgbClr val="252D30"/>
                </a:solidFill>
              </a:endParaRPr>
            </a:p>
          </p:txBody>
        </p:sp>
      </p:grpSp>
      <p:grpSp>
        <p:nvGrpSpPr>
          <p:cNvPr id="91" name="组合 90">
            <a:extLst>
              <a:ext uri="{FF2B5EF4-FFF2-40B4-BE49-F238E27FC236}">
                <a16:creationId xmlns:a16="http://schemas.microsoft.com/office/drawing/2014/main" id="{E9ABB8F7-5FF5-4A47-BF6D-2BD16DF96863}"/>
              </a:ext>
            </a:extLst>
          </p:cNvPr>
          <p:cNvGrpSpPr/>
          <p:nvPr/>
        </p:nvGrpSpPr>
        <p:grpSpPr>
          <a:xfrm>
            <a:off x="643719" y="1334821"/>
            <a:ext cx="11181662" cy="4673028"/>
            <a:chOff x="604108" y="1334821"/>
            <a:chExt cx="11181662" cy="4673028"/>
          </a:xfrm>
        </p:grpSpPr>
        <p:grpSp>
          <p:nvGrpSpPr>
            <p:cNvPr id="90" name="组合 89">
              <a:extLst>
                <a:ext uri="{FF2B5EF4-FFF2-40B4-BE49-F238E27FC236}">
                  <a16:creationId xmlns:a16="http://schemas.microsoft.com/office/drawing/2014/main" id="{D1E9ADAE-0642-42AB-BC44-C8E954841082}"/>
                </a:ext>
              </a:extLst>
            </p:cNvPr>
            <p:cNvGrpSpPr/>
            <p:nvPr/>
          </p:nvGrpSpPr>
          <p:grpSpPr>
            <a:xfrm>
              <a:off x="604108" y="1334821"/>
              <a:ext cx="3644782" cy="4659174"/>
              <a:chOff x="604108" y="1334821"/>
              <a:chExt cx="3644782" cy="4659174"/>
            </a:xfrm>
          </p:grpSpPr>
          <p:sp>
            <p:nvSpPr>
              <p:cNvPr id="8" name="iŝlïḑè">
                <a:extLst>
                  <a:ext uri="{FF2B5EF4-FFF2-40B4-BE49-F238E27FC236}">
                    <a16:creationId xmlns:a16="http://schemas.microsoft.com/office/drawing/2014/main" id="{EA1AB2B8-4E50-471B-890E-5838C731A5CC}"/>
                  </a:ext>
                </a:extLst>
              </p:cNvPr>
              <p:cNvSpPr txBox="1"/>
              <p:nvPr/>
            </p:nvSpPr>
            <p:spPr bwMode="auto">
              <a:xfrm>
                <a:off x="679863" y="1909187"/>
                <a:ext cx="3142838" cy="556105"/>
              </a:xfrm>
              <a:prstGeom prst="rect">
                <a:avLst/>
              </a:prstGeom>
              <a:solidFill>
                <a:schemeClr val="accent2"/>
              </a:solidFill>
              <a:ln>
                <a:noFill/>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关键字</a:t>
                </a:r>
                <a:endParaRPr lang="en-US" altLang="zh-CN" b="1" dirty="0">
                  <a:solidFill>
                    <a:schemeClr val="bg1"/>
                  </a:solidFill>
                </a:endParaRPr>
              </a:p>
            </p:txBody>
          </p:sp>
          <p:sp>
            <p:nvSpPr>
              <p:cNvPr id="9" name="íSḷíḑe">
                <a:extLst>
                  <a:ext uri="{FF2B5EF4-FFF2-40B4-BE49-F238E27FC236}">
                    <a16:creationId xmlns:a16="http://schemas.microsoft.com/office/drawing/2014/main" id="{78D648A5-BDBD-4993-B1F1-BBCC102F18CC}"/>
                  </a:ext>
                </a:extLst>
              </p:cNvPr>
              <p:cNvSpPr/>
              <p:nvPr/>
            </p:nvSpPr>
            <p:spPr bwMode="auto">
              <a:xfrm>
                <a:off x="1994408" y="1334821"/>
                <a:ext cx="513749" cy="514228"/>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51" name="组合 50">
                <a:extLst>
                  <a:ext uri="{FF2B5EF4-FFF2-40B4-BE49-F238E27FC236}">
                    <a16:creationId xmlns:a16="http://schemas.microsoft.com/office/drawing/2014/main" id="{5106B079-B2D4-4CE4-AC9F-C4AC0EA7AAF1}"/>
                  </a:ext>
                </a:extLst>
              </p:cNvPr>
              <p:cNvGrpSpPr/>
              <p:nvPr/>
            </p:nvGrpSpPr>
            <p:grpSpPr>
              <a:xfrm>
                <a:off x="604108" y="2626608"/>
                <a:ext cx="3644782" cy="975492"/>
                <a:chOff x="6435973" y="1778001"/>
                <a:chExt cx="3644782" cy="975492"/>
              </a:xfrm>
            </p:grpSpPr>
            <p:sp>
              <p:nvSpPr>
                <p:cNvPr id="52" name="文本框 51">
                  <a:extLst>
                    <a:ext uri="{FF2B5EF4-FFF2-40B4-BE49-F238E27FC236}">
                      <a16:creationId xmlns:a16="http://schemas.microsoft.com/office/drawing/2014/main" id="{567A44E5-1E18-4D5D-9A2F-D140D28019F9}"/>
                    </a:ext>
                  </a:extLst>
                </p:cNvPr>
                <p:cNvSpPr txBox="1"/>
                <p:nvPr/>
              </p:nvSpPr>
              <p:spPr>
                <a:xfrm>
                  <a:off x="6924740" y="2079790"/>
                  <a:ext cx="2850429" cy="657809"/>
                </a:xfrm>
                <a:prstGeom prst="rect">
                  <a:avLst/>
                </a:prstGeom>
                <a:noFill/>
              </p:spPr>
              <p:txBody>
                <a:bodyPr wrap="square" rtlCol="0">
                  <a:spAutoFit/>
                </a:bodyPr>
                <a:lstStyle/>
                <a:p>
                  <a:pPr>
                    <a:lnSpc>
                      <a:spcPct val="120000"/>
                    </a:lnSpc>
                  </a:pPr>
                  <a:r>
                    <a:rPr lang="zh-CN" altLang="en-US" sz="1600" dirty="0"/>
                    <a:t>作为安徽现代高等教育的开端</a:t>
                  </a:r>
                  <a:endParaRPr lang="en-US" altLang="zh-CN" sz="1600" dirty="0"/>
                </a:p>
                <a:p>
                  <a:pPr>
                    <a:lnSpc>
                      <a:spcPct val="120000"/>
                    </a:lnSpc>
                  </a:pPr>
                  <a:r>
                    <a:rPr lang="zh-CN" altLang="en-US" sz="1600" dirty="0"/>
                    <a:t>创建于</a:t>
                  </a:r>
                  <a:r>
                    <a:rPr lang="en-US" altLang="zh-CN" sz="1600" dirty="0"/>
                    <a:t>1928</a:t>
                  </a:r>
                  <a:r>
                    <a:rPr lang="zh-CN" altLang="en-US" sz="1600" dirty="0"/>
                    <a:t>年</a:t>
                  </a:r>
                  <a:r>
                    <a:rPr lang="en-US" altLang="zh-CN" sz="1600" dirty="0"/>
                    <a:t>……</a:t>
                  </a:r>
                  <a:endParaRPr lang="zh-CN" altLang="en-US" sz="1600" dirty="0"/>
                </a:p>
              </p:txBody>
            </p:sp>
            <p:grpSp>
              <p:nvGrpSpPr>
                <p:cNvPr id="53" name="i$ḷïdé">
                  <a:extLst>
                    <a:ext uri="{FF2B5EF4-FFF2-40B4-BE49-F238E27FC236}">
                      <a16:creationId xmlns:a16="http://schemas.microsoft.com/office/drawing/2014/main" id="{DF0932D7-474A-4C4B-B7BE-254C3A2879BE}"/>
                    </a:ext>
                  </a:extLst>
                </p:cNvPr>
                <p:cNvGrpSpPr/>
                <p:nvPr/>
              </p:nvGrpSpPr>
              <p:grpSpPr>
                <a:xfrm>
                  <a:off x="6435973" y="1778001"/>
                  <a:ext cx="3644782" cy="405103"/>
                  <a:chOff x="7365218" y="1224333"/>
                  <a:chExt cx="4153682" cy="461665"/>
                </a:xfrm>
              </p:grpSpPr>
              <p:sp>
                <p:nvSpPr>
                  <p:cNvPr id="55" name="ïšľíďê">
                    <a:extLst>
                      <a:ext uri="{FF2B5EF4-FFF2-40B4-BE49-F238E27FC236}">
                        <a16:creationId xmlns:a16="http://schemas.microsoft.com/office/drawing/2014/main" id="{86361DAD-F9C5-4882-89D8-9F55F0743495}"/>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56" name="iṩļîḑe">
                    <a:extLst>
                      <a:ext uri="{FF2B5EF4-FFF2-40B4-BE49-F238E27FC236}">
                        <a16:creationId xmlns:a16="http://schemas.microsoft.com/office/drawing/2014/main" id="{3892BC4D-8236-4385-98BF-52FFFAA0E860}"/>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01.</a:t>
                    </a:r>
                  </a:p>
                </p:txBody>
              </p:sp>
            </p:grpSp>
            <p:cxnSp>
              <p:nvCxnSpPr>
                <p:cNvPr id="54" name="直接连接符 53">
                  <a:extLst>
                    <a:ext uri="{FF2B5EF4-FFF2-40B4-BE49-F238E27FC236}">
                      <a16:creationId xmlns:a16="http://schemas.microsoft.com/office/drawing/2014/main" id="{B6529457-99DD-4756-AC9B-EB4A3AC11751}"/>
                    </a:ext>
                  </a:extLst>
                </p:cNvPr>
                <p:cNvCxnSpPr>
                  <a:cxnSpLocks/>
                </p:cNvCxnSpPr>
                <p:nvPr/>
              </p:nvCxnSpPr>
              <p:spPr>
                <a:xfrm>
                  <a:off x="7031734" y="2753493"/>
                  <a:ext cx="295025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F9B989DA-62E6-4DAF-B381-38DF8DAE09AF}"/>
                  </a:ext>
                </a:extLst>
              </p:cNvPr>
              <p:cNvGrpSpPr/>
              <p:nvPr/>
            </p:nvGrpSpPr>
            <p:grpSpPr>
              <a:xfrm>
                <a:off x="604108" y="3830503"/>
                <a:ext cx="3644782" cy="975492"/>
                <a:chOff x="6435973" y="1778001"/>
                <a:chExt cx="3644782" cy="975492"/>
              </a:xfrm>
            </p:grpSpPr>
            <p:sp>
              <p:nvSpPr>
                <p:cNvPr id="58" name="文本框 57">
                  <a:extLst>
                    <a:ext uri="{FF2B5EF4-FFF2-40B4-BE49-F238E27FC236}">
                      <a16:creationId xmlns:a16="http://schemas.microsoft.com/office/drawing/2014/main" id="{9F426410-1031-4194-9301-C282632D96D1}"/>
                    </a:ext>
                  </a:extLst>
                </p:cNvPr>
                <p:cNvSpPr txBox="1"/>
                <p:nvPr/>
              </p:nvSpPr>
              <p:spPr>
                <a:xfrm>
                  <a:off x="6924740" y="2079790"/>
                  <a:ext cx="2916874" cy="657809"/>
                </a:xfrm>
                <a:prstGeom prst="rect">
                  <a:avLst/>
                </a:prstGeom>
                <a:noFill/>
              </p:spPr>
              <p:txBody>
                <a:bodyPr wrap="square" rtlCol="0">
                  <a:spAutoFit/>
                </a:bodyPr>
                <a:lstStyle/>
                <a:p>
                  <a:pPr>
                    <a:lnSpc>
                      <a:spcPct val="120000"/>
                    </a:lnSpc>
                  </a:pPr>
                  <a:r>
                    <a:rPr lang="zh-CN" altLang="en-US" sz="1600" dirty="0"/>
                    <a:t>作为安徽现代高等教育的开端创建于</a:t>
                  </a:r>
                  <a:r>
                    <a:rPr lang="en-US" altLang="zh-CN" sz="1600" dirty="0"/>
                    <a:t>1928</a:t>
                  </a:r>
                  <a:r>
                    <a:rPr lang="zh-CN" altLang="en-US" sz="1600" dirty="0"/>
                    <a:t>年</a:t>
                  </a:r>
                  <a:r>
                    <a:rPr lang="en-US" altLang="zh-CN" sz="1600" dirty="0"/>
                    <a:t>……</a:t>
                  </a:r>
                  <a:endParaRPr lang="zh-CN" altLang="en-US" sz="1600" dirty="0"/>
                </a:p>
              </p:txBody>
            </p:sp>
            <p:grpSp>
              <p:nvGrpSpPr>
                <p:cNvPr id="59" name="i$ḷïdé">
                  <a:extLst>
                    <a:ext uri="{FF2B5EF4-FFF2-40B4-BE49-F238E27FC236}">
                      <a16:creationId xmlns:a16="http://schemas.microsoft.com/office/drawing/2014/main" id="{BEF76671-A7CF-48ED-BEBB-03162A62B840}"/>
                    </a:ext>
                  </a:extLst>
                </p:cNvPr>
                <p:cNvGrpSpPr/>
                <p:nvPr/>
              </p:nvGrpSpPr>
              <p:grpSpPr>
                <a:xfrm>
                  <a:off x="6435973" y="1778001"/>
                  <a:ext cx="3644782" cy="405103"/>
                  <a:chOff x="7365218" y="1224333"/>
                  <a:chExt cx="4153682" cy="461665"/>
                </a:xfrm>
              </p:grpSpPr>
              <p:sp>
                <p:nvSpPr>
                  <p:cNvPr id="61" name="ïšľíďê">
                    <a:extLst>
                      <a:ext uri="{FF2B5EF4-FFF2-40B4-BE49-F238E27FC236}">
                        <a16:creationId xmlns:a16="http://schemas.microsoft.com/office/drawing/2014/main" id="{11453F5B-E20E-4628-A847-A0AAA4A5B9FF}"/>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62" name="iṩļîḑe">
                    <a:extLst>
                      <a:ext uri="{FF2B5EF4-FFF2-40B4-BE49-F238E27FC236}">
                        <a16:creationId xmlns:a16="http://schemas.microsoft.com/office/drawing/2014/main" id="{4CADF46C-F5A0-4748-9A52-4DB6569D13A8}"/>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02.</a:t>
                    </a:r>
                  </a:p>
                </p:txBody>
              </p:sp>
            </p:grpSp>
            <p:cxnSp>
              <p:nvCxnSpPr>
                <p:cNvPr id="60" name="直接连接符 59">
                  <a:extLst>
                    <a:ext uri="{FF2B5EF4-FFF2-40B4-BE49-F238E27FC236}">
                      <a16:creationId xmlns:a16="http://schemas.microsoft.com/office/drawing/2014/main" id="{FE6B89D7-A277-4A92-8FA3-95DC479EBE08}"/>
                    </a:ext>
                  </a:extLst>
                </p:cNvPr>
                <p:cNvCxnSpPr>
                  <a:cxnSpLocks/>
                </p:cNvCxnSpPr>
                <p:nvPr/>
              </p:nvCxnSpPr>
              <p:spPr>
                <a:xfrm>
                  <a:off x="7031734" y="2753493"/>
                  <a:ext cx="295025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A9AE9444-42C3-4845-8BAF-5A55B3B8EC60}"/>
                  </a:ext>
                </a:extLst>
              </p:cNvPr>
              <p:cNvGrpSpPr/>
              <p:nvPr/>
            </p:nvGrpSpPr>
            <p:grpSpPr>
              <a:xfrm>
                <a:off x="604108" y="5034397"/>
                <a:ext cx="3644782" cy="959598"/>
                <a:chOff x="6435973" y="1778001"/>
                <a:chExt cx="3644782" cy="959598"/>
              </a:xfrm>
            </p:grpSpPr>
            <p:sp>
              <p:nvSpPr>
                <p:cNvPr id="64" name="文本框 63">
                  <a:extLst>
                    <a:ext uri="{FF2B5EF4-FFF2-40B4-BE49-F238E27FC236}">
                      <a16:creationId xmlns:a16="http://schemas.microsoft.com/office/drawing/2014/main" id="{AF9CFC87-8817-4C01-BAE1-53FDC4871B58}"/>
                    </a:ext>
                  </a:extLst>
                </p:cNvPr>
                <p:cNvSpPr txBox="1"/>
                <p:nvPr/>
              </p:nvSpPr>
              <p:spPr>
                <a:xfrm>
                  <a:off x="6924740" y="2079790"/>
                  <a:ext cx="2916874" cy="657809"/>
                </a:xfrm>
                <a:prstGeom prst="rect">
                  <a:avLst/>
                </a:prstGeom>
                <a:noFill/>
              </p:spPr>
              <p:txBody>
                <a:bodyPr wrap="square" rtlCol="0">
                  <a:spAutoFit/>
                </a:bodyPr>
                <a:lstStyle/>
                <a:p>
                  <a:pPr>
                    <a:lnSpc>
                      <a:spcPct val="120000"/>
                    </a:lnSpc>
                  </a:pPr>
                  <a:r>
                    <a:rPr lang="zh-CN" altLang="en-US" sz="1600" dirty="0"/>
                    <a:t>作为安徽现代高等教育的开端创建于</a:t>
                  </a:r>
                  <a:r>
                    <a:rPr lang="en-US" altLang="zh-CN" sz="1600" dirty="0"/>
                    <a:t>1928</a:t>
                  </a:r>
                  <a:r>
                    <a:rPr lang="zh-CN" altLang="en-US" sz="1600" dirty="0"/>
                    <a:t>年</a:t>
                  </a:r>
                  <a:r>
                    <a:rPr lang="en-US" altLang="zh-CN" sz="1600" dirty="0"/>
                    <a:t>……</a:t>
                  </a:r>
                  <a:endParaRPr lang="zh-CN" altLang="en-US" sz="1600" dirty="0"/>
                </a:p>
              </p:txBody>
            </p:sp>
            <p:grpSp>
              <p:nvGrpSpPr>
                <p:cNvPr id="65" name="i$ḷïdé">
                  <a:extLst>
                    <a:ext uri="{FF2B5EF4-FFF2-40B4-BE49-F238E27FC236}">
                      <a16:creationId xmlns:a16="http://schemas.microsoft.com/office/drawing/2014/main" id="{B981A1E5-704B-48BB-A756-6AD7A2227128}"/>
                    </a:ext>
                  </a:extLst>
                </p:cNvPr>
                <p:cNvGrpSpPr/>
                <p:nvPr/>
              </p:nvGrpSpPr>
              <p:grpSpPr>
                <a:xfrm>
                  <a:off x="6435973" y="1778001"/>
                  <a:ext cx="3644782" cy="405103"/>
                  <a:chOff x="7365218" y="1224333"/>
                  <a:chExt cx="4153682" cy="461665"/>
                </a:xfrm>
              </p:grpSpPr>
              <p:sp>
                <p:nvSpPr>
                  <p:cNvPr id="67" name="ïšľíďê">
                    <a:extLst>
                      <a:ext uri="{FF2B5EF4-FFF2-40B4-BE49-F238E27FC236}">
                        <a16:creationId xmlns:a16="http://schemas.microsoft.com/office/drawing/2014/main" id="{CE233B98-54F8-4C9B-BEE3-B6544042BFB8}"/>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68" name="iṩļîḑe">
                    <a:extLst>
                      <a:ext uri="{FF2B5EF4-FFF2-40B4-BE49-F238E27FC236}">
                        <a16:creationId xmlns:a16="http://schemas.microsoft.com/office/drawing/2014/main" id="{70AC3AFB-B229-4859-9672-79BF26E3CF48}"/>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03.</a:t>
                    </a:r>
                  </a:p>
                </p:txBody>
              </p:sp>
            </p:grpSp>
          </p:grpSp>
        </p:grpSp>
        <p:grpSp>
          <p:nvGrpSpPr>
            <p:cNvPr id="89" name="组合 88">
              <a:extLst>
                <a:ext uri="{FF2B5EF4-FFF2-40B4-BE49-F238E27FC236}">
                  <a16:creationId xmlns:a16="http://schemas.microsoft.com/office/drawing/2014/main" id="{66C658D2-155F-45A9-994B-8159DFAB8731}"/>
                </a:ext>
              </a:extLst>
            </p:cNvPr>
            <p:cNvGrpSpPr/>
            <p:nvPr/>
          </p:nvGrpSpPr>
          <p:grpSpPr>
            <a:xfrm>
              <a:off x="8140988" y="1334821"/>
              <a:ext cx="3644782" cy="4673028"/>
              <a:chOff x="8140988" y="1334821"/>
              <a:chExt cx="3644782" cy="4673028"/>
            </a:xfrm>
          </p:grpSpPr>
          <p:sp>
            <p:nvSpPr>
              <p:cNvPr id="13" name="íSļíďê">
                <a:extLst>
                  <a:ext uri="{FF2B5EF4-FFF2-40B4-BE49-F238E27FC236}">
                    <a16:creationId xmlns:a16="http://schemas.microsoft.com/office/drawing/2014/main" id="{5D2CE641-C4B7-427D-AEBF-2B34543662F6}"/>
                  </a:ext>
                </a:extLst>
              </p:cNvPr>
              <p:cNvSpPr txBox="1"/>
              <p:nvPr/>
            </p:nvSpPr>
            <p:spPr bwMode="auto">
              <a:xfrm>
                <a:off x="8223656" y="1909187"/>
                <a:ext cx="3142838" cy="556105"/>
              </a:xfrm>
              <a:prstGeom prst="rect">
                <a:avLst/>
              </a:prstGeom>
              <a:solidFill>
                <a:schemeClr val="accent1"/>
              </a:solidFill>
              <a:ln>
                <a:noFill/>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关键字</a:t>
                </a:r>
                <a:endParaRPr lang="en-US" altLang="zh-CN" b="1" dirty="0">
                  <a:solidFill>
                    <a:schemeClr val="bg1"/>
                  </a:solidFill>
                </a:endParaRPr>
              </a:p>
            </p:txBody>
          </p:sp>
          <p:sp>
            <p:nvSpPr>
              <p:cNvPr id="14" name="îšļïdé">
                <a:extLst>
                  <a:ext uri="{FF2B5EF4-FFF2-40B4-BE49-F238E27FC236}">
                    <a16:creationId xmlns:a16="http://schemas.microsoft.com/office/drawing/2014/main" id="{5D109F28-6450-4C09-91F1-D9303E7F54A8}"/>
                  </a:ext>
                </a:extLst>
              </p:cNvPr>
              <p:cNvSpPr/>
              <p:nvPr/>
            </p:nvSpPr>
            <p:spPr bwMode="auto">
              <a:xfrm>
                <a:off x="9538201" y="1334821"/>
                <a:ext cx="513749" cy="514228"/>
              </a:xfrm>
              <a:custGeom>
                <a:avLst/>
                <a:gdLst>
                  <a:gd name="connsiteX0" fmla="*/ 451337 w 606157"/>
                  <a:gd name="connsiteY0" fmla="*/ 147905 h 606722"/>
                  <a:gd name="connsiteX1" fmla="*/ 569477 w 606157"/>
                  <a:gd name="connsiteY1" fmla="*/ 147905 h 606722"/>
                  <a:gd name="connsiteX2" fmla="*/ 606157 w 606157"/>
                  <a:gd name="connsiteY2" fmla="*/ 186562 h 606722"/>
                  <a:gd name="connsiteX3" fmla="*/ 606157 w 606157"/>
                  <a:gd name="connsiteY3" fmla="*/ 363939 h 606722"/>
                  <a:gd name="connsiteX4" fmla="*/ 584434 w 606157"/>
                  <a:gd name="connsiteY4" fmla="*/ 385711 h 606722"/>
                  <a:gd name="connsiteX5" fmla="*/ 557904 w 606157"/>
                  <a:gd name="connsiteY5" fmla="*/ 385711 h 606722"/>
                  <a:gd name="connsiteX6" fmla="*/ 549980 w 606157"/>
                  <a:gd name="connsiteY6" fmla="*/ 548781 h 606722"/>
                  <a:gd name="connsiteX7" fmla="*/ 489085 w 606157"/>
                  <a:gd name="connsiteY7" fmla="*/ 606722 h 606722"/>
                  <a:gd name="connsiteX8" fmla="*/ 426854 w 606157"/>
                  <a:gd name="connsiteY8" fmla="*/ 547537 h 606722"/>
                  <a:gd name="connsiteX9" fmla="*/ 420711 w 606157"/>
                  <a:gd name="connsiteY9" fmla="*/ 420814 h 606722"/>
                  <a:gd name="connsiteX10" fmla="*/ 461219 w 606157"/>
                  <a:gd name="connsiteY10" fmla="*/ 363228 h 606722"/>
                  <a:gd name="connsiteX11" fmla="*/ 461219 w 606157"/>
                  <a:gd name="connsiteY11" fmla="*/ 185762 h 606722"/>
                  <a:gd name="connsiteX12" fmla="*/ 451337 w 606157"/>
                  <a:gd name="connsiteY12" fmla="*/ 147905 h 606722"/>
                  <a:gd name="connsiteX13" fmla="*/ 38457 w 606157"/>
                  <a:gd name="connsiteY13" fmla="*/ 147552 h 606722"/>
                  <a:gd name="connsiteX14" fmla="*/ 155074 w 606157"/>
                  <a:gd name="connsiteY14" fmla="*/ 147552 h 606722"/>
                  <a:gd name="connsiteX15" fmla="*/ 145014 w 606157"/>
                  <a:gd name="connsiteY15" fmla="*/ 185766 h 606722"/>
                  <a:gd name="connsiteX16" fmla="*/ 145014 w 606157"/>
                  <a:gd name="connsiteY16" fmla="*/ 363239 h 606722"/>
                  <a:gd name="connsiteX17" fmla="*/ 187210 w 606157"/>
                  <a:gd name="connsiteY17" fmla="*/ 421360 h 606722"/>
                  <a:gd name="connsiteX18" fmla="*/ 181068 w 606157"/>
                  <a:gd name="connsiteY18" fmla="*/ 548444 h 606722"/>
                  <a:gd name="connsiteX19" fmla="*/ 120178 w 606157"/>
                  <a:gd name="connsiteY19" fmla="*/ 606298 h 606722"/>
                  <a:gd name="connsiteX20" fmla="*/ 57952 w 606157"/>
                  <a:gd name="connsiteY20" fmla="*/ 547200 h 606722"/>
                  <a:gd name="connsiteX21" fmla="*/ 50029 w 606157"/>
                  <a:gd name="connsiteY21" fmla="*/ 385279 h 606722"/>
                  <a:gd name="connsiteX22" fmla="*/ 21810 w 606157"/>
                  <a:gd name="connsiteY22" fmla="*/ 385279 h 606722"/>
                  <a:gd name="connsiteX23" fmla="*/ 0 w 606157"/>
                  <a:gd name="connsiteY23" fmla="*/ 363595 h 606722"/>
                  <a:gd name="connsiteX24" fmla="*/ 0 w 606157"/>
                  <a:gd name="connsiteY24" fmla="*/ 186122 h 606722"/>
                  <a:gd name="connsiteX25" fmla="*/ 38457 w 606157"/>
                  <a:gd name="connsiteY25" fmla="*/ 147552 h 606722"/>
                  <a:gd name="connsiteX26" fmla="*/ 222975 w 606157"/>
                  <a:gd name="connsiteY26" fmla="*/ 147058 h 606722"/>
                  <a:gd name="connsiteX27" fmla="*/ 282512 w 606157"/>
                  <a:gd name="connsiteY27" fmla="*/ 147058 h 606722"/>
                  <a:gd name="connsiteX28" fmla="*/ 270498 w 606157"/>
                  <a:gd name="connsiteY28" fmla="*/ 159057 h 606722"/>
                  <a:gd name="connsiteX29" fmla="*/ 270498 w 606157"/>
                  <a:gd name="connsiteY29" fmla="*/ 169278 h 606722"/>
                  <a:gd name="connsiteX30" fmla="*/ 283224 w 606157"/>
                  <a:gd name="connsiteY30" fmla="*/ 181988 h 606722"/>
                  <a:gd name="connsiteX31" fmla="*/ 273345 w 606157"/>
                  <a:gd name="connsiteY31" fmla="*/ 292199 h 606722"/>
                  <a:gd name="connsiteX32" fmla="*/ 276193 w 606157"/>
                  <a:gd name="connsiteY32" fmla="*/ 302953 h 606722"/>
                  <a:gd name="connsiteX33" fmla="*/ 297196 w 606157"/>
                  <a:gd name="connsiteY33" fmla="*/ 332550 h 606722"/>
                  <a:gd name="connsiteX34" fmla="*/ 303070 w 606157"/>
                  <a:gd name="connsiteY34" fmla="*/ 335572 h 606722"/>
                  <a:gd name="connsiteX35" fmla="*/ 309032 w 606157"/>
                  <a:gd name="connsiteY35" fmla="*/ 332550 h 606722"/>
                  <a:gd name="connsiteX36" fmla="*/ 329946 w 606157"/>
                  <a:gd name="connsiteY36" fmla="*/ 302953 h 606722"/>
                  <a:gd name="connsiteX37" fmla="*/ 332883 w 606157"/>
                  <a:gd name="connsiteY37" fmla="*/ 292199 h 606722"/>
                  <a:gd name="connsiteX38" fmla="*/ 323004 w 606157"/>
                  <a:gd name="connsiteY38" fmla="*/ 181988 h 606722"/>
                  <a:gd name="connsiteX39" fmla="*/ 335641 w 606157"/>
                  <a:gd name="connsiteY39" fmla="*/ 169278 h 606722"/>
                  <a:gd name="connsiteX40" fmla="*/ 335641 w 606157"/>
                  <a:gd name="connsiteY40" fmla="*/ 159057 h 606722"/>
                  <a:gd name="connsiteX41" fmla="*/ 323627 w 606157"/>
                  <a:gd name="connsiteY41" fmla="*/ 147058 h 606722"/>
                  <a:gd name="connsiteX42" fmla="*/ 385033 w 606157"/>
                  <a:gd name="connsiteY42" fmla="*/ 147058 h 606722"/>
                  <a:gd name="connsiteX43" fmla="*/ 385033 w 606157"/>
                  <a:gd name="connsiteY43" fmla="*/ 147147 h 606722"/>
                  <a:gd name="connsiteX44" fmla="*/ 421699 w 606157"/>
                  <a:gd name="connsiteY44" fmla="*/ 185721 h 606722"/>
                  <a:gd name="connsiteX45" fmla="*/ 421699 w 606157"/>
                  <a:gd name="connsiteY45" fmla="*/ 363214 h 606722"/>
                  <a:gd name="connsiteX46" fmla="*/ 399895 w 606157"/>
                  <a:gd name="connsiteY46" fmla="*/ 384901 h 606722"/>
                  <a:gd name="connsiteX47" fmla="*/ 373375 w 606157"/>
                  <a:gd name="connsiteY47" fmla="*/ 384901 h 606722"/>
                  <a:gd name="connsiteX48" fmla="*/ 371506 w 606157"/>
                  <a:gd name="connsiteY48" fmla="*/ 424363 h 606722"/>
                  <a:gd name="connsiteX49" fmla="*/ 365455 w 606157"/>
                  <a:gd name="connsiteY49" fmla="*/ 548084 h 606722"/>
                  <a:gd name="connsiteX50" fmla="*/ 304582 w 606157"/>
                  <a:gd name="connsiteY50" fmla="*/ 605945 h 606722"/>
                  <a:gd name="connsiteX51" fmla="*/ 242464 w 606157"/>
                  <a:gd name="connsiteY51" fmla="*/ 546840 h 606722"/>
                  <a:gd name="connsiteX52" fmla="*/ 236502 w 606157"/>
                  <a:gd name="connsiteY52" fmla="*/ 424363 h 606722"/>
                  <a:gd name="connsiteX53" fmla="*/ 234544 w 606157"/>
                  <a:gd name="connsiteY53" fmla="*/ 384901 h 606722"/>
                  <a:gd name="connsiteX54" fmla="*/ 206244 w 606157"/>
                  <a:gd name="connsiteY54" fmla="*/ 384901 h 606722"/>
                  <a:gd name="connsiteX55" fmla="*/ 184529 w 606157"/>
                  <a:gd name="connsiteY55" fmla="*/ 363214 h 606722"/>
                  <a:gd name="connsiteX56" fmla="*/ 184529 w 606157"/>
                  <a:gd name="connsiteY56" fmla="*/ 185721 h 606722"/>
                  <a:gd name="connsiteX57" fmla="*/ 222975 w 606157"/>
                  <a:gd name="connsiteY57" fmla="*/ 147058 h 606722"/>
                  <a:gd name="connsiteX58" fmla="*/ 488454 w 606157"/>
                  <a:gd name="connsiteY58" fmla="*/ 706 h 606722"/>
                  <a:gd name="connsiteX59" fmla="*/ 550481 w 606157"/>
                  <a:gd name="connsiteY59" fmla="*/ 62663 h 606722"/>
                  <a:gd name="connsiteX60" fmla="*/ 488454 w 606157"/>
                  <a:gd name="connsiteY60" fmla="*/ 124620 h 606722"/>
                  <a:gd name="connsiteX61" fmla="*/ 426427 w 606157"/>
                  <a:gd name="connsiteY61" fmla="*/ 62663 h 606722"/>
                  <a:gd name="connsiteX62" fmla="*/ 488454 w 606157"/>
                  <a:gd name="connsiteY62" fmla="*/ 706 h 606722"/>
                  <a:gd name="connsiteX63" fmla="*/ 119538 w 606157"/>
                  <a:gd name="connsiteY63" fmla="*/ 353 h 606722"/>
                  <a:gd name="connsiteX64" fmla="*/ 181565 w 606157"/>
                  <a:gd name="connsiteY64" fmla="*/ 62310 h 606722"/>
                  <a:gd name="connsiteX65" fmla="*/ 119538 w 606157"/>
                  <a:gd name="connsiteY65" fmla="*/ 124267 h 606722"/>
                  <a:gd name="connsiteX66" fmla="*/ 57511 w 606157"/>
                  <a:gd name="connsiteY66" fmla="*/ 62310 h 606722"/>
                  <a:gd name="connsiteX67" fmla="*/ 119538 w 606157"/>
                  <a:gd name="connsiteY67" fmla="*/ 353 h 606722"/>
                  <a:gd name="connsiteX68" fmla="*/ 303961 w 606157"/>
                  <a:gd name="connsiteY68" fmla="*/ 0 h 606722"/>
                  <a:gd name="connsiteX69" fmla="*/ 366024 w 606157"/>
                  <a:gd name="connsiteY69" fmla="*/ 61957 h 606722"/>
                  <a:gd name="connsiteX70" fmla="*/ 303961 w 606157"/>
                  <a:gd name="connsiteY70" fmla="*/ 123914 h 606722"/>
                  <a:gd name="connsiteX71" fmla="*/ 241898 w 606157"/>
                  <a:gd name="connsiteY71" fmla="*/ 61957 h 606722"/>
                  <a:gd name="connsiteX72" fmla="*/ 303961 w 606157"/>
                  <a:gd name="connsiteY7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6157" h="606722">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72" name="组合 71">
                <a:extLst>
                  <a:ext uri="{FF2B5EF4-FFF2-40B4-BE49-F238E27FC236}">
                    <a16:creationId xmlns:a16="http://schemas.microsoft.com/office/drawing/2014/main" id="{9598D80D-8122-4D35-9640-8B16904A4595}"/>
                  </a:ext>
                </a:extLst>
              </p:cNvPr>
              <p:cNvGrpSpPr/>
              <p:nvPr/>
            </p:nvGrpSpPr>
            <p:grpSpPr>
              <a:xfrm>
                <a:off x="8140988" y="2640462"/>
                <a:ext cx="3644782" cy="975492"/>
                <a:chOff x="6435973" y="1778001"/>
                <a:chExt cx="3644782" cy="975492"/>
              </a:xfrm>
            </p:grpSpPr>
            <p:sp>
              <p:nvSpPr>
                <p:cNvPr id="73" name="文本框 72">
                  <a:extLst>
                    <a:ext uri="{FF2B5EF4-FFF2-40B4-BE49-F238E27FC236}">
                      <a16:creationId xmlns:a16="http://schemas.microsoft.com/office/drawing/2014/main" id="{CDBABE6B-63F7-4576-8D34-3930C20D3188}"/>
                    </a:ext>
                  </a:extLst>
                </p:cNvPr>
                <p:cNvSpPr txBox="1"/>
                <p:nvPr/>
              </p:nvSpPr>
              <p:spPr>
                <a:xfrm>
                  <a:off x="6924739" y="2079790"/>
                  <a:ext cx="2950253" cy="657809"/>
                </a:xfrm>
                <a:prstGeom prst="rect">
                  <a:avLst/>
                </a:prstGeom>
                <a:noFill/>
              </p:spPr>
              <p:txBody>
                <a:bodyPr wrap="square" rtlCol="0">
                  <a:spAutoFit/>
                </a:bodyPr>
                <a:lstStyle/>
                <a:p>
                  <a:pPr>
                    <a:lnSpc>
                      <a:spcPct val="120000"/>
                    </a:lnSpc>
                  </a:pPr>
                  <a:r>
                    <a:rPr lang="zh-CN" altLang="en-US" sz="1600" dirty="0"/>
                    <a:t>作为安徽现代高等教育的开端创建于</a:t>
                  </a:r>
                  <a:r>
                    <a:rPr lang="en-US" altLang="zh-CN" sz="1600" dirty="0"/>
                    <a:t>1928</a:t>
                  </a:r>
                  <a:r>
                    <a:rPr lang="zh-CN" altLang="en-US" sz="1600" dirty="0"/>
                    <a:t>年</a:t>
                  </a:r>
                  <a:r>
                    <a:rPr lang="en-US" altLang="zh-CN" sz="1600" dirty="0"/>
                    <a:t>……</a:t>
                  </a:r>
                  <a:endParaRPr lang="zh-CN" altLang="en-US" sz="1600" dirty="0"/>
                </a:p>
              </p:txBody>
            </p:sp>
            <p:grpSp>
              <p:nvGrpSpPr>
                <p:cNvPr id="74" name="i$ḷïdé">
                  <a:extLst>
                    <a:ext uri="{FF2B5EF4-FFF2-40B4-BE49-F238E27FC236}">
                      <a16:creationId xmlns:a16="http://schemas.microsoft.com/office/drawing/2014/main" id="{F3178F16-3A3D-4D5F-878F-FFABDD761E59}"/>
                    </a:ext>
                  </a:extLst>
                </p:cNvPr>
                <p:cNvGrpSpPr/>
                <p:nvPr/>
              </p:nvGrpSpPr>
              <p:grpSpPr>
                <a:xfrm>
                  <a:off x="6435973" y="1778001"/>
                  <a:ext cx="3644782" cy="405103"/>
                  <a:chOff x="7365218" y="1224333"/>
                  <a:chExt cx="4153682" cy="461665"/>
                </a:xfrm>
              </p:grpSpPr>
              <p:sp>
                <p:nvSpPr>
                  <p:cNvPr id="76" name="ïšľíďê">
                    <a:extLst>
                      <a:ext uri="{FF2B5EF4-FFF2-40B4-BE49-F238E27FC236}">
                        <a16:creationId xmlns:a16="http://schemas.microsoft.com/office/drawing/2014/main" id="{F385367B-3BB2-4E41-B93C-45A6280E1F20}"/>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77" name="iṩļîḑe">
                    <a:extLst>
                      <a:ext uri="{FF2B5EF4-FFF2-40B4-BE49-F238E27FC236}">
                        <a16:creationId xmlns:a16="http://schemas.microsoft.com/office/drawing/2014/main" id="{CB5448E7-8C7B-4665-A890-81650B91153C}"/>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01.</a:t>
                    </a:r>
                  </a:p>
                </p:txBody>
              </p:sp>
            </p:grpSp>
            <p:cxnSp>
              <p:nvCxnSpPr>
                <p:cNvPr id="75" name="直接连接符 74">
                  <a:extLst>
                    <a:ext uri="{FF2B5EF4-FFF2-40B4-BE49-F238E27FC236}">
                      <a16:creationId xmlns:a16="http://schemas.microsoft.com/office/drawing/2014/main" id="{478A8CB5-1590-4234-8778-1C7F15685C2F}"/>
                    </a:ext>
                  </a:extLst>
                </p:cNvPr>
                <p:cNvCxnSpPr>
                  <a:cxnSpLocks/>
                </p:cNvCxnSpPr>
                <p:nvPr/>
              </p:nvCxnSpPr>
              <p:spPr>
                <a:xfrm>
                  <a:off x="7031734" y="2753493"/>
                  <a:ext cx="295025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093B3FE7-CDAC-4240-A201-89630272DB1F}"/>
                  </a:ext>
                </a:extLst>
              </p:cNvPr>
              <p:cNvGrpSpPr/>
              <p:nvPr/>
            </p:nvGrpSpPr>
            <p:grpSpPr>
              <a:xfrm>
                <a:off x="8140988" y="3844357"/>
                <a:ext cx="3644782" cy="975492"/>
                <a:chOff x="6435973" y="1778001"/>
                <a:chExt cx="3644782" cy="975492"/>
              </a:xfrm>
            </p:grpSpPr>
            <p:sp>
              <p:nvSpPr>
                <p:cNvPr id="79" name="文本框 78">
                  <a:extLst>
                    <a:ext uri="{FF2B5EF4-FFF2-40B4-BE49-F238E27FC236}">
                      <a16:creationId xmlns:a16="http://schemas.microsoft.com/office/drawing/2014/main" id="{F56FAD9E-5EC5-4C3A-AEE9-0BB8B4F13008}"/>
                    </a:ext>
                  </a:extLst>
                </p:cNvPr>
                <p:cNvSpPr txBox="1"/>
                <p:nvPr/>
              </p:nvSpPr>
              <p:spPr>
                <a:xfrm>
                  <a:off x="6924739" y="2079789"/>
                  <a:ext cx="2827309" cy="657809"/>
                </a:xfrm>
                <a:prstGeom prst="rect">
                  <a:avLst/>
                </a:prstGeom>
                <a:noFill/>
              </p:spPr>
              <p:txBody>
                <a:bodyPr wrap="square" rtlCol="0">
                  <a:spAutoFit/>
                </a:bodyPr>
                <a:lstStyle/>
                <a:p>
                  <a:pPr>
                    <a:lnSpc>
                      <a:spcPct val="120000"/>
                    </a:lnSpc>
                  </a:pPr>
                  <a:r>
                    <a:rPr lang="zh-CN" altLang="en-US" sz="1600" dirty="0"/>
                    <a:t>作为安徽现代高等教育的开端创建于</a:t>
                  </a:r>
                  <a:r>
                    <a:rPr lang="en-US" altLang="zh-CN" sz="1600" dirty="0"/>
                    <a:t>1928</a:t>
                  </a:r>
                  <a:r>
                    <a:rPr lang="zh-CN" altLang="en-US" sz="1600" dirty="0"/>
                    <a:t>年</a:t>
                  </a:r>
                  <a:r>
                    <a:rPr lang="en-US" altLang="zh-CN" sz="1600" dirty="0"/>
                    <a:t>……</a:t>
                  </a:r>
                  <a:endParaRPr lang="zh-CN" altLang="en-US" sz="1600" dirty="0"/>
                </a:p>
              </p:txBody>
            </p:sp>
            <p:grpSp>
              <p:nvGrpSpPr>
                <p:cNvPr id="80" name="i$ḷïdé">
                  <a:extLst>
                    <a:ext uri="{FF2B5EF4-FFF2-40B4-BE49-F238E27FC236}">
                      <a16:creationId xmlns:a16="http://schemas.microsoft.com/office/drawing/2014/main" id="{431F1674-9C73-41A1-9408-60F665BD07C9}"/>
                    </a:ext>
                  </a:extLst>
                </p:cNvPr>
                <p:cNvGrpSpPr/>
                <p:nvPr/>
              </p:nvGrpSpPr>
              <p:grpSpPr>
                <a:xfrm>
                  <a:off x="6435973" y="1778001"/>
                  <a:ext cx="3644782" cy="405103"/>
                  <a:chOff x="7365218" y="1224333"/>
                  <a:chExt cx="4153682" cy="461665"/>
                </a:xfrm>
              </p:grpSpPr>
              <p:sp>
                <p:nvSpPr>
                  <p:cNvPr id="82" name="ïšľíďê">
                    <a:extLst>
                      <a:ext uri="{FF2B5EF4-FFF2-40B4-BE49-F238E27FC236}">
                        <a16:creationId xmlns:a16="http://schemas.microsoft.com/office/drawing/2014/main" id="{FC06D1B9-B36A-436A-8FD9-CE9BF7B17300}"/>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83" name="iṩļîḑe">
                    <a:extLst>
                      <a:ext uri="{FF2B5EF4-FFF2-40B4-BE49-F238E27FC236}">
                        <a16:creationId xmlns:a16="http://schemas.microsoft.com/office/drawing/2014/main" id="{EF37BE71-999E-4085-9FC6-F7F2CCDDC714}"/>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02.</a:t>
                    </a:r>
                  </a:p>
                </p:txBody>
              </p:sp>
            </p:grpSp>
            <p:cxnSp>
              <p:nvCxnSpPr>
                <p:cNvPr id="81" name="直接连接符 80">
                  <a:extLst>
                    <a:ext uri="{FF2B5EF4-FFF2-40B4-BE49-F238E27FC236}">
                      <a16:creationId xmlns:a16="http://schemas.microsoft.com/office/drawing/2014/main" id="{5B1FC2A7-1C86-4936-902A-3B399D4C54A6}"/>
                    </a:ext>
                  </a:extLst>
                </p:cNvPr>
                <p:cNvCxnSpPr>
                  <a:cxnSpLocks/>
                </p:cNvCxnSpPr>
                <p:nvPr/>
              </p:nvCxnSpPr>
              <p:spPr>
                <a:xfrm>
                  <a:off x="7031734" y="2753493"/>
                  <a:ext cx="295025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5536B17C-749B-4330-A9C5-0D3AD1FC820E}"/>
                  </a:ext>
                </a:extLst>
              </p:cNvPr>
              <p:cNvGrpSpPr/>
              <p:nvPr/>
            </p:nvGrpSpPr>
            <p:grpSpPr>
              <a:xfrm>
                <a:off x="8140988" y="5048251"/>
                <a:ext cx="3644782" cy="959598"/>
                <a:chOff x="6435973" y="1778001"/>
                <a:chExt cx="3644782" cy="959598"/>
              </a:xfrm>
            </p:grpSpPr>
            <p:sp>
              <p:nvSpPr>
                <p:cNvPr id="85" name="文本框 84">
                  <a:extLst>
                    <a:ext uri="{FF2B5EF4-FFF2-40B4-BE49-F238E27FC236}">
                      <a16:creationId xmlns:a16="http://schemas.microsoft.com/office/drawing/2014/main" id="{1200084C-8947-493C-8A0D-A3710A5E49D6}"/>
                    </a:ext>
                  </a:extLst>
                </p:cNvPr>
                <p:cNvSpPr txBox="1"/>
                <p:nvPr/>
              </p:nvSpPr>
              <p:spPr>
                <a:xfrm>
                  <a:off x="6924739" y="2079790"/>
                  <a:ext cx="2878915" cy="657809"/>
                </a:xfrm>
                <a:prstGeom prst="rect">
                  <a:avLst/>
                </a:prstGeom>
                <a:noFill/>
              </p:spPr>
              <p:txBody>
                <a:bodyPr wrap="square" rtlCol="0">
                  <a:spAutoFit/>
                </a:bodyPr>
                <a:lstStyle/>
                <a:p>
                  <a:pPr>
                    <a:lnSpc>
                      <a:spcPct val="120000"/>
                    </a:lnSpc>
                  </a:pPr>
                  <a:r>
                    <a:rPr lang="zh-CN" altLang="en-US" sz="1600" dirty="0"/>
                    <a:t>作为安徽现代高等教育的开端创建于</a:t>
                  </a:r>
                  <a:r>
                    <a:rPr lang="en-US" altLang="zh-CN" sz="1600" dirty="0"/>
                    <a:t>1928</a:t>
                  </a:r>
                  <a:r>
                    <a:rPr lang="zh-CN" altLang="en-US" sz="1600" dirty="0"/>
                    <a:t>年</a:t>
                  </a:r>
                  <a:r>
                    <a:rPr lang="en-US" altLang="zh-CN" sz="1600" dirty="0"/>
                    <a:t>……</a:t>
                  </a:r>
                  <a:endParaRPr lang="zh-CN" altLang="en-US" sz="1600" dirty="0"/>
                </a:p>
              </p:txBody>
            </p:sp>
            <p:grpSp>
              <p:nvGrpSpPr>
                <p:cNvPr id="86" name="i$ḷïdé">
                  <a:extLst>
                    <a:ext uri="{FF2B5EF4-FFF2-40B4-BE49-F238E27FC236}">
                      <a16:creationId xmlns:a16="http://schemas.microsoft.com/office/drawing/2014/main" id="{C1A72362-1CBA-4C51-A8F4-3AA9E2DD7227}"/>
                    </a:ext>
                  </a:extLst>
                </p:cNvPr>
                <p:cNvGrpSpPr/>
                <p:nvPr/>
              </p:nvGrpSpPr>
              <p:grpSpPr>
                <a:xfrm>
                  <a:off x="6435973" y="1778001"/>
                  <a:ext cx="3644782" cy="405103"/>
                  <a:chOff x="7365218" y="1224333"/>
                  <a:chExt cx="4153682" cy="461665"/>
                </a:xfrm>
              </p:grpSpPr>
              <p:sp>
                <p:nvSpPr>
                  <p:cNvPr id="87" name="ïšľíďê">
                    <a:extLst>
                      <a:ext uri="{FF2B5EF4-FFF2-40B4-BE49-F238E27FC236}">
                        <a16:creationId xmlns:a16="http://schemas.microsoft.com/office/drawing/2014/main" id="{4C048B1A-1B36-4B9F-87C1-F3F601D00789}"/>
                      </a:ext>
                    </a:extLst>
                  </p:cNvPr>
                  <p:cNvSpPr txBox="1"/>
                  <p:nvPr/>
                </p:nvSpPr>
                <p:spPr bwMode="auto">
                  <a:xfrm>
                    <a:off x="7905750" y="1246862"/>
                    <a:ext cx="3613150" cy="3975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1900" b="1" dirty="0"/>
                      <a:t>小标题</a:t>
                    </a:r>
                    <a:endParaRPr lang="en-US" altLang="zh-CN" b="1" dirty="0"/>
                  </a:p>
                </p:txBody>
              </p:sp>
              <p:sp>
                <p:nvSpPr>
                  <p:cNvPr id="88" name="iṩļîḑe">
                    <a:extLst>
                      <a:ext uri="{FF2B5EF4-FFF2-40B4-BE49-F238E27FC236}">
                        <a16:creationId xmlns:a16="http://schemas.microsoft.com/office/drawing/2014/main" id="{B1ABCC5B-191D-4ECB-85AD-BEE78717BE06}"/>
                      </a:ext>
                    </a:extLst>
                  </p:cNvPr>
                  <p:cNvSpPr/>
                  <p:nvPr/>
                </p:nvSpPr>
                <p:spPr>
                  <a:xfrm>
                    <a:off x="7365218" y="1224333"/>
                    <a:ext cx="540533" cy="461665"/>
                  </a:xfrm>
                  <a:prstGeom prst="rect">
                    <a:avLst/>
                  </a:prstGeom>
                </p:spPr>
                <p:txBody>
                  <a:bodyPr wrap="square" lIns="91440" tIns="45720" rIns="91440" bIns="45720">
                    <a:normAutofit fontScale="92500" lnSpcReduction="10000"/>
                  </a:bodyPr>
                  <a:lstStyle/>
                  <a:p>
                    <a:pPr algn="r">
                      <a:lnSpc>
                        <a:spcPct val="120000"/>
                      </a:lnSpc>
                      <a:spcBef>
                        <a:spcPct val="0"/>
                      </a:spcBef>
                    </a:pPr>
                    <a:r>
                      <a:rPr lang="en-US" altLang="zh-CN" sz="2000" b="1" i="1" dirty="0">
                        <a:solidFill>
                          <a:schemeClr val="tx1">
                            <a:lumMod val="50000"/>
                            <a:lumOff val="50000"/>
                          </a:schemeClr>
                        </a:solidFill>
                      </a:rPr>
                      <a:t>03.</a:t>
                    </a:r>
                  </a:p>
                </p:txBody>
              </p:sp>
            </p:grpSp>
          </p:grpSp>
        </p:grpSp>
      </p:grpSp>
    </p:spTree>
    <p:extLst>
      <p:ext uri="{BB962C8B-B14F-4D97-AF65-F5344CB8AC3E}">
        <p14:creationId xmlns:p14="http://schemas.microsoft.com/office/powerpoint/2010/main" val="429786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233B3-6946-4A78-88FC-504DEC40509A}"/>
              </a:ext>
            </a:extLst>
          </p:cNvPr>
          <p:cNvSpPr>
            <a:spLocks noGrp="1"/>
          </p:cNvSpPr>
          <p:nvPr>
            <p:ph type="title"/>
          </p:nvPr>
        </p:nvSpPr>
        <p:spPr/>
        <p:txBody>
          <a:bodyPr/>
          <a:lstStyle/>
          <a:p>
            <a:r>
              <a:rPr lang="zh-CN" altLang="en-US" dirty="0"/>
              <a:t>这是一个流程图</a:t>
            </a:r>
          </a:p>
        </p:txBody>
      </p:sp>
      <p:grpSp>
        <p:nvGrpSpPr>
          <p:cNvPr id="3" name="2164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CA1B11-E920-413E-ADD1-210083E26A58}"/>
              </a:ext>
            </a:extLst>
          </p:cNvPr>
          <p:cNvGrpSpPr>
            <a:grpSpLocks noChangeAspect="1"/>
          </p:cNvGrpSpPr>
          <p:nvPr>
            <p:custDataLst>
              <p:tags r:id="rId1"/>
            </p:custDataLst>
          </p:nvPr>
        </p:nvGrpSpPr>
        <p:grpSpPr>
          <a:xfrm>
            <a:off x="586746" y="1130299"/>
            <a:ext cx="10994515" cy="5266319"/>
            <a:chOff x="586746" y="1130299"/>
            <a:chExt cx="10994515" cy="5266319"/>
          </a:xfrm>
        </p:grpSpPr>
        <p:sp>
          <p:nvSpPr>
            <p:cNvPr id="4" name="ïšḻíḓê">
              <a:extLst>
                <a:ext uri="{FF2B5EF4-FFF2-40B4-BE49-F238E27FC236}">
                  <a16:creationId xmlns:a16="http://schemas.microsoft.com/office/drawing/2014/main" id="{4970D4B4-DD10-49A0-9E1B-F0ECCE2A8669}"/>
                </a:ext>
              </a:extLst>
            </p:cNvPr>
            <p:cNvSpPr/>
            <p:nvPr/>
          </p:nvSpPr>
          <p:spPr bwMode="auto">
            <a:xfrm>
              <a:off x="5657844" y="1130299"/>
              <a:ext cx="580461" cy="646530"/>
            </a:xfrm>
            <a:prstGeom prst="rect">
              <a:avLst/>
            </a:pr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5" name="ïṧḷîḓê">
              <a:extLst>
                <a:ext uri="{FF2B5EF4-FFF2-40B4-BE49-F238E27FC236}">
                  <a16:creationId xmlns:a16="http://schemas.microsoft.com/office/drawing/2014/main" id="{EA349949-4B39-4FC7-84E1-A439E9AA843A}"/>
                </a:ext>
              </a:extLst>
            </p:cNvPr>
            <p:cNvSpPr/>
            <p:nvPr/>
          </p:nvSpPr>
          <p:spPr bwMode="auto">
            <a:xfrm>
              <a:off x="5721553" y="5497911"/>
              <a:ext cx="579282" cy="648889"/>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6" name="iṧliďé">
              <a:extLst>
                <a:ext uri="{FF2B5EF4-FFF2-40B4-BE49-F238E27FC236}">
                  <a16:creationId xmlns:a16="http://schemas.microsoft.com/office/drawing/2014/main" id="{DB9F0C29-C912-4496-B480-445CD90DC484}"/>
                </a:ext>
              </a:extLst>
            </p:cNvPr>
            <p:cNvSpPr/>
            <p:nvPr/>
          </p:nvSpPr>
          <p:spPr bwMode="auto">
            <a:xfrm>
              <a:off x="6154540" y="4326373"/>
              <a:ext cx="1381544" cy="1153842"/>
            </a:xfrm>
            <a:custGeom>
              <a:avLst/>
              <a:gdLst>
                <a:gd name="T0" fmla="*/ 390 w 567"/>
                <a:gd name="T1" fmla="*/ 0 h 475"/>
                <a:gd name="T2" fmla="*/ 387 w 567"/>
                <a:gd name="T3" fmla="*/ 13 h 475"/>
                <a:gd name="T4" fmla="*/ 395 w 567"/>
                <a:gd name="T5" fmla="*/ 41 h 475"/>
                <a:gd name="T6" fmla="*/ 362 w 567"/>
                <a:gd name="T7" fmla="*/ 69 h 475"/>
                <a:gd name="T8" fmla="*/ 330 w 567"/>
                <a:gd name="T9" fmla="*/ 41 h 475"/>
                <a:gd name="T10" fmla="*/ 338 w 567"/>
                <a:gd name="T11" fmla="*/ 13 h 475"/>
                <a:gd name="T12" fmla="*/ 334 w 567"/>
                <a:gd name="T13" fmla="*/ 0 h 475"/>
                <a:gd name="T14" fmla="*/ 154 w 567"/>
                <a:gd name="T15" fmla="*/ 0 h 475"/>
                <a:gd name="T16" fmla="*/ 83 w 567"/>
                <a:gd name="T17" fmla="*/ 66 h 475"/>
                <a:gd name="T18" fmla="*/ 76 w 567"/>
                <a:gd name="T19" fmla="*/ 66 h 475"/>
                <a:gd name="T20" fmla="*/ 76 w 567"/>
                <a:gd name="T21" fmla="*/ 214 h 475"/>
                <a:gd name="T22" fmla="*/ 59 w 567"/>
                <a:gd name="T23" fmla="*/ 233 h 475"/>
                <a:gd name="T24" fmla="*/ 52 w 567"/>
                <a:gd name="T25" fmla="*/ 232 h 475"/>
                <a:gd name="T26" fmla="*/ 38 w 567"/>
                <a:gd name="T27" fmla="*/ 223 h 475"/>
                <a:gd name="T28" fmla="*/ 24 w 567"/>
                <a:gd name="T29" fmla="*/ 217 h 475"/>
                <a:gd name="T30" fmla="*/ 19 w 567"/>
                <a:gd name="T31" fmla="*/ 217 h 475"/>
                <a:gd name="T32" fmla="*/ 0 w 567"/>
                <a:gd name="T33" fmla="*/ 243 h 475"/>
                <a:gd name="T34" fmla="*/ 20 w 567"/>
                <a:gd name="T35" fmla="*/ 268 h 475"/>
                <a:gd name="T36" fmla="*/ 25 w 567"/>
                <a:gd name="T37" fmla="*/ 269 h 475"/>
                <a:gd name="T38" fmla="*/ 38 w 567"/>
                <a:gd name="T39" fmla="*/ 262 h 475"/>
                <a:gd name="T40" fmla="*/ 52 w 567"/>
                <a:gd name="T41" fmla="*/ 253 h 475"/>
                <a:gd name="T42" fmla="*/ 59 w 567"/>
                <a:gd name="T43" fmla="*/ 251 h 475"/>
                <a:gd name="T44" fmla="*/ 75 w 567"/>
                <a:gd name="T45" fmla="*/ 263 h 475"/>
                <a:gd name="T46" fmla="*/ 76 w 567"/>
                <a:gd name="T47" fmla="*/ 267 h 475"/>
                <a:gd name="T48" fmla="*/ 76 w 567"/>
                <a:gd name="T49" fmla="*/ 472 h 475"/>
                <a:gd name="T50" fmla="*/ 102 w 567"/>
                <a:gd name="T51" fmla="*/ 472 h 475"/>
                <a:gd name="T52" fmla="*/ 567 w 567"/>
                <a:gd name="T53" fmla="*/ 0 h 475"/>
                <a:gd name="T54" fmla="*/ 390 w 56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7" h="475">
                  <a:moveTo>
                    <a:pt x="390" y="0"/>
                  </a:moveTo>
                  <a:cubicBezTo>
                    <a:pt x="386" y="3"/>
                    <a:pt x="384" y="8"/>
                    <a:pt x="387" y="13"/>
                  </a:cubicBezTo>
                  <a:cubicBezTo>
                    <a:pt x="392" y="23"/>
                    <a:pt x="395" y="33"/>
                    <a:pt x="395" y="41"/>
                  </a:cubicBezTo>
                  <a:cubicBezTo>
                    <a:pt x="395" y="59"/>
                    <a:pt x="380" y="69"/>
                    <a:pt x="362" y="69"/>
                  </a:cubicBezTo>
                  <a:cubicBezTo>
                    <a:pt x="344" y="69"/>
                    <a:pt x="330" y="59"/>
                    <a:pt x="330" y="41"/>
                  </a:cubicBezTo>
                  <a:cubicBezTo>
                    <a:pt x="330" y="33"/>
                    <a:pt x="333" y="23"/>
                    <a:pt x="338" y="13"/>
                  </a:cubicBezTo>
                  <a:cubicBezTo>
                    <a:pt x="340" y="8"/>
                    <a:pt x="338" y="3"/>
                    <a:pt x="334" y="0"/>
                  </a:cubicBezTo>
                  <a:cubicBezTo>
                    <a:pt x="154" y="0"/>
                    <a:pt x="154" y="0"/>
                    <a:pt x="154" y="0"/>
                  </a:cubicBezTo>
                  <a:cubicBezTo>
                    <a:pt x="152" y="16"/>
                    <a:pt x="140" y="64"/>
                    <a:pt x="83" y="66"/>
                  </a:cubicBezTo>
                  <a:cubicBezTo>
                    <a:pt x="76" y="66"/>
                    <a:pt x="76" y="66"/>
                    <a:pt x="76" y="66"/>
                  </a:cubicBezTo>
                  <a:cubicBezTo>
                    <a:pt x="76" y="214"/>
                    <a:pt x="76" y="214"/>
                    <a:pt x="76" y="214"/>
                  </a:cubicBezTo>
                  <a:cubicBezTo>
                    <a:pt x="74" y="224"/>
                    <a:pt x="70" y="233"/>
                    <a:pt x="59" y="233"/>
                  </a:cubicBezTo>
                  <a:cubicBezTo>
                    <a:pt x="57" y="233"/>
                    <a:pt x="54" y="233"/>
                    <a:pt x="52" y="232"/>
                  </a:cubicBezTo>
                  <a:cubicBezTo>
                    <a:pt x="46" y="229"/>
                    <a:pt x="41" y="226"/>
                    <a:pt x="38" y="223"/>
                  </a:cubicBezTo>
                  <a:cubicBezTo>
                    <a:pt x="33" y="219"/>
                    <a:pt x="30" y="217"/>
                    <a:pt x="24" y="217"/>
                  </a:cubicBezTo>
                  <a:cubicBezTo>
                    <a:pt x="23" y="217"/>
                    <a:pt x="21" y="217"/>
                    <a:pt x="19" y="217"/>
                  </a:cubicBezTo>
                  <a:cubicBezTo>
                    <a:pt x="5" y="220"/>
                    <a:pt x="0" y="233"/>
                    <a:pt x="0" y="243"/>
                  </a:cubicBezTo>
                  <a:cubicBezTo>
                    <a:pt x="0" y="254"/>
                    <a:pt x="5" y="266"/>
                    <a:pt x="20" y="268"/>
                  </a:cubicBezTo>
                  <a:cubicBezTo>
                    <a:pt x="22" y="269"/>
                    <a:pt x="23" y="269"/>
                    <a:pt x="25" y="269"/>
                  </a:cubicBezTo>
                  <a:cubicBezTo>
                    <a:pt x="31" y="269"/>
                    <a:pt x="34" y="267"/>
                    <a:pt x="38" y="262"/>
                  </a:cubicBezTo>
                  <a:cubicBezTo>
                    <a:pt x="42" y="260"/>
                    <a:pt x="46" y="256"/>
                    <a:pt x="52" y="253"/>
                  </a:cubicBezTo>
                  <a:cubicBezTo>
                    <a:pt x="55" y="252"/>
                    <a:pt x="57" y="251"/>
                    <a:pt x="59" y="251"/>
                  </a:cubicBezTo>
                  <a:cubicBezTo>
                    <a:pt x="63" y="251"/>
                    <a:pt x="71" y="253"/>
                    <a:pt x="75" y="263"/>
                  </a:cubicBezTo>
                  <a:cubicBezTo>
                    <a:pt x="76" y="265"/>
                    <a:pt x="76" y="266"/>
                    <a:pt x="76" y="267"/>
                  </a:cubicBezTo>
                  <a:cubicBezTo>
                    <a:pt x="76" y="472"/>
                    <a:pt x="76" y="472"/>
                    <a:pt x="76" y="472"/>
                  </a:cubicBezTo>
                  <a:cubicBezTo>
                    <a:pt x="102" y="472"/>
                    <a:pt x="102" y="472"/>
                    <a:pt x="102" y="472"/>
                  </a:cubicBezTo>
                  <a:cubicBezTo>
                    <a:pt x="102" y="472"/>
                    <a:pt x="546" y="475"/>
                    <a:pt x="567" y="0"/>
                  </a:cubicBezTo>
                  <a:lnTo>
                    <a:pt x="39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p:sp>
          <p:nvSpPr>
            <p:cNvPr id="7" name="îšļiďè">
              <a:extLst>
                <a:ext uri="{FF2B5EF4-FFF2-40B4-BE49-F238E27FC236}">
                  <a16:creationId xmlns:a16="http://schemas.microsoft.com/office/drawing/2014/main" id="{6189526B-D1BF-4D20-AFD7-62BCF488DBFA}"/>
                </a:ext>
              </a:extLst>
            </p:cNvPr>
            <p:cNvSpPr/>
            <p:nvPr/>
          </p:nvSpPr>
          <p:spPr bwMode="auto">
            <a:xfrm>
              <a:off x="5470256" y="1811043"/>
              <a:ext cx="1729585" cy="991031"/>
            </a:xfrm>
            <a:custGeom>
              <a:avLst/>
              <a:gdLst>
                <a:gd name="T0" fmla="*/ 710 w 710"/>
                <a:gd name="T1" fmla="*/ 0 h 408"/>
                <a:gd name="T2" fmla="*/ 77 w 710"/>
                <a:gd name="T3" fmla="*/ 0 h 408"/>
                <a:gd name="T4" fmla="*/ 77 w 710"/>
                <a:gd name="T5" fmla="*/ 177 h 408"/>
                <a:gd name="T6" fmla="*/ 60 w 710"/>
                <a:gd name="T7" fmla="*/ 196 h 408"/>
                <a:gd name="T8" fmla="*/ 52 w 710"/>
                <a:gd name="T9" fmla="*/ 194 h 408"/>
                <a:gd name="T10" fmla="*/ 38 w 710"/>
                <a:gd name="T11" fmla="*/ 185 h 408"/>
                <a:gd name="T12" fmla="*/ 25 w 710"/>
                <a:gd name="T13" fmla="*/ 179 h 408"/>
                <a:gd name="T14" fmla="*/ 20 w 710"/>
                <a:gd name="T15" fmla="*/ 180 h 408"/>
                <a:gd name="T16" fmla="*/ 1 w 710"/>
                <a:gd name="T17" fmla="*/ 206 h 408"/>
                <a:gd name="T18" fmla="*/ 20 w 710"/>
                <a:gd name="T19" fmla="*/ 231 h 408"/>
                <a:gd name="T20" fmla="*/ 25 w 710"/>
                <a:gd name="T21" fmla="*/ 231 h 408"/>
                <a:gd name="T22" fmla="*/ 39 w 710"/>
                <a:gd name="T23" fmla="*/ 225 h 408"/>
                <a:gd name="T24" fmla="*/ 53 w 710"/>
                <a:gd name="T25" fmla="*/ 216 h 408"/>
                <a:gd name="T26" fmla="*/ 60 w 710"/>
                <a:gd name="T27" fmla="*/ 214 h 408"/>
                <a:gd name="T28" fmla="*/ 76 w 710"/>
                <a:gd name="T29" fmla="*/ 226 h 408"/>
                <a:gd name="T30" fmla="*/ 77 w 710"/>
                <a:gd name="T31" fmla="*/ 230 h 408"/>
                <a:gd name="T32" fmla="*/ 77 w 710"/>
                <a:gd name="T33" fmla="*/ 407 h 408"/>
                <a:gd name="T34" fmla="*/ 93 w 710"/>
                <a:gd name="T35" fmla="*/ 406 h 408"/>
                <a:gd name="T36" fmla="*/ 710 w 710"/>
                <a:gd name="T37" fmla="*/ 408 h 408"/>
                <a:gd name="T38" fmla="*/ 710 w 710"/>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0" h="408">
                  <a:moveTo>
                    <a:pt x="710" y="0"/>
                  </a:moveTo>
                  <a:cubicBezTo>
                    <a:pt x="77" y="0"/>
                    <a:pt x="77" y="0"/>
                    <a:pt x="77" y="0"/>
                  </a:cubicBezTo>
                  <a:cubicBezTo>
                    <a:pt x="77" y="177"/>
                    <a:pt x="77" y="177"/>
                    <a:pt x="77" y="177"/>
                  </a:cubicBezTo>
                  <a:cubicBezTo>
                    <a:pt x="75" y="187"/>
                    <a:pt x="70" y="196"/>
                    <a:pt x="60" y="196"/>
                  </a:cubicBezTo>
                  <a:cubicBezTo>
                    <a:pt x="57" y="196"/>
                    <a:pt x="55" y="195"/>
                    <a:pt x="52" y="194"/>
                  </a:cubicBezTo>
                  <a:cubicBezTo>
                    <a:pt x="46" y="192"/>
                    <a:pt x="42" y="188"/>
                    <a:pt x="38" y="185"/>
                  </a:cubicBezTo>
                  <a:cubicBezTo>
                    <a:pt x="33" y="181"/>
                    <a:pt x="31" y="179"/>
                    <a:pt x="25" y="179"/>
                  </a:cubicBezTo>
                  <a:cubicBezTo>
                    <a:pt x="23" y="179"/>
                    <a:pt x="21" y="179"/>
                    <a:pt x="20" y="180"/>
                  </a:cubicBezTo>
                  <a:cubicBezTo>
                    <a:pt x="5" y="182"/>
                    <a:pt x="0" y="195"/>
                    <a:pt x="1" y="206"/>
                  </a:cubicBezTo>
                  <a:cubicBezTo>
                    <a:pt x="1" y="216"/>
                    <a:pt x="6" y="229"/>
                    <a:pt x="20" y="231"/>
                  </a:cubicBezTo>
                  <a:cubicBezTo>
                    <a:pt x="22" y="231"/>
                    <a:pt x="24" y="231"/>
                    <a:pt x="25" y="231"/>
                  </a:cubicBezTo>
                  <a:cubicBezTo>
                    <a:pt x="31" y="231"/>
                    <a:pt x="34" y="229"/>
                    <a:pt x="39" y="225"/>
                  </a:cubicBezTo>
                  <a:cubicBezTo>
                    <a:pt x="42" y="222"/>
                    <a:pt x="47" y="218"/>
                    <a:pt x="53" y="216"/>
                  </a:cubicBezTo>
                  <a:cubicBezTo>
                    <a:pt x="55" y="214"/>
                    <a:pt x="58" y="214"/>
                    <a:pt x="60" y="214"/>
                  </a:cubicBezTo>
                  <a:cubicBezTo>
                    <a:pt x="64" y="214"/>
                    <a:pt x="71" y="215"/>
                    <a:pt x="76" y="226"/>
                  </a:cubicBezTo>
                  <a:cubicBezTo>
                    <a:pt x="76" y="227"/>
                    <a:pt x="77" y="228"/>
                    <a:pt x="77" y="230"/>
                  </a:cubicBezTo>
                  <a:cubicBezTo>
                    <a:pt x="77" y="407"/>
                    <a:pt x="77" y="407"/>
                    <a:pt x="77" y="407"/>
                  </a:cubicBezTo>
                  <a:cubicBezTo>
                    <a:pt x="87" y="405"/>
                    <a:pt x="93" y="406"/>
                    <a:pt x="93" y="406"/>
                  </a:cubicBezTo>
                  <a:cubicBezTo>
                    <a:pt x="710" y="408"/>
                    <a:pt x="710" y="408"/>
                    <a:pt x="710" y="408"/>
                  </a:cubicBezTo>
                  <a:lnTo>
                    <a:pt x="710" y="0"/>
                  </a:ln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p:sp>
          <p:nvSpPr>
            <p:cNvPr id="8" name="îŝlïďé">
              <a:extLst>
                <a:ext uri="{FF2B5EF4-FFF2-40B4-BE49-F238E27FC236}">
                  <a16:creationId xmlns:a16="http://schemas.microsoft.com/office/drawing/2014/main" id="{6FCBC4B5-7F05-4486-A747-1B001541F306}"/>
                </a:ext>
              </a:extLst>
            </p:cNvPr>
            <p:cNvSpPr/>
            <p:nvPr/>
          </p:nvSpPr>
          <p:spPr bwMode="auto">
            <a:xfrm>
              <a:off x="5657844" y="3079326"/>
              <a:ext cx="1878238" cy="1393341"/>
            </a:xfrm>
            <a:custGeom>
              <a:avLst/>
              <a:gdLst>
                <a:gd name="T0" fmla="*/ 576 w 771"/>
                <a:gd name="T1" fmla="*/ 521 h 573"/>
                <a:gd name="T2" fmla="*/ 575 w 771"/>
                <a:gd name="T3" fmla="*/ 514 h 573"/>
                <a:gd name="T4" fmla="*/ 587 w 771"/>
                <a:gd name="T5" fmla="*/ 498 h 573"/>
                <a:gd name="T6" fmla="*/ 590 w 771"/>
                <a:gd name="T7" fmla="*/ 497 h 573"/>
                <a:gd name="T8" fmla="*/ 771 w 771"/>
                <a:gd name="T9" fmla="*/ 497 h 573"/>
                <a:gd name="T10" fmla="*/ 293 w 771"/>
                <a:gd name="T11" fmla="*/ 32 h 573"/>
                <a:gd name="T12" fmla="*/ 20 w 771"/>
                <a:gd name="T13" fmla="*/ 32 h 573"/>
                <a:gd name="T14" fmla="*/ 0 w 771"/>
                <a:gd name="T15" fmla="*/ 29 h 573"/>
                <a:gd name="T16" fmla="*/ 0 w 771"/>
                <a:gd name="T17" fmla="*/ 194 h 573"/>
                <a:gd name="T18" fmla="*/ 13 w 771"/>
                <a:gd name="T19" fmla="*/ 198 h 573"/>
                <a:gd name="T20" fmla="*/ 40 w 771"/>
                <a:gd name="T21" fmla="*/ 190 h 573"/>
                <a:gd name="T22" fmla="*/ 68 w 771"/>
                <a:gd name="T23" fmla="*/ 222 h 573"/>
                <a:gd name="T24" fmla="*/ 40 w 771"/>
                <a:gd name="T25" fmla="*/ 255 h 573"/>
                <a:gd name="T26" fmla="*/ 13 w 771"/>
                <a:gd name="T27" fmla="*/ 247 h 573"/>
                <a:gd name="T28" fmla="*/ 0 w 771"/>
                <a:gd name="T29" fmla="*/ 250 h 573"/>
                <a:gd name="T30" fmla="*/ 0 w 771"/>
                <a:gd name="T31" fmla="*/ 438 h 573"/>
                <a:gd name="T32" fmla="*/ 17 w 771"/>
                <a:gd name="T33" fmla="*/ 439 h 573"/>
                <a:gd name="T34" fmla="*/ 295 w 771"/>
                <a:gd name="T35" fmla="*/ 439 h 573"/>
                <a:gd name="T36" fmla="*/ 358 w 771"/>
                <a:gd name="T37" fmla="*/ 497 h 573"/>
                <a:gd name="T38" fmla="*/ 538 w 771"/>
                <a:gd name="T39" fmla="*/ 497 h 573"/>
                <a:gd name="T40" fmla="*/ 557 w 771"/>
                <a:gd name="T41" fmla="*/ 514 h 573"/>
                <a:gd name="T42" fmla="*/ 555 w 771"/>
                <a:gd name="T43" fmla="*/ 521 h 573"/>
                <a:gd name="T44" fmla="*/ 546 w 771"/>
                <a:gd name="T45" fmla="*/ 535 h 573"/>
                <a:gd name="T46" fmla="*/ 540 w 771"/>
                <a:gd name="T47" fmla="*/ 549 h 573"/>
                <a:gd name="T48" fmla="*/ 541 w 771"/>
                <a:gd name="T49" fmla="*/ 554 h 573"/>
                <a:gd name="T50" fmla="*/ 566 w 771"/>
                <a:gd name="T51" fmla="*/ 573 h 573"/>
                <a:gd name="T52" fmla="*/ 592 w 771"/>
                <a:gd name="T53" fmla="*/ 554 h 573"/>
                <a:gd name="T54" fmla="*/ 592 w 771"/>
                <a:gd name="T55" fmla="*/ 548 h 573"/>
                <a:gd name="T56" fmla="*/ 586 w 771"/>
                <a:gd name="T57" fmla="*/ 535 h 573"/>
                <a:gd name="T58" fmla="*/ 576 w 771"/>
                <a:gd name="T59" fmla="*/ 5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1" h="573">
                  <a:moveTo>
                    <a:pt x="576" y="521"/>
                  </a:moveTo>
                  <a:cubicBezTo>
                    <a:pt x="575" y="519"/>
                    <a:pt x="575" y="516"/>
                    <a:pt x="575" y="514"/>
                  </a:cubicBezTo>
                  <a:cubicBezTo>
                    <a:pt x="575" y="510"/>
                    <a:pt x="576" y="502"/>
                    <a:pt x="587" y="498"/>
                  </a:cubicBezTo>
                  <a:cubicBezTo>
                    <a:pt x="588" y="498"/>
                    <a:pt x="589" y="497"/>
                    <a:pt x="590" y="497"/>
                  </a:cubicBezTo>
                  <a:cubicBezTo>
                    <a:pt x="771" y="497"/>
                    <a:pt x="771" y="497"/>
                    <a:pt x="771" y="497"/>
                  </a:cubicBezTo>
                  <a:cubicBezTo>
                    <a:pt x="709" y="0"/>
                    <a:pt x="293" y="32"/>
                    <a:pt x="293" y="32"/>
                  </a:cubicBezTo>
                  <a:cubicBezTo>
                    <a:pt x="20" y="32"/>
                    <a:pt x="20" y="32"/>
                    <a:pt x="20" y="32"/>
                  </a:cubicBezTo>
                  <a:cubicBezTo>
                    <a:pt x="20" y="32"/>
                    <a:pt x="12" y="32"/>
                    <a:pt x="0" y="29"/>
                  </a:cubicBezTo>
                  <a:cubicBezTo>
                    <a:pt x="0" y="194"/>
                    <a:pt x="0" y="194"/>
                    <a:pt x="0" y="194"/>
                  </a:cubicBezTo>
                  <a:cubicBezTo>
                    <a:pt x="3" y="198"/>
                    <a:pt x="8" y="200"/>
                    <a:pt x="13" y="198"/>
                  </a:cubicBezTo>
                  <a:cubicBezTo>
                    <a:pt x="22" y="193"/>
                    <a:pt x="33" y="190"/>
                    <a:pt x="40" y="190"/>
                  </a:cubicBezTo>
                  <a:cubicBezTo>
                    <a:pt x="59" y="190"/>
                    <a:pt x="68" y="204"/>
                    <a:pt x="68" y="222"/>
                  </a:cubicBezTo>
                  <a:cubicBezTo>
                    <a:pt x="68" y="240"/>
                    <a:pt x="59" y="255"/>
                    <a:pt x="40" y="255"/>
                  </a:cubicBezTo>
                  <a:cubicBezTo>
                    <a:pt x="33" y="255"/>
                    <a:pt x="22" y="251"/>
                    <a:pt x="13" y="247"/>
                  </a:cubicBezTo>
                  <a:cubicBezTo>
                    <a:pt x="8" y="244"/>
                    <a:pt x="3" y="246"/>
                    <a:pt x="0" y="250"/>
                  </a:cubicBezTo>
                  <a:cubicBezTo>
                    <a:pt x="0" y="438"/>
                    <a:pt x="0" y="438"/>
                    <a:pt x="0" y="438"/>
                  </a:cubicBezTo>
                  <a:cubicBezTo>
                    <a:pt x="11" y="439"/>
                    <a:pt x="17" y="439"/>
                    <a:pt x="17" y="439"/>
                  </a:cubicBezTo>
                  <a:cubicBezTo>
                    <a:pt x="295" y="439"/>
                    <a:pt x="295" y="439"/>
                    <a:pt x="295" y="439"/>
                  </a:cubicBezTo>
                  <a:cubicBezTo>
                    <a:pt x="295" y="439"/>
                    <a:pt x="350" y="446"/>
                    <a:pt x="358" y="497"/>
                  </a:cubicBezTo>
                  <a:cubicBezTo>
                    <a:pt x="538" y="497"/>
                    <a:pt x="538" y="497"/>
                    <a:pt x="538" y="497"/>
                  </a:cubicBezTo>
                  <a:cubicBezTo>
                    <a:pt x="547" y="499"/>
                    <a:pt x="556" y="503"/>
                    <a:pt x="557" y="514"/>
                  </a:cubicBezTo>
                  <a:cubicBezTo>
                    <a:pt x="557" y="516"/>
                    <a:pt x="556" y="519"/>
                    <a:pt x="555" y="521"/>
                  </a:cubicBezTo>
                  <a:cubicBezTo>
                    <a:pt x="552" y="528"/>
                    <a:pt x="549" y="532"/>
                    <a:pt x="546" y="535"/>
                  </a:cubicBezTo>
                  <a:cubicBezTo>
                    <a:pt x="542" y="540"/>
                    <a:pt x="540" y="543"/>
                    <a:pt x="540" y="549"/>
                  </a:cubicBezTo>
                  <a:cubicBezTo>
                    <a:pt x="540" y="551"/>
                    <a:pt x="540" y="552"/>
                    <a:pt x="541" y="554"/>
                  </a:cubicBezTo>
                  <a:cubicBezTo>
                    <a:pt x="543" y="569"/>
                    <a:pt x="556" y="573"/>
                    <a:pt x="566" y="573"/>
                  </a:cubicBezTo>
                  <a:cubicBezTo>
                    <a:pt x="577" y="573"/>
                    <a:pt x="590" y="568"/>
                    <a:pt x="592" y="554"/>
                  </a:cubicBezTo>
                  <a:cubicBezTo>
                    <a:pt x="592" y="552"/>
                    <a:pt x="592" y="550"/>
                    <a:pt x="592" y="548"/>
                  </a:cubicBezTo>
                  <a:cubicBezTo>
                    <a:pt x="592" y="542"/>
                    <a:pt x="590" y="540"/>
                    <a:pt x="586" y="535"/>
                  </a:cubicBezTo>
                  <a:cubicBezTo>
                    <a:pt x="583" y="531"/>
                    <a:pt x="579" y="527"/>
                    <a:pt x="576" y="52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9" name="ïş1íḑe">
              <a:extLst>
                <a:ext uri="{FF2B5EF4-FFF2-40B4-BE49-F238E27FC236}">
                  <a16:creationId xmlns:a16="http://schemas.microsoft.com/office/drawing/2014/main" id="{32FB23C6-1273-4C1A-91DE-C4447E15CFAE}"/>
                </a:ext>
              </a:extLst>
            </p:cNvPr>
            <p:cNvSpPr/>
            <p:nvPr/>
          </p:nvSpPr>
          <p:spPr bwMode="auto">
            <a:xfrm>
              <a:off x="4831986" y="4486825"/>
              <a:ext cx="1468849" cy="986311"/>
            </a:xfrm>
            <a:custGeom>
              <a:avLst/>
              <a:gdLst>
                <a:gd name="T0" fmla="*/ 563 w 603"/>
                <a:gd name="T1" fmla="*/ 144 h 406"/>
                <a:gd name="T2" fmla="*/ 590 w 603"/>
                <a:gd name="T3" fmla="*/ 152 h 406"/>
                <a:gd name="T4" fmla="*/ 603 w 603"/>
                <a:gd name="T5" fmla="*/ 149 h 406"/>
                <a:gd name="T6" fmla="*/ 603 w 603"/>
                <a:gd name="T7" fmla="*/ 0 h 406"/>
                <a:gd name="T8" fmla="*/ 2 w 603"/>
                <a:gd name="T9" fmla="*/ 0 h 406"/>
                <a:gd name="T10" fmla="*/ 0 w 603"/>
                <a:gd name="T11" fmla="*/ 406 h 406"/>
                <a:gd name="T12" fmla="*/ 603 w 603"/>
                <a:gd name="T13" fmla="*/ 406 h 406"/>
                <a:gd name="T14" fmla="*/ 603 w 603"/>
                <a:gd name="T15" fmla="*/ 205 h 406"/>
                <a:gd name="T16" fmla="*/ 590 w 603"/>
                <a:gd name="T17" fmla="*/ 201 h 406"/>
                <a:gd name="T18" fmla="*/ 563 w 603"/>
                <a:gd name="T19" fmla="*/ 210 h 406"/>
                <a:gd name="T20" fmla="*/ 534 w 603"/>
                <a:gd name="T21" fmla="*/ 177 h 406"/>
                <a:gd name="T22" fmla="*/ 563 w 603"/>
                <a:gd name="T23" fmla="*/ 14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3" h="406">
                  <a:moveTo>
                    <a:pt x="563" y="144"/>
                  </a:moveTo>
                  <a:cubicBezTo>
                    <a:pt x="570" y="144"/>
                    <a:pt x="581" y="148"/>
                    <a:pt x="590" y="152"/>
                  </a:cubicBezTo>
                  <a:cubicBezTo>
                    <a:pt x="595" y="155"/>
                    <a:pt x="600" y="153"/>
                    <a:pt x="603" y="149"/>
                  </a:cubicBezTo>
                  <a:cubicBezTo>
                    <a:pt x="603" y="0"/>
                    <a:pt x="603" y="0"/>
                    <a:pt x="603" y="0"/>
                  </a:cubicBezTo>
                  <a:cubicBezTo>
                    <a:pt x="2" y="0"/>
                    <a:pt x="2" y="0"/>
                    <a:pt x="2" y="0"/>
                  </a:cubicBezTo>
                  <a:cubicBezTo>
                    <a:pt x="0" y="406"/>
                    <a:pt x="0" y="406"/>
                    <a:pt x="0" y="406"/>
                  </a:cubicBezTo>
                  <a:cubicBezTo>
                    <a:pt x="603" y="406"/>
                    <a:pt x="603" y="406"/>
                    <a:pt x="603" y="406"/>
                  </a:cubicBezTo>
                  <a:cubicBezTo>
                    <a:pt x="603" y="205"/>
                    <a:pt x="603" y="205"/>
                    <a:pt x="603" y="205"/>
                  </a:cubicBezTo>
                  <a:cubicBezTo>
                    <a:pt x="600" y="201"/>
                    <a:pt x="595" y="199"/>
                    <a:pt x="590" y="201"/>
                  </a:cubicBezTo>
                  <a:cubicBezTo>
                    <a:pt x="581" y="206"/>
                    <a:pt x="570" y="210"/>
                    <a:pt x="563" y="210"/>
                  </a:cubicBezTo>
                  <a:cubicBezTo>
                    <a:pt x="544" y="210"/>
                    <a:pt x="534" y="195"/>
                    <a:pt x="534" y="177"/>
                  </a:cubicBezTo>
                  <a:cubicBezTo>
                    <a:pt x="534" y="159"/>
                    <a:pt x="544" y="144"/>
                    <a:pt x="563" y="14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p:sp>
          <p:nvSpPr>
            <p:cNvPr id="10" name="íṧļíḍê">
              <a:extLst>
                <a:ext uri="{FF2B5EF4-FFF2-40B4-BE49-F238E27FC236}">
                  <a16:creationId xmlns:a16="http://schemas.microsoft.com/office/drawing/2014/main" id="{0A0E2E47-517A-4A7C-9F7F-64001AEDC405}"/>
                </a:ext>
              </a:extLst>
            </p:cNvPr>
            <p:cNvSpPr/>
            <p:nvPr/>
          </p:nvSpPr>
          <p:spPr bwMode="auto">
            <a:xfrm>
              <a:off x="4508721" y="2980222"/>
              <a:ext cx="1295418" cy="1158562"/>
            </a:xfrm>
            <a:custGeom>
              <a:avLst/>
              <a:gdLst>
                <a:gd name="T0" fmla="*/ 512 w 532"/>
                <a:gd name="T1" fmla="*/ 239 h 477"/>
                <a:gd name="T2" fmla="*/ 507 w 532"/>
                <a:gd name="T3" fmla="*/ 238 h 477"/>
                <a:gd name="T4" fmla="*/ 493 w 532"/>
                <a:gd name="T5" fmla="*/ 245 h 477"/>
                <a:gd name="T6" fmla="*/ 480 w 532"/>
                <a:gd name="T7" fmla="*/ 254 h 477"/>
                <a:gd name="T8" fmla="*/ 472 w 532"/>
                <a:gd name="T9" fmla="*/ 256 h 477"/>
                <a:gd name="T10" fmla="*/ 457 w 532"/>
                <a:gd name="T11" fmla="*/ 244 h 477"/>
                <a:gd name="T12" fmla="*/ 455 w 532"/>
                <a:gd name="T13" fmla="*/ 240 h 477"/>
                <a:gd name="T14" fmla="*/ 455 w 532"/>
                <a:gd name="T15" fmla="*/ 64 h 477"/>
                <a:gd name="T16" fmla="*/ 403 w 532"/>
                <a:gd name="T17" fmla="*/ 0 h 477"/>
                <a:gd name="T18" fmla="*/ 243 w 532"/>
                <a:gd name="T19" fmla="*/ 0 h 477"/>
                <a:gd name="T20" fmla="*/ 239 w 532"/>
                <a:gd name="T21" fmla="*/ 13 h 477"/>
                <a:gd name="T22" fmla="*/ 248 w 532"/>
                <a:gd name="T23" fmla="*/ 40 h 477"/>
                <a:gd name="T24" fmla="*/ 215 w 532"/>
                <a:gd name="T25" fmla="*/ 69 h 477"/>
                <a:gd name="T26" fmla="*/ 183 w 532"/>
                <a:gd name="T27" fmla="*/ 40 h 477"/>
                <a:gd name="T28" fmla="*/ 190 w 532"/>
                <a:gd name="T29" fmla="*/ 13 h 477"/>
                <a:gd name="T30" fmla="*/ 187 w 532"/>
                <a:gd name="T31" fmla="*/ 0 h 477"/>
                <a:gd name="T32" fmla="*/ 0 w 532"/>
                <a:gd name="T33" fmla="*/ 0 h 477"/>
                <a:gd name="T34" fmla="*/ 455 w 532"/>
                <a:gd name="T35" fmla="*/ 477 h 477"/>
                <a:gd name="T36" fmla="*/ 455 w 532"/>
                <a:gd name="T37" fmla="*/ 293 h 477"/>
                <a:gd name="T38" fmla="*/ 473 w 532"/>
                <a:gd name="T39" fmla="*/ 274 h 477"/>
                <a:gd name="T40" fmla="*/ 480 w 532"/>
                <a:gd name="T41" fmla="*/ 275 h 477"/>
                <a:gd name="T42" fmla="*/ 494 w 532"/>
                <a:gd name="T43" fmla="*/ 284 h 477"/>
                <a:gd name="T44" fmla="*/ 508 w 532"/>
                <a:gd name="T45" fmla="*/ 290 h 477"/>
                <a:gd name="T46" fmla="*/ 513 w 532"/>
                <a:gd name="T47" fmla="*/ 290 h 477"/>
                <a:gd name="T48" fmla="*/ 532 w 532"/>
                <a:gd name="T49" fmla="*/ 264 h 477"/>
                <a:gd name="T50" fmla="*/ 512 w 532"/>
                <a:gd name="T51" fmla="*/ 23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2" h="477">
                  <a:moveTo>
                    <a:pt x="512" y="239"/>
                  </a:moveTo>
                  <a:cubicBezTo>
                    <a:pt x="510" y="238"/>
                    <a:pt x="509" y="238"/>
                    <a:pt x="507" y="238"/>
                  </a:cubicBezTo>
                  <a:cubicBezTo>
                    <a:pt x="501" y="238"/>
                    <a:pt x="498" y="241"/>
                    <a:pt x="493" y="245"/>
                  </a:cubicBezTo>
                  <a:cubicBezTo>
                    <a:pt x="490" y="248"/>
                    <a:pt x="486" y="251"/>
                    <a:pt x="480" y="254"/>
                  </a:cubicBezTo>
                  <a:cubicBezTo>
                    <a:pt x="477" y="255"/>
                    <a:pt x="475" y="256"/>
                    <a:pt x="472" y="256"/>
                  </a:cubicBezTo>
                  <a:cubicBezTo>
                    <a:pt x="468" y="256"/>
                    <a:pt x="461" y="254"/>
                    <a:pt x="457" y="244"/>
                  </a:cubicBezTo>
                  <a:cubicBezTo>
                    <a:pt x="456" y="243"/>
                    <a:pt x="456" y="241"/>
                    <a:pt x="455" y="240"/>
                  </a:cubicBezTo>
                  <a:cubicBezTo>
                    <a:pt x="455" y="64"/>
                    <a:pt x="455" y="64"/>
                    <a:pt x="455" y="64"/>
                  </a:cubicBezTo>
                  <a:cubicBezTo>
                    <a:pt x="432" y="55"/>
                    <a:pt x="406" y="37"/>
                    <a:pt x="403" y="0"/>
                  </a:cubicBezTo>
                  <a:cubicBezTo>
                    <a:pt x="243" y="0"/>
                    <a:pt x="243" y="0"/>
                    <a:pt x="243" y="0"/>
                  </a:cubicBezTo>
                  <a:cubicBezTo>
                    <a:pt x="239" y="3"/>
                    <a:pt x="237" y="8"/>
                    <a:pt x="239" y="13"/>
                  </a:cubicBezTo>
                  <a:cubicBezTo>
                    <a:pt x="244" y="22"/>
                    <a:pt x="248" y="33"/>
                    <a:pt x="248" y="40"/>
                  </a:cubicBezTo>
                  <a:cubicBezTo>
                    <a:pt x="248" y="59"/>
                    <a:pt x="233" y="69"/>
                    <a:pt x="215" y="69"/>
                  </a:cubicBezTo>
                  <a:cubicBezTo>
                    <a:pt x="197" y="69"/>
                    <a:pt x="183" y="59"/>
                    <a:pt x="183" y="40"/>
                  </a:cubicBezTo>
                  <a:cubicBezTo>
                    <a:pt x="183" y="33"/>
                    <a:pt x="186" y="22"/>
                    <a:pt x="190" y="13"/>
                  </a:cubicBezTo>
                  <a:cubicBezTo>
                    <a:pt x="193" y="8"/>
                    <a:pt x="191" y="3"/>
                    <a:pt x="187" y="0"/>
                  </a:cubicBezTo>
                  <a:cubicBezTo>
                    <a:pt x="0" y="0"/>
                    <a:pt x="0" y="0"/>
                    <a:pt x="0" y="0"/>
                  </a:cubicBezTo>
                  <a:cubicBezTo>
                    <a:pt x="26" y="398"/>
                    <a:pt x="349" y="466"/>
                    <a:pt x="455" y="477"/>
                  </a:cubicBezTo>
                  <a:cubicBezTo>
                    <a:pt x="455" y="293"/>
                    <a:pt x="455" y="293"/>
                    <a:pt x="455" y="293"/>
                  </a:cubicBezTo>
                  <a:cubicBezTo>
                    <a:pt x="457" y="283"/>
                    <a:pt x="462" y="274"/>
                    <a:pt x="473" y="274"/>
                  </a:cubicBezTo>
                  <a:cubicBezTo>
                    <a:pt x="475" y="274"/>
                    <a:pt x="478" y="274"/>
                    <a:pt x="480" y="275"/>
                  </a:cubicBezTo>
                  <a:cubicBezTo>
                    <a:pt x="486" y="278"/>
                    <a:pt x="490" y="282"/>
                    <a:pt x="494" y="284"/>
                  </a:cubicBezTo>
                  <a:cubicBezTo>
                    <a:pt x="499" y="288"/>
                    <a:pt x="502" y="290"/>
                    <a:pt x="508" y="290"/>
                  </a:cubicBezTo>
                  <a:cubicBezTo>
                    <a:pt x="509" y="290"/>
                    <a:pt x="511" y="290"/>
                    <a:pt x="513" y="290"/>
                  </a:cubicBezTo>
                  <a:cubicBezTo>
                    <a:pt x="527" y="287"/>
                    <a:pt x="532" y="274"/>
                    <a:pt x="532" y="264"/>
                  </a:cubicBezTo>
                  <a:cubicBezTo>
                    <a:pt x="532" y="254"/>
                    <a:pt x="526" y="241"/>
                    <a:pt x="512" y="2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1" name="îŝḷîḑe">
              <a:extLst>
                <a:ext uri="{FF2B5EF4-FFF2-40B4-BE49-F238E27FC236}">
                  <a16:creationId xmlns:a16="http://schemas.microsoft.com/office/drawing/2014/main" id="{275F3A20-9746-4645-9659-9A62EA83961C}"/>
                </a:ext>
              </a:extLst>
            </p:cNvPr>
            <p:cNvSpPr/>
            <p:nvPr/>
          </p:nvSpPr>
          <p:spPr bwMode="auto">
            <a:xfrm>
              <a:off x="4511081" y="1813402"/>
              <a:ext cx="1105472" cy="1311936"/>
            </a:xfrm>
            <a:custGeom>
              <a:avLst/>
              <a:gdLst>
                <a:gd name="T0" fmla="*/ 414 w 454"/>
                <a:gd name="T1" fmla="*/ 171 h 540"/>
                <a:gd name="T2" fmla="*/ 442 w 454"/>
                <a:gd name="T3" fmla="*/ 178 h 540"/>
                <a:gd name="T4" fmla="*/ 454 w 454"/>
                <a:gd name="T5" fmla="*/ 175 h 540"/>
                <a:gd name="T6" fmla="*/ 454 w 454"/>
                <a:gd name="T7" fmla="*/ 0 h 540"/>
                <a:gd name="T8" fmla="*/ 0 w 454"/>
                <a:gd name="T9" fmla="*/ 464 h 540"/>
                <a:gd name="T10" fmla="*/ 186 w 454"/>
                <a:gd name="T11" fmla="*/ 464 h 540"/>
                <a:gd name="T12" fmla="*/ 205 w 454"/>
                <a:gd name="T13" fmla="*/ 481 h 540"/>
                <a:gd name="T14" fmla="*/ 203 w 454"/>
                <a:gd name="T15" fmla="*/ 488 h 540"/>
                <a:gd name="T16" fmla="*/ 194 w 454"/>
                <a:gd name="T17" fmla="*/ 502 h 540"/>
                <a:gd name="T18" fmla="*/ 188 w 454"/>
                <a:gd name="T19" fmla="*/ 516 h 540"/>
                <a:gd name="T20" fmla="*/ 188 w 454"/>
                <a:gd name="T21" fmla="*/ 521 h 540"/>
                <a:gd name="T22" fmla="*/ 214 w 454"/>
                <a:gd name="T23" fmla="*/ 540 h 540"/>
                <a:gd name="T24" fmla="*/ 240 w 454"/>
                <a:gd name="T25" fmla="*/ 520 h 540"/>
                <a:gd name="T26" fmla="*/ 240 w 454"/>
                <a:gd name="T27" fmla="*/ 515 h 540"/>
                <a:gd name="T28" fmla="*/ 234 w 454"/>
                <a:gd name="T29" fmla="*/ 502 h 540"/>
                <a:gd name="T30" fmla="*/ 224 w 454"/>
                <a:gd name="T31" fmla="*/ 488 h 540"/>
                <a:gd name="T32" fmla="*/ 223 w 454"/>
                <a:gd name="T33" fmla="*/ 480 h 540"/>
                <a:gd name="T34" fmla="*/ 235 w 454"/>
                <a:gd name="T35" fmla="*/ 465 h 540"/>
                <a:gd name="T36" fmla="*/ 238 w 454"/>
                <a:gd name="T37" fmla="*/ 464 h 540"/>
                <a:gd name="T38" fmla="*/ 403 w 454"/>
                <a:gd name="T39" fmla="*/ 464 h 540"/>
                <a:gd name="T40" fmla="*/ 454 w 454"/>
                <a:gd name="T41" fmla="*/ 409 h 540"/>
                <a:gd name="T42" fmla="*/ 454 w 454"/>
                <a:gd name="T43" fmla="*/ 231 h 540"/>
                <a:gd name="T44" fmla="*/ 442 w 454"/>
                <a:gd name="T45" fmla="*/ 227 h 540"/>
                <a:gd name="T46" fmla="*/ 414 w 454"/>
                <a:gd name="T47" fmla="*/ 236 h 540"/>
                <a:gd name="T48" fmla="*/ 386 w 454"/>
                <a:gd name="T49" fmla="*/ 203 h 540"/>
                <a:gd name="T50" fmla="*/ 414 w 454"/>
                <a:gd name="T51" fmla="*/ 1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4" h="540">
                  <a:moveTo>
                    <a:pt x="414" y="171"/>
                  </a:moveTo>
                  <a:cubicBezTo>
                    <a:pt x="422" y="171"/>
                    <a:pt x="432" y="174"/>
                    <a:pt x="442" y="178"/>
                  </a:cubicBezTo>
                  <a:cubicBezTo>
                    <a:pt x="447" y="181"/>
                    <a:pt x="452" y="179"/>
                    <a:pt x="454" y="175"/>
                  </a:cubicBezTo>
                  <a:cubicBezTo>
                    <a:pt x="454" y="0"/>
                    <a:pt x="454" y="0"/>
                    <a:pt x="454" y="0"/>
                  </a:cubicBezTo>
                  <a:cubicBezTo>
                    <a:pt x="398" y="3"/>
                    <a:pt x="47" y="40"/>
                    <a:pt x="0" y="464"/>
                  </a:cubicBezTo>
                  <a:cubicBezTo>
                    <a:pt x="186" y="464"/>
                    <a:pt x="186" y="464"/>
                    <a:pt x="186" y="464"/>
                  </a:cubicBezTo>
                  <a:cubicBezTo>
                    <a:pt x="195" y="465"/>
                    <a:pt x="204" y="470"/>
                    <a:pt x="205" y="481"/>
                  </a:cubicBezTo>
                  <a:cubicBezTo>
                    <a:pt x="205" y="483"/>
                    <a:pt x="204" y="486"/>
                    <a:pt x="203" y="488"/>
                  </a:cubicBezTo>
                  <a:cubicBezTo>
                    <a:pt x="200" y="494"/>
                    <a:pt x="197" y="499"/>
                    <a:pt x="194" y="502"/>
                  </a:cubicBezTo>
                  <a:cubicBezTo>
                    <a:pt x="190" y="507"/>
                    <a:pt x="188" y="510"/>
                    <a:pt x="188" y="516"/>
                  </a:cubicBezTo>
                  <a:cubicBezTo>
                    <a:pt x="188" y="517"/>
                    <a:pt x="188" y="519"/>
                    <a:pt x="188" y="521"/>
                  </a:cubicBezTo>
                  <a:cubicBezTo>
                    <a:pt x="191" y="535"/>
                    <a:pt x="204" y="540"/>
                    <a:pt x="214" y="540"/>
                  </a:cubicBezTo>
                  <a:cubicBezTo>
                    <a:pt x="225" y="540"/>
                    <a:pt x="238" y="535"/>
                    <a:pt x="240" y="520"/>
                  </a:cubicBezTo>
                  <a:cubicBezTo>
                    <a:pt x="240" y="518"/>
                    <a:pt x="240" y="517"/>
                    <a:pt x="240" y="515"/>
                  </a:cubicBezTo>
                  <a:cubicBezTo>
                    <a:pt x="240" y="509"/>
                    <a:pt x="238" y="506"/>
                    <a:pt x="234" y="502"/>
                  </a:cubicBezTo>
                  <a:cubicBezTo>
                    <a:pt x="231" y="498"/>
                    <a:pt x="227" y="494"/>
                    <a:pt x="224" y="488"/>
                  </a:cubicBezTo>
                  <a:cubicBezTo>
                    <a:pt x="223" y="485"/>
                    <a:pt x="223" y="483"/>
                    <a:pt x="223" y="480"/>
                  </a:cubicBezTo>
                  <a:cubicBezTo>
                    <a:pt x="223" y="476"/>
                    <a:pt x="224" y="469"/>
                    <a:pt x="235" y="465"/>
                  </a:cubicBezTo>
                  <a:cubicBezTo>
                    <a:pt x="236" y="464"/>
                    <a:pt x="237" y="464"/>
                    <a:pt x="238" y="464"/>
                  </a:cubicBezTo>
                  <a:cubicBezTo>
                    <a:pt x="403" y="464"/>
                    <a:pt x="403" y="464"/>
                    <a:pt x="403" y="464"/>
                  </a:cubicBezTo>
                  <a:cubicBezTo>
                    <a:pt x="407" y="429"/>
                    <a:pt x="433" y="415"/>
                    <a:pt x="454" y="409"/>
                  </a:cubicBezTo>
                  <a:cubicBezTo>
                    <a:pt x="454" y="231"/>
                    <a:pt x="454" y="231"/>
                    <a:pt x="454" y="231"/>
                  </a:cubicBezTo>
                  <a:cubicBezTo>
                    <a:pt x="452" y="227"/>
                    <a:pt x="447" y="225"/>
                    <a:pt x="442" y="227"/>
                  </a:cubicBezTo>
                  <a:cubicBezTo>
                    <a:pt x="432" y="232"/>
                    <a:pt x="422" y="236"/>
                    <a:pt x="414" y="236"/>
                  </a:cubicBezTo>
                  <a:cubicBezTo>
                    <a:pt x="396" y="236"/>
                    <a:pt x="386" y="221"/>
                    <a:pt x="386" y="203"/>
                  </a:cubicBezTo>
                  <a:cubicBezTo>
                    <a:pt x="386" y="185"/>
                    <a:pt x="396" y="171"/>
                    <a:pt x="414" y="171"/>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3" name="îṧḻîḓe">
              <a:extLst>
                <a:ext uri="{FF2B5EF4-FFF2-40B4-BE49-F238E27FC236}">
                  <a16:creationId xmlns:a16="http://schemas.microsoft.com/office/drawing/2014/main" id="{7C6A635A-F1BF-4824-8ECA-FD425110F458}"/>
                </a:ext>
              </a:extLst>
            </p:cNvPr>
            <p:cNvSpPr/>
            <p:nvPr/>
          </p:nvSpPr>
          <p:spPr bwMode="auto">
            <a:xfrm>
              <a:off x="5283553" y="4688880"/>
              <a:ext cx="581543" cy="57512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4" name="iṡlíďe">
              <a:extLst>
                <a:ext uri="{FF2B5EF4-FFF2-40B4-BE49-F238E27FC236}">
                  <a16:creationId xmlns:a16="http://schemas.microsoft.com/office/drawing/2014/main" id="{C66EF64F-B045-4A94-99D5-886562D96E58}"/>
                </a:ext>
              </a:extLst>
            </p:cNvPr>
            <p:cNvGrpSpPr/>
            <p:nvPr/>
          </p:nvGrpSpPr>
          <p:grpSpPr>
            <a:xfrm>
              <a:off x="7321385" y="1658805"/>
              <a:ext cx="4259876" cy="1863135"/>
              <a:chOff x="8510650" y="1620705"/>
              <a:chExt cx="3051788" cy="1863135"/>
            </a:xfrm>
          </p:grpSpPr>
          <p:sp>
            <p:nvSpPr>
              <p:cNvPr id="30" name="îSḻiḓê">
                <a:extLst>
                  <a:ext uri="{FF2B5EF4-FFF2-40B4-BE49-F238E27FC236}">
                    <a16:creationId xmlns:a16="http://schemas.microsoft.com/office/drawing/2014/main" id="{D2198987-A31B-4FA0-A21B-083BFC4FD9A8}"/>
                  </a:ext>
                </a:extLst>
              </p:cNvPr>
              <p:cNvSpPr/>
              <p:nvPr/>
            </p:nvSpPr>
            <p:spPr>
              <a:xfrm>
                <a:off x="8510650" y="1620705"/>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r" defTabSz="1066800">
                  <a:spcBef>
                    <a:spcPct val="0"/>
                  </a:spcBef>
                  <a:spcAft>
                    <a:spcPts val="600"/>
                  </a:spcAft>
                </a:pPr>
                <a:r>
                  <a:rPr lang="zh-CN" altLang="en-US" sz="2000" b="1" dirty="0">
                    <a:solidFill>
                      <a:schemeClr val="tx1"/>
                    </a:solidFill>
                  </a:rPr>
                  <a:t>关键字</a:t>
                </a:r>
                <a:endParaRPr lang="en-US" altLang="zh-CN" sz="2000" b="1" dirty="0">
                  <a:solidFill>
                    <a:schemeClr val="tx1"/>
                  </a:solidFill>
                </a:endParaRPr>
              </a:p>
            </p:txBody>
          </p:sp>
          <p:sp>
            <p:nvSpPr>
              <p:cNvPr id="31" name="ïšliďe">
                <a:extLst>
                  <a:ext uri="{FF2B5EF4-FFF2-40B4-BE49-F238E27FC236}">
                    <a16:creationId xmlns:a16="http://schemas.microsoft.com/office/drawing/2014/main" id="{0DB375BF-6142-4D20-86E5-E869D2F3ED3E}"/>
                  </a:ext>
                </a:extLst>
              </p:cNvPr>
              <p:cNvSpPr txBox="1"/>
              <p:nvPr/>
            </p:nvSpPr>
            <p:spPr>
              <a:xfrm>
                <a:off x="9199497" y="1959549"/>
                <a:ext cx="2362941" cy="1524291"/>
              </a:xfrm>
              <a:prstGeom prst="rect">
                <a:avLst/>
              </a:prstGeom>
              <a:noFill/>
              <a:ln>
                <a:noFill/>
              </a:ln>
            </p:spPr>
            <p:txBody>
              <a:bodyPr wrap="square" lIns="91440" tIns="45720" rIns="91440" bIns="45720" anchor="t" anchorCtr="0">
                <a:normAutofit/>
              </a:bodyPr>
              <a:lstStyle>
                <a:defPPr>
                  <a:defRPr lang="zh-CN"/>
                </a:defPPr>
                <a:lvl1pPr defTabSz="914378">
                  <a:lnSpc>
                    <a:spcPct val="150000"/>
                  </a:lnSpc>
                  <a:defRPr sz="1400"/>
                </a:lvl1pPr>
              </a:lstStyle>
              <a:p>
                <a:pPr algn="r"/>
                <a:r>
                  <a:rPr lang="zh-CN" altLang="en-US" sz="1600" dirty="0"/>
                  <a:t>在校训精神指引下，一代代安大人潜心耕耘、励志践行</a:t>
                </a:r>
                <a:endParaRPr lang="en-US" altLang="zh-CN" sz="1600" dirty="0"/>
              </a:p>
            </p:txBody>
          </p:sp>
        </p:grpSp>
        <p:grpSp>
          <p:nvGrpSpPr>
            <p:cNvPr id="15" name="ïṩļiḓê">
              <a:extLst>
                <a:ext uri="{FF2B5EF4-FFF2-40B4-BE49-F238E27FC236}">
                  <a16:creationId xmlns:a16="http://schemas.microsoft.com/office/drawing/2014/main" id="{6A3D2478-BFD9-47B1-AF72-FA17FCCE774E}"/>
                </a:ext>
              </a:extLst>
            </p:cNvPr>
            <p:cNvGrpSpPr/>
            <p:nvPr/>
          </p:nvGrpSpPr>
          <p:grpSpPr>
            <a:xfrm>
              <a:off x="586746" y="4230121"/>
              <a:ext cx="4023766" cy="2166497"/>
              <a:chOff x="8392422" y="1588621"/>
              <a:chExt cx="3051788" cy="2166497"/>
            </a:xfrm>
          </p:grpSpPr>
          <p:sp>
            <p:nvSpPr>
              <p:cNvPr id="28" name="iśľîḍe">
                <a:extLst>
                  <a:ext uri="{FF2B5EF4-FFF2-40B4-BE49-F238E27FC236}">
                    <a16:creationId xmlns:a16="http://schemas.microsoft.com/office/drawing/2014/main" id="{9E5B9B38-3B2F-4B64-9820-5ED01AD3B181}"/>
                  </a:ext>
                </a:extLst>
              </p:cNvPr>
              <p:cNvSpPr/>
              <p:nvPr/>
            </p:nvSpPr>
            <p:spPr>
              <a:xfrm>
                <a:off x="8392422" y="1588621"/>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defTabSz="1066800">
                  <a:spcBef>
                    <a:spcPct val="0"/>
                  </a:spcBef>
                  <a:spcAft>
                    <a:spcPts val="600"/>
                  </a:spcAft>
                </a:pPr>
                <a:r>
                  <a:rPr lang="zh-CN" altLang="en-US" sz="2000" b="1" dirty="0">
                    <a:solidFill>
                      <a:schemeClr val="tx1"/>
                    </a:solidFill>
                  </a:rPr>
                  <a:t>关键字</a:t>
                </a:r>
                <a:endParaRPr lang="en-US" altLang="zh-CN" sz="2000" b="1" dirty="0">
                  <a:solidFill>
                    <a:schemeClr val="tx1"/>
                  </a:solidFill>
                </a:endParaRPr>
              </a:p>
            </p:txBody>
          </p:sp>
          <p:sp>
            <p:nvSpPr>
              <p:cNvPr id="29" name="îşliḋê">
                <a:extLst>
                  <a:ext uri="{FF2B5EF4-FFF2-40B4-BE49-F238E27FC236}">
                    <a16:creationId xmlns:a16="http://schemas.microsoft.com/office/drawing/2014/main" id="{194285D7-C5D7-4955-8B79-F598C313A83C}"/>
                  </a:ext>
                </a:extLst>
              </p:cNvPr>
              <p:cNvSpPr txBox="1"/>
              <p:nvPr/>
            </p:nvSpPr>
            <p:spPr>
              <a:xfrm>
                <a:off x="8392425" y="2022427"/>
                <a:ext cx="2487834" cy="1732691"/>
              </a:xfrm>
              <a:prstGeom prst="rect">
                <a:avLst/>
              </a:prstGeom>
              <a:noFill/>
              <a:ln>
                <a:noFill/>
              </a:ln>
            </p:spPr>
            <p:txBody>
              <a:bodyPr wrap="square" lIns="91440" tIns="45720" rIns="91440" bIns="45720" anchor="t" anchorCtr="0">
                <a:normAutofit/>
              </a:bodyPr>
              <a:lstStyle>
                <a:defPPr>
                  <a:defRPr lang="zh-CN"/>
                </a:defPPr>
                <a:lvl1pPr defTabSz="914378">
                  <a:lnSpc>
                    <a:spcPct val="150000"/>
                  </a:lnSpc>
                  <a:defRPr sz="1600"/>
                </a:lvl1pPr>
              </a:lstStyle>
              <a:p>
                <a:r>
                  <a:rPr lang="zh-CN" altLang="en-US" dirty="0"/>
                  <a:t>在校训精神指引下，一代代安大人潜心耕耘、励志践行。</a:t>
                </a:r>
                <a:endParaRPr lang="en-US" altLang="zh-CN" dirty="0"/>
              </a:p>
            </p:txBody>
          </p:sp>
        </p:grpSp>
        <p:cxnSp>
          <p:nvCxnSpPr>
            <p:cNvPr id="16" name="直接连接符 15">
              <a:extLst>
                <a:ext uri="{FF2B5EF4-FFF2-40B4-BE49-F238E27FC236}">
                  <a16:creationId xmlns:a16="http://schemas.microsoft.com/office/drawing/2014/main" id="{B6273D32-D242-4365-9BF5-521DC782413A}"/>
                </a:ext>
              </a:extLst>
            </p:cNvPr>
            <p:cNvCxnSpPr/>
            <p:nvPr/>
          </p:nvCxnSpPr>
          <p:spPr>
            <a:xfrm flipH="1">
              <a:off x="669925" y="2915610"/>
              <a:ext cx="36607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81D962D-2549-445D-AFBB-0EF6912DCABF}"/>
                </a:ext>
              </a:extLst>
            </p:cNvPr>
            <p:cNvCxnSpPr/>
            <p:nvPr/>
          </p:nvCxnSpPr>
          <p:spPr>
            <a:xfrm>
              <a:off x="7658100" y="4326373"/>
              <a:ext cx="38623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8" name="iš1íḋê">
              <a:extLst>
                <a:ext uri="{FF2B5EF4-FFF2-40B4-BE49-F238E27FC236}">
                  <a16:creationId xmlns:a16="http://schemas.microsoft.com/office/drawing/2014/main" id="{A09FFCFD-BE18-49D3-881C-9DDFB3AFF851}"/>
                </a:ext>
              </a:extLst>
            </p:cNvPr>
            <p:cNvGrpSpPr/>
            <p:nvPr/>
          </p:nvGrpSpPr>
          <p:grpSpPr>
            <a:xfrm>
              <a:off x="586749" y="2469370"/>
              <a:ext cx="3635909" cy="1536560"/>
              <a:chOff x="8384456" y="1684873"/>
              <a:chExt cx="3051788" cy="1536560"/>
            </a:xfrm>
          </p:grpSpPr>
          <p:sp>
            <p:nvSpPr>
              <p:cNvPr id="26" name="îśḻíḑê">
                <a:extLst>
                  <a:ext uri="{FF2B5EF4-FFF2-40B4-BE49-F238E27FC236}">
                    <a16:creationId xmlns:a16="http://schemas.microsoft.com/office/drawing/2014/main" id="{13247285-AE15-4239-8EC0-E46EF83FB034}"/>
                  </a:ext>
                </a:extLst>
              </p:cNvPr>
              <p:cNvSpPr/>
              <p:nvPr/>
            </p:nvSpPr>
            <p:spPr>
              <a:xfrm>
                <a:off x="8384456"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defTabSz="1066800">
                  <a:spcBef>
                    <a:spcPct val="0"/>
                  </a:spcBef>
                  <a:spcAft>
                    <a:spcPts val="600"/>
                  </a:spcAft>
                </a:pPr>
                <a:r>
                  <a:rPr lang="zh-CN" altLang="en-US" sz="2000" b="1" dirty="0">
                    <a:solidFill>
                      <a:schemeClr val="tx1"/>
                    </a:solidFill>
                  </a:rPr>
                  <a:t>关键字</a:t>
                </a:r>
                <a:endParaRPr lang="en-US" altLang="zh-CN" sz="2000" b="1" dirty="0">
                  <a:solidFill>
                    <a:schemeClr val="tx1"/>
                  </a:solidFill>
                </a:endParaRPr>
              </a:p>
            </p:txBody>
          </p:sp>
          <p:sp>
            <p:nvSpPr>
              <p:cNvPr id="27" name="iṧ1îḓè">
                <a:extLst>
                  <a:ext uri="{FF2B5EF4-FFF2-40B4-BE49-F238E27FC236}">
                    <a16:creationId xmlns:a16="http://schemas.microsoft.com/office/drawing/2014/main" id="{C474CEBC-7C00-415A-BEEB-99E621FDC1F3}"/>
                  </a:ext>
                </a:extLst>
              </p:cNvPr>
              <p:cNvSpPr txBox="1"/>
              <p:nvPr/>
            </p:nvSpPr>
            <p:spPr>
              <a:xfrm>
                <a:off x="8384456" y="2118679"/>
                <a:ext cx="2753221" cy="1102754"/>
              </a:xfrm>
              <a:prstGeom prst="rect">
                <a:avLst/>
              </a:prstGeom>
              <a:noFill/>
              <a:ln>
                <a:noFill/>
              </a:ln>
            </p:spPr>
            <p:txBody>
              <a:bodyPr wrap="square" lIns="91440" tIns="45720" rIns="91440" bIns="45720" anchor="t" anchorCtr="0">
                <a:normAutofit/>
              </a:bodyPr>
              <a:lstStyle>
                <a:defPPr>
                  <a:defRPr lang="zh-CN"/>
                </a:defPPr>
                <a:lvl1pPr defTabSz="914378">
                  <a:lnSpc>
                    <a:spcPct val="150000"/>
                  </a:lnSpc>
                  <a:defRPr sz="1400"/>
                </a:lvl1pPr>
              </a:lstStyle>
              <a:p>
                <a:r>
                  <a:rPr lang="zh-CN" altLang="en-US" sz="1600" dirty="0"/>
                  <a:t>在校训精神指引下，一代代安大人潜心耕耘、励志践行。</a:t>
                </a:r>
                <a:endParaRPr lang="en-US" altLang="zh-CN" sz="1600" dirty="0"/>
              </a:p>
            </p:txBody>
          </p:sp>
        </p:grpSp>
        <p:sp>
          <p:nvSpPr>
            <p:cNvPr id="19" name="ïṩ1ïḓé">
              <a:extLst>
                <a:ext uri="{FF2B5EF4-FFF2-40B4-BE49-F238E27FC236}">
                  <a16:creationId xmlns:a16="http://schemas.microsoft.com/office/drawing/2014/main" id="{F53D1CBE-AB29-41A7-A2E0-6312F963EB0A}"/>
                </a:ext>
              </a:extLst>
            </p:cNvPr>
            <p:cNvSpPr/>
            <p:nvPr/>
          </p:nvSpPr>
          <p:spPr bwMode="auto">
            <a:xfrm>
              <a:off x="3933368" y="2514600"/>
              <a:ext cx="405609" cy="386547"/>
            </a:xfrm>
            <a:custGeom>
              <a:avLst/>
              <a:gdLst>
                <a:gd name="connsiteX0" fmla="*/ 59674 w 608133"/>
                <a:gd name="connsiteY0" fmla="*/ 311674 h 579554"/>
                <a:gd name="connsiteX1" fmla="*/ 59674 w 608133"/>
                <a:gd name="connsiteY1" fmla="*/ 362306 h 579554"/>
                <a:gd name="connsiteX2" fmla="*/ 210911 w 608133"/>
                <a:gd name="connsiteY2" fmla="*/ 362306 h 579554"/>
                <a:gd name="connsiteX3" fmla="*/ 210911 w 608133"/>
                <a:gd name="connsiteY3" fmla="*/ 311674 h 579554"/>
                <a:gd name="connsiteX4" fmla="*/ 425746 w 608133"/>
                <a:gd name="connsiteY4" fmla="*/ 278028 h 579554"/>
                <a:gd name="connsiteX5" fmla="*/ 512144 w 608133"/>
                <a:gd name="connsiteY5" fmla="*/ 364287 h 579554"/>
                <a:gd name="connsiteX6" fmla="*/ 483294 w 608133"/>
                <a:gd name="connsiteY6" fmla="*/ 428564 h 579554"/>
                <a:gd name="connsiteX7" fmla="*/ 531428 w 608133"/>
                <a:gd name="connsiteY7" fmla="*/ 525434 h 579554"/>
                <a:gd name="connsiteX8" fmla="*/ 518521 w 608133"/>
                <a:gd name="connsiteY8" fmla="*/ 579554 h 579554"/>
                <a:gd name="connsiteX9" fmla="*/ 467502 w 608133"/>
                <a:gd name="connsiteY9" fmla="*/ 556966 h 579554"/>
                <a:gd name="connsiteX10" fmla="*/ 425898 w 608133"/>
                <a:gd name="connsiteY10" fmla="*/ 472830 h 579554"/>
                <a:gd name="connsiteX11" fmla="*/ 384141 w 608133"/>
                <a:gd name="connsiteY11" fmla="*/ 556966 h 579554"/>
                <a:gd name="connsiteX12" fmla="*/ 333274 w 608133"/>
                <a:gd name="connsiteY12" fmla="*/ 579554 h 579554"/>
                <a:gd name="connsiteX13" fmla="*/ 320367 w 608133"/>
                <a:gd name="connsiteY13" fmla="*/ 525434 h 579554"/>
                <a:gd name="connsiteX14" fmla="*/ 368349 w 608133"/>
                <a:gd name="connsiteY14" fmla="*/ 428715 h 579554"/>
                <a:gd name="connsiteX15" fmla="*/ 339347 w 608133"/>
                <a:gd name="connsiteY15" fmla="*/ 364287 h 579554"/>
                <a:gd name="connsiteX16" fmla="*/ 425746 w 608133"/>
                <a:gd name="connsiteY16" fmla="*/ 278028 h 579554"/>
                <a:gd name="connsiteX17" fmla="*/ 59674 w 608133"/>
                <a:gd name="connsiteY17" fmla="*/ 189490 h 579554"/>
                <a:gd name="connsiteX18" fmla="*/ 59674 w 608133"/>
                <a:gd name="connsiteY18" fmla="*/ 239971 h 579554"/>
                <a:gd name="connsiteX19" fmla="*/ 279088 w 608133"/>
                <a:gd name="connsiteY19" fmla="*/ 239971 h 579554"/>
                <a:gd name="connsiteX20" fmla="*/ 279088 w 608133"/>
                <a:gd name="connsiteY20" fmla="*/ 189490 h 579554"/>
                <a:gd name="connsiteX21" fmla="*/ 59674 w 608133"/>
                <a:gd name="connsiteY21" fmla="*/ 67155 h 579554"/>
                <a:gd name="connsiteX22" fmla="*/ 59674 w 608133"/>
                <a:gd name="connsiteY22" fmla="*/ 117636 h 579554"/>
                <a:gd name="connsiteX23" fmla="*/ 489543 w 608133"/>
                <a:gd name="connsiteY23" fmla="*/ 117636 h 579554"/>
                <a:gd name="connsiteX24" fmla="*/ 489543 w 608133"/>
                <a:gd name="connsiteY24" fmla="*/ 67155 h 579554"/>
                <a:gd name="connsiteX25" fmla="*/ 0 w 608133"/>
                <a:gd name="connsiteY25" fmla="*/ 0 h 579554"/>
                <a:gd name="connsiteX26" fmla="*/ 608133 w 608133"/>
                <a:gd name="connsiteY26" fmla="*/ 0 h 579554"/>
                <a:gd name="connsiteX27" fmla="*/ 608133 w 608133"/>
                <a:gd name="connsiteY27" fmla="*/ 429461 h 579554"/>
                <a:gd name="connsiteX28" fmla="*/ 546181 w 608133"/>
                <a:gd name="connsiteY28" fmla="*/ 429461 h 579554"/>
                <a:gd name="connsiteX29" fmla="*/ 562732 w 608133"/>
                <a:gd name="connsiteY29" fmla="*/ 364276 h 579554"/>
                <a:gd name="connsiteX30" fmla="*/ 425769 w 608133"/>
                <a:gd name="connsiteY30" fmla="*/ 227540 h 579554"/>
                <a:gd name="connsiteX31" fmla="*/ 288806 w 608133"/>
                <a:gd name="connsiteY31" fmla="*/ 364276 h 579554"/>
                <a:gd name="connsiteX32" fmla="*/ 305357 w 608133"/>
                <a:gd name="connsiteY32" fmla="*/ 429461 h 579554"/>
                <a:gd name="connsiteX33" fmla="*/ 0 w 608133"/>
                <a:gd name="connsiteY33" fmla="*/ 429461 h 57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133" h="579554">
                  <a:moveTo>
                    <a:pt x="59674" y="311674"/>
                  </a:moveTo>
                  <a:lnTo>
                    <a:pt x="59674" y="362306"/>
                  </a:lnTo>
                  <a:lnTo>
                    <a:pt x="210911" y="362306"/>
                  </a:lnTo>
                  <a:lnTo>
                    <a:pt x="210911" y="311674"/>
                  </a:lnTo>
                  <a:close/>
                  <a:moveTo>
                    <a:pt x="425746" y="278028"/>
                  </a:moveTo>
                  <a:cubicBezTo>
                    <a:pt x="473424" y="278028"/>
                    <a:pt x="512144" y="316685"/>
                    <a:pt x="512144" y="364287"/>
                  </a:cubicBezTo>
                  <a:cubicBezTo>
                    <a:pt x="512144" y="389906"/>
                    <a:pt x="501060" y="412798"/>
                    <a:pt x="483294" y="428564"/>
                  </a:cubicBezTo>
                  <a:lnTo>
                    <a:pt x="531428" y="525434"/>
                  </a:lnTo>
                  <a:lnTo>
                    <a:pt x="518521" y="579554"/>
                  </a:lnTo>
                  <a:lnTo>
                    <a:pt x="467502" y="556966"/>
                  </a:lnTo>
                  <a:lnTo>
                    <a:pt x="425898" y="472830"/>
                  </a:lnTo>
                  <a:lnTo>
                    <a:pt x="384141" y="556966"/>
                  </a:lnTo>
                  <a:lnTo>
                    <a:pt x="333274" y="579554"/>
                  </a:lnTo>
                  <a:lnTo>
                    <a:pt x="320367" y="525434"/>
                  </a:lnTo>
                  <a:lnTo>
                    <a:pt x="368349" y="428715"/>
                  </a:lnTo>
                  <a:cubicBezTo>
                    <a:pt x="350584" y="412949"/>
                    <a:pt x="339347" y="389906"/>
                    <a:pt x="339347" y="364287"/>
                  </a:cubicBezTo>
                  <a:cubicBezTo>
                    <a:pt x="339347" y="316685"/>
                    <a:pt x="378067" y="278028"/>
                    <a:pt x="425746" y="278028"/>
                  </a:cubicBezTo>
                  <a:close/>
                  <a:moveTo>
                    <a:pt x="59674" y="189490"/>
                  </a:moveTo>
                  <a:lnTo>
                    <a:pt x="59674" y="239971"/>
                  </a:lnTo>
                  <a:lnTo>
                    <a:pt x="279088" y="239971"/>
                  </a:lnTo>
                  <a:lnTo>
                    <a:pt x="279088" y="189490"/>
                  </a:lnTo>
                  <a:close/>
                  <a:moveTo>
                    <a:pt x="59674" y="67155"/>
                  </a:moveTo>
                  <a:lnTo>
                    <a:pt x="59674" y="117636"/>
                  </a:lnTo>
                  <a:lnTo>
                    <a:pt x="489543" y="117636"/>
                  </a:lnTo>
                  <a:lnTo>
                    <a:pt x="489543" y="67155"/>
                  </a:lnTo>
                  <a:close/>
                  <a:moveTo>
                    <a:pt x="0" y="0"/>
                  </a:moveTo>
                  <a:lnTo>
                    <a:pt x="608133" y="0"/>
                  </a:lnTo>
                  <a:lnTo>
                    <a:pt x="608133" y="429461"/>
                  </a:lnTo>
                  <a:lnTo>
                    <a:pt x="546181" y="429461"/>
                  </a:lnTo>
                  <a:cubicBezTo>
                    <a:pt x="556962" y="409602"/>
                    <a:pt x="562732" y="387318"/>
                    <a:pt x="562732" y="364276"/>
                  </a:cubicBezTo>
                  <a:cubicBezTo>
                    <a:pt x="562732" y="288935"/>
                    <a:pt x="501387" y="227540"/>
                    <a:pt x="425769" y="227540"/>
                  </a:cubicBezTo>
                  <a:cubicBezTo>
                    <a:pt x="349695" y="227540"/>
                    <a:pt x="288806" y="289390"/>
                    <a:pt x="288806" y="364276"/>
                  </a:cubicBezTo>
                  <a:cubicBezTo>
                    <a:pt x="288806" y="387318"/>
                    <a:pt x="294576" y="409602"/>
                    <a:pt x="305357" y="429461"/>
                  </a:cubicBezTo>
                  <a:lnTo>
                    <a:pt x="0" y="429461"/>
                  </a:ln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0" name="ïṡliḓé">
              <a:extLst>
                <a:ext uri="{FF2B5EF4-FFF2-40B4-BE49-F238E27FC236}">
                  <a16:creationId xmlns:a16="http://schemas.microsoft.com/office/drawing/2014/main" id="{44E8FD31-974C-4DD5-89DB-20FF6F36B8C1}"/>
                </a:ext>
              </a:extLst>
            </p:cNvPr>
            <p:cNvSpPr/>
            <p:nvPr/>
          </p:nvSpPr>
          <p:spPr bwMode="auto">
            <a:xfrm>
              <a:off x="7705041" y="3891219"/>
              <a:ext cx="405609" cy="404996"/>
            </a:xfrm>
            <a:custGeom>
              <a:avLst/>
              <a:gdLst>
                <a:gd name="connsiteX0" fmla="*/ 459822 w 607639"/>
                <a:gd name="connsiteY0" fmla="*/ 403211 h 606722"/>
                <a:gd name="connsiteX1" fmla="*/ 607639 w 607639"/>
                <a:gd name="connsiteY1" fmla="*/ 550734 h 606722"/>
                <a:gd name="connsiteX2" fmla="*/ 551574 w 607639"/>
                <a:gd name="connsiteY2" fmla="*/ 606722 h 606722"/>
                <a:gd name="connsiteX3" fmla="*/ 403846 w 607639"/>
                <a:gd name="connsiteY3" fmla="*/ 459110 h 606722"/>
                <a:gd name="connsiteX4" fmla="*/ 459822 w 607639"/>
                <a:gd name="connsiteY4" fmla="*/ 403211 h 606722"/>
                <a:gd name="connsiteX5" fmla="*/ 158522 w 607639"/>
                <a:gd name="connsiteY5" fmla="*/ 217647 h 606722"/>
                <a:gd name="connsiteX6" fmla="*/ 158522 w 607639"/>
                <a:gd name="connsiteY6" fmla="*/ 257189 h 606722"/>
                <a:gd name="connsiteX7" fmla="*/ 317019 w 607639"/>
                <a:gd name="connsiteY7" fmla="*/ 257189 h 606722"/>
                <a:gd name="connsiteX8" fmla="*/ 317019 w 607639"/>
                <a:gd name="connsiteY8" fmla="*/ 217647 h 606722"/>
                <a:gd name="connsiteX9" fmla="*/ 237726 w 607639"/>
                <a:gd name="connsiteY9" fmla="*/ 98933 h 606722"/>
                <a:gd name="connsiteX10" fmla="*/ 376467 w 607639"/>
                <a:gd name="connsiteY10" fmla="*/ 237374 h 606722"/>
                <a:gd name="connsiteX11" fmla="*/ 237726 w 607639"/>
                <a:gd name="connsiteY11" fmla="*/ 375903 h 606722"/>
                <a:gd name="connsiteX12" fmla="*/ 99074 w 607639"/>
                <a:gd name="connsiteY12" fmla="*/ 237374 h 606722"/>
                <a:gd name="connsiteX13" fmla="*/ 237726 w 607639"/>
                <a:gd name="connsiteY13" fmla="*/ 98933 h 606722"/>
                <a:gd name="connsiteX14" fmla="*/ 237726 w 607639"/>
                <a:gd name="connsiteY14" fmla="*/ 59365 h 606722"/>
                <a:gd name="connsiteX15" fmla="*/ 59454 w 607639"/>
                <a:gd name="connsiteY15" fmla="*/ 237373 h 606722"/>
                <a:gd name="connsiteX16" fmla="*/ 237726 w 607639"/>
                <a:gd name="connsiteY16" fmla="*/ 415470 h 606722"/>
                <a:gd name="connsiteX17" fmla="*/ 416086 w 607639"/>
                <a:gd name="connsiteY17" fmla="*/ 237373 h 606722"/>
                <a:gd name="connsiteX18" fmla="*/ 237726 w 607639"/>
                <a:gd name="connsiteY18" fmla="*/ 59365 h 606722"/>
                <a:gd name="connsiteX19" fmla="*/ 237726 w 607639"/>
                <a:gd name="connsiteY19" fmla="*/ 0 h 606722"/>
                <a:gd name="connsiteX20" fmla="*/ 475540 w 607639"/>
                <a:gd name="connsiteY20" fmla="*/ 237373 h 606722"/>
                <a:gd name="connsiteX21" fmla="*/ 237726 w 607639"/>
                <a:gd name="connsiteY21" fmla="*/ 474835 h 606722"/>
                <a:gd name="connsiteX22" fmla="*/ 0 w 607639"/>
                <a:gd name="connsiteY22" fmla="*/ 237373 h 606722"/>
                <a:gd name="connsiteX23" fmla="*/ 237726 w 607639"/>
                <a:gd name="connsiteY2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39" h="606722">
                  <a:moveTo>
                    <a:pt x="459822" y="403211"/>
                  </a:moveTo>
                  <a:lnTo>
                    <a:pt x="607639" y="550734"/>
                  </a:lnTo>
                  <a:lnTo>
                    <a:pt x="551574" y="606722"/>
                  </a:lnTo>
                  <a:lnTo>
                    <a:pt x="403846" y="459110"/>
                  </a:lnTo>
                  <a:cubicBezTo>
                    <a:pt x="425026" y="443291"/>
                    <a:pt x="443982" y="424362"/>
                    <a:pt x="459822" y="403211"/>
                  </a:cubicBezTo>
                  <a:close/>
                  <a:moveTo>
                    <a:pt x="158522" y="217647"/>
                  </a:moveTo>
                  <a:lnTo>
                    <a:pt x="158522" y="257189"/>
                  </a:lnTo>
                  <a:lnTo>
                    <a:pt x="317019" y="257189"/>
                  </a:lnTo>
                  <a:lnTo>
                    <a:pt x="317019" y="217647"/>
                  </a:lnTo>
                  <a:close/>
                  <a:moveTo>
                    <a:pt x="237726" y="98933"/>
                  </a:moveTo>
                  <a:cubicBezTo>
                    <a:pt x="314260" y="98933"/>
                    <a:pt x="376467" y="161045"/>
                    <a:pt x="376467" y="237374"/>
                  </a:cubicBezTo>
                  <a:cubicBezTo>
                    <a:pt x="376467" y="313791"/>
                    <a:pt x="314260" y="375903"/>
                    <a:pt x="237726" y="375903"/>
                  </a:cubicBezTo>
                  <a:cubicBezTo>
                    <a:pt x="161281" y="375903"/>
                    <a:pt x="99074" y="313791"/>
                    <a:pt x="99074" y="237374"/>
                  </a:cubicBezTo>
                  <a:cubicBezTo>
                    <a:pt x="99074" y="161045"/>
                    <a:pt x="161281" y="98933"/>
                    <a:pt x="237726" y="98933"/>
                  </a:cubicBezTo>
                  <a:close/>
                  <a:moveTo>
                    <a:pt x="237726" y="59365"/>
                  </a:moveTo>
                  <a:cubicBezTo>
                    <a:pt x="139467" y="59365"/>
                    <a:pt x="59454" y="139260"/>
                    <a:pt x="59454" y="237373"/>
                  </a:cubicBezTo>
                  <a:cubicBezTo>
                    <a:pt x="59454" y="335575"/>
                    <a:pt x="139467" y="415470"/>
                    <a:pt x="237726" y="415470"/>
                  </a:cubicBezTo>
                  <a:cubicBezTo>
                    <a:pt x="336073" y="415470"/>
                    <a:pt x="416086" y="335575"/>
                    <a:pt x="416086" y="237373"/>
                  </a:cubicBezTo>
                  <a:cubicBezTo>
                    <a:pt x="416086" y="139260"/>
                    <a:pt x="336073" y="59365"/>
                    <a:pt x="237726" y="59365"/>
                  </a:cubicBezTo>
                  <a:close/>
                  <a:moveTo>
                    <a:pt x="237726" y="0"/>
                  </a:moveTo>
                  <a:cubicBezTo>
                    <a:pt x="368826" y="0"/>
                    <a:pt x="475540" y="106467"/>
                    <a:pt x="475540" y="237373"/>
                  </a:cubicBezTo>
                  <a:cubicBezTo>
                    <a:pt x="475540" y="368279"/>
                    <a:pt x="368826" y="474835"/>
                    <a:pt x="237726" y="474835"/>
                  </a:cubicBezTo>
                  <a:cubicBezTo>
                    <a:pt x="106625" y="474835"/>
                    <a:pt x="0" y="368279"/>
                    <a:pt x="0" y="237373"/>
                  </a:cubicBezTo>
                  <a:cubicBezTo>
                    <a:pt x="0" y="106467"/>
                    <a:pt x="106625" y="0"/>
                    <a:pt x="237726" y="0"/>
                  </a:cubicBez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1" name="îṥļiḍé">
              <a:extLst>
                <a:ext uri="{FF2B5EF4-FFF2-40B4-BE49-F238E27FC236}">
                  <a16:creationId xmlns:a16="http://schemas.microsoft.com/office/drawing/2014/main" id="{056C5EA5-4659-4831-A316-8B8F817E045E}"/>
                </a:ext>
              </a:extLst>
            </p:cNvPr>
            <p:cNvGrpSpPr/>
            <p:nvPr/>
          </p:nvGrpSpPr>
          <p:grpSpPr>
            <a:xfrm>
              <a:off x="8186138" y="3914448"/>
              <a:ext cx="3395122" cy="1906065"/>
              <a:chOff x="8534966" y="1684873"/>
              <a:chExt cx="3051788" cy="1906065"/>
            </a:xfrm>
          </p:grpSpPr>
          <p:sp>
            <p:nvSpPr>
              <p:cNvPr id="24" name="iSľïďê">
                <a:extLst>
                  <a:ext uri="{FF2B5EF4-FFF2-40B4-BE49-F238E27FC236}">
                    <a16:creationId xmlns:a16="http://schemas.microsoft.com/office/drawing/2014/main" id="{2D615FC3-6E03-46C9-B6F1-9F88A0951D18}"/>
                  </a:ext>
                </a:extLst>
              </p:cNvPr>
              <p:cNvSpPr/>
              <p:nvPr/>
            </p:nvSpPr>
            <p:spPr>
              <a:xfrm>
                <a:off x="8534966"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r" defTabSz="1066800">
                  <a:spcBef>
                    <a:spcPct val="0"/>
                  </a:spcBef>
                  <a:spcAft>
                    <a:spcPts val="600"/>
                  </a:spcAft>
                </a:pPr>
                <a:r>
                  <a:rPr lang="zh-CN" altLang="en-US" sz="2000" b="1" dirty="0">
                    <a:solidFill>
                      <a:schemeClr val="tx1"/>
                    </a:solidFill>
                  </a:rPr>
                  <a:t>关键字</a:t>
                </a:r>
                <a:endParaRPr lang="en-US" altLang="zh-CN" sz="2000" b="1" dirty="0">
                  <a:solidFill>
                    <a:schemeClr val="tx1"/>
                  </a:solidFill>
                </a:endParaRPr>
              </a:p>
            </p:txBody>
          </p:sp>
          <p:sp>
            <p:nvSpPr>
              <p:cNvPr id="25" name="ïṡḷiḑè">
                <a:extLst>
                  <a:ext uri="{FF2B5EF4-FFF2-40B4-BE49-F238E27FC236}">
                    <a16:creationId xmlns:a16="http://schemas.microsoft.com/office/drawing/2014/main" id="{C19A412C-74CF-49E5-AAE4-7F0117E96F57}"/>
                  </a:ext>
                </a:extLst>
              </p:cNvPr>
              <p:cNvSpPr txBox="1"/>
              <p:nvPr/>
            </p:nvSpPr>
            <p:spPr>
              <a:xfrm>
                <a:off x="8635189" y="2118679"/>
                <a:ext cx="2951565" cy="1472259"/>
              </a:xfrm>
              <a:prstGeom prst="rect">
                <a:avLst/>
              </a:prstGeom>
              <a:noFill/>
              <a:ln>
                <a:noFill/>
              </a:ln>
            </p:spPr>
            <p:txBody>
              <a:bodyPr wrap="square" lIns="91440" tIns="45720" rIns="91440" bIns="45720" anchor="t" anchorCtr="0">
                <a:normAutofit/>
              </a:bodyPr>
              <a:lstStyle>
                <a:defPPr>
                  <a:defRPr lang="zh-CN"/>
                </a:defPPr>
                <a:lvl1pPr defTabSz="914378">
                  <a:lnSpc>
                    <a:spcPct val="150000"/>
                  </a:lnSpc>
                  <a:defRPr sz="1400"/>
                </a:lvl1pPr>
              </a:lstStyle>
              <a:p>
                <a:pPr algn="r"/>
                <a:r>
                  <a:rPr lang="zh-CN" altLang="en-US" sz="1600" dirty="0"/>
                  <a:t>在校训精神指引下，一代代安大人潜心耕耘、励志践行</a:t>
                </a:r>
                <a:endParaRPr lang="en-US" altLang="zh-CN" sz="1600" dirty="0"/>
              </a:p>
            </p:txBody>
          </p:sp>
        </p:grpSp>
        <p:cxnSp>
          <p:nvCxnSpPr>
            <p:cNvPr id="22" name="直接连接符 21">
              <a:extLst>
                <a:ext uri="{FF2B5EF4-FFF2-40B4-BE49-F238E27FC236}">
                  <a16:creationId xmlns:a16="http://schemas.microsoft.com/office/drawing/2014/main" id="{D3F225EF-9109-4BE2-AF67-13F24AB168DF}"/>
                </a:ext>
              </a:extLst>
            </p:cNvPr>
            <p:cNvCxnSpPr/>
            <p:nvPr/>
          </p:nvCxnSpPr>
          <p:spPr>
            <a:xfrm>
              <a:off x="7260612" y="2802074"/>
              <a:ext cx="42598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E59353C-E1D9-480F-A9AF-8DF7CD4F614F}"/>
                </a:ext>
              </a:extLst>
            </p:cNvPr>
            <p:cNvCxnSpPr>
              <a:stCxn id="9" idx="5"/>
            </p:cNvCxnSpPr>
            <p:nvPr/>
          </p:nvCxnSpPr>
          <p:spPr>
            <a:xfrm flipH="1">
              <a:off x="669925" y="5473136"/>
              <a:ext cx="416206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2" name="executive-manager_71028">
            <a:extLst>
              <a:ext uri="{FF2B5EF4-FFF2-40B4-BE49-F238E27FC236}">
                <a16:creationId xmlns:a16="http://schemas.microsoft.com/office/drawing/2014/main" id="{2C177A00-8CFB-46B8-82E8-735DF1B40FF6}"/>
              </a:ext>
            </a:extLst>
          </p:cNvPr>
          <p:cNvSpPr>
            <a:spLocks noChangeAspect="1"/>
          </p:cNvSpPr>
          <p:nvPr/>
        </p:nvSpPr>
        <p:spPr bwMode="auto">
          <a:xfrm>
            <a:off x="6196632" y="2054080"/>
            <a:ext cx="476647" cy="475915"/>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1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1 w 578320"/>
              <a:gd name="connsiteY23" fmla="*/ 577432 h 577432"/>
              <a:gd name="connsiteX24" fmla="*/ 461147 w 578320"/>
              <a:gd name="connsiteY24" fmla="*/ 550718 h 577432"/>
              <a:gd name="connsiteX25" fmla="*/ 461147 w 578320"/>
              <a:gd name="connsiteY25" fmla="*/ 262391 h 577432"/>
              <a:gd name="connsiteX26" fmla="*/ 486981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1" y="235677"/>
                </a:moveTo>
                <a:lnTo>
                  <a:pt x="551564" y="235677"/>
                </a:lnTo>
                <a:cubicBezTo>
                  <a:pt x="566326" y="235677"/>
                  <a:pt x="578320" y="247652"/>
                  <a:pt x="578320" y="262391"/>
                </a:cubicBezTo>
                <a:lnTo>
                  <a:pt x="578320" y="550718"/>
                </a:lnTo>
                <a:cubicBezTo>
                  <a:pt x="578320" y="565457"/>
                  <a:pt x="566326" y="577432"/>
                  <a:pt x="551564" y="577432"/>
                </a:cubicBezTo>
                <a:lnTo>
                  <a:pt x="486981" y="577432"/>
                </a:lnTo>
                <a:cubicBezTo>
                  <a:pt x="473141" y="577432"/>
                  <a:pt x="461147" y="565457"/>
                  <a:pt x="461147" y="550718"/>
                </a:cubicBezTo>
                <a:lnTo>
                  <a:pt x="461147" y="262391"/>
                </a:lnTo>
                <a:cubicBezTo>
                  <a:pt x="461147" y="247652"/>
                  <a:pt x="473141" y="235677"/>
                  <a:pt x="486981"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4"/>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2"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4"/>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gradFill>
            <a:gsLst>
              <a:gs pos="0">
                <a:schemeClr val="bg1"/>
              </a:gs>
              <a:gs pos="100000">
                <a:schemeClr val="bg1">
                  <a:alpha val="75000"/>
                </a:schemeClr>
              </a:gs>
            </a:gsLst>
            <a:lin ang="5400000" scaled="1"/>
          </a:gradFill>
          <a:ln>
            <a:noFill/>
          </a:ln>
        </p:spPr>
        <p:txBody>
          <a:bodyPr/>
          <a:lstStyle/>
          <a:p>
            <a:endParaRPr lang="zh-CN" altLang="en-US"/>
          </a:p>
        </p:txBody>
      </p:sp>
    </p:spTree>
    <p:extLst>
      <p:ext uri="{BB962C8B-B14F-4D97-AF65-F5344CB8AC3E}">
        <p14:creationId xmlns:p14="http://schemas.microsoft.com/office/powerpoint/2010/main" val="220187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D3DEE-FD8D-400E-B39A-3247E82153F2}"/>
              </a:ext>
            </a:extLst>
          </p:cNvPr>
          <p:cNvSpPr>
            <a:spLocks noGrp="1"/>
          </p:cNvSpPr>
          <p:nvPr>
            <p:ph type="title"/>
          </p:nvPr>
        </p:nvSpPr>
        <p:spPr/>
        <p:txBody>
          <a:bodyPr/>
          <a:lstStyle/>
          <a:p>
            <a:r>
              <a:rPr lang="zh-CN" altLang="en-US" dirty="0"/>
              <a:t>这是一个流程图</a:t>
            </a:r>
          </a:p>
        </p:txBody>
      </p:sp>
      <p:sp>
        <p:nvSpPr>
          <p:cNvPr id="4" name="iṧlíde">
            <a:extLst>
              <a:ext uri="{FF2B5EF4-FFF2-40B4-BE49-F238E27FC236}">
                <a16:creationId xmlns:a16="http://schemas.microsoft.com/office/drawing/2014/main" id="{5A4E2F01-5196-46BB-A364-84F9853D4BA8}"/>
              </a:ext>
            </a:extLst>
          </p:cNvPr>
          <p:cNvSpPr/>
          <p:nvPr/>
        </p:nvSpPr>
        <p:spPr>
          <a:xfrm>
            <a:off x="1490492" y="1123950"/>
            <a:ext cx="282492" cy="2514599"/>
          </a:xfrm>
          <a:prstGeom prst="rect">
            <a:avLst/>
          </a:prstGeom>
          <a:solidFill>
            <a:schemeClr val="accent2"/>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lt1"/>
              </a:solidFill>
            </a:endParaRPr>
          </a:p>
        </p:txBody>
      </p:sp>
      <p:sp>
        <p:nvSpPr>
          <p:cNvPr id="5" name="îsļiḋê">
            <a:extLst>
              <a:ext uri="{FF2B5EF4-FFF2-40B4-BE49-F238E27FC236}">
                <a16:creationId xmlns:a16="http://schemas.microsoft.com/office/drawing/2014/main" id="{579D157A-F566-4CCA-8B8D-899B94597911}"/>
              </a:ext>
            </a:extLst>
          </p:cNvPr>
          <p:cNvSpPr/>
          <p:nvPr/>
        </p:nvSpPr>
        <p:spPr>
          <a:xfrm>
            <a:off x="10419014" y="3638549"/>
            <a:ext cx="287117" cy="2505076"/>
          </a:xfrm>
          <a:prstGeom prst="rect">
            <a:avLst/>
          </a:prstGeom>
          <a:solidFill>
            <a:schemeClr val="bg1">
              <a:lumMod val="85000"/>
            </a:schemeClr>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lt1"/>
              </a:solidFill>
            </a:endParaRPr>
          </a:p>
        </p:txBody>
      </p:sp>
      <p:sp>
        <p:nvSpPr>
          <p:cNvPr id="6" name="íṧḷïḓe">
            <a:extLst>
              <a:ext uri="{FF2B5EF4-FFF2-40B4-BE49-F238E27FC236}">
                <a16:creationId xmlns:a16="http://schemas.microsoft.com/office/drawing/2014/main" id="{CDDED640-BB9D-4C82-A4A5-B2A1216A3095}"/>
              </a:ext>
            </a:extLst>
          </p:cNvPr>
          <p:cNvSpPr/>
          <p:nvPr/>
        </p:nvSpPr>
        <p:spPr>
          <a:xfrm rot="10800000" flipH="1">
            <a:off x="1489228" y="2751867"/>
            <a:ext cx="1773365" cy="1773365"/>
          </a:xfrm>
          <a:prstGeom prst="blockArc">
            <a:avLst>
              <a:gd name="adj1" fmla="val 10800000"/>
              <a:gd name="adj2" fmla="val 88983"/>
              <a:gd name="adj3" fmla="val 16255"/>
            </a:avLst>
          </a:prstGeom>
          <a:solidFill>
            <a:schemeClr val="accent2"/>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7" name="íṧ1îḑé">
            <a:extLst>
              <a:ext uri="{FF2B5EF4-FFF2-40B4-BE49-F238E27FC236}">
                <a16:creationId xmlns:a16="http://schemas.microsoft.com/office/drawing/2014/main" id="{08360F66-02F1-486E-9C15-C7A56922AC2C}"/>
              </a:ext>
            </a:extLst>
          </p:cNvPr>
          <p:cNvSpPr/>
          <p:nvPr/>
        </p:nvSpPr>
        <p:spPr>
          <a:xfrm>
            <a:off x="2975477" y="2751867"/>
            <a:ext cx="1773365" cy="1773365"/>
          </a:xfrm>
          <a:prstGeom prst="blockArc">
            <a:avLst>
              <a:gd name="adj1" fmla="val 10800000"/>
              <a:gd name="adj2" fmla="val 88983"/>
              <a:gd name="adj3" fmla="val 16255"/>
            </a:avLst>
          </a:prstGeom>
          <a:solidFill>
            <a:schemeClr val="bg1">
              <a:lumMod val="85000"/>
            </a:schemeClr>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8" name="îṡ1íḓè">
            <a:extLst>
              <a:ext uri="{FF2B5EF4-FFF2-40B4-BE49-F238E27FC236}">
                <a16:creationId xmlns:a16="http://schemas.microsoft.com/office/drawing/2014/main" id="{BCCD55AE-1F77-4F23-BD14-A984137B2905}"/>
              </a:ext>
            </a:extLst>
          </p:cNvPr>
          <p:cNvSpPr/>
          <p:nvPr/>
        </p:nvSpPr>
        <p:spPr>
          <a:xfrm rot="10800000" flipH="1">
            <a:off x="4461726" y="2751867"/>
            <a:ext cx="1773365" cy="1773365"/>
          </a:xfrm>
          <a:prstGeom prst="blockArc">
            <a:avLst>
              <a:gd name="adj1" fmla="val 10800000"/>
              <a:gd name="adj2" fmla="val 88983"/>
              <a:gd name="adj3" fmla="val 16255"/>
            </a:avLst>
          </a:prstGeom>
          <a:solidFill>
            <a:schemeClr val="accent1"/>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9" name="isļíďé">
            <a:extLst>
              <a:ext uri="{FF2B5EF4-FFF2-40B4-BE49-F238E27FC236}">
                <a16:creationId xmlns:a16="http://schemas.microsoft.com/office/drawing/2014/main" id="{16EFA866-E284-47D0-B980-E58402D1A567}"/>
              </a:ext>
            </a:extLst>
          </p:cNvPr>
          <p:cNvSpPr/>
          <p:nvPr/>
        </p:nvSpPr>
        <p:spPr>
          <a:xfrm>
            <a:off x="5947975" y="2751867"/>
            <a:ext cx="1773365" cy="1773365"/>
          </a:xfrm>
          <a:prstGeom prst="blockArc">
            <a:avLst>
              <a:gd name="adj1" fmla="val 10800000"/>
              <a:gd name="adj2" fmla="val 88983"/>
              <a:gd name="adj3" fmla="val 16255"/>
            </a:avLst>
          </a:prstGeom>
          <a:solidFill>
            <a:schemeClr val="bg1">
              <a:lumMod val="85000"/>
            </a:schemeClr>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10" name="isḷïḑé">
            <a:extLst>
              <a:ext uri="{FF2B5EF4-FFF2-40B4-BE49-F238E27FC236}">
                <a16:creationId xmlns:a16="http://schemas.microsoft.com/office/drawing/2014/main" id="{55B9A43D-D859-4AA1-BDB1-28F42BF26634}"/>
              </a:ext>
            </a:extLst>
          </p:cNvPr>
          <p:cNvSpPr/>
          <p:nvPr/>
        </p:nvSpPr>
        <p:spPr>
          <a:xfrm rot="10800000" flipH="1">
            <a:off x="7434224" y="2751867"/>
            <a:ext cx="1773365" cy="1773365"/>
          </a:xfrm>
          <a:prstGeom prst="blockArc">
            <a:avLst>
              <a:gd name="adj1" fmla="val 10800000"/>
              <a:gd name="adj2" fmla="val 88983"/>
              <a:gd name="adj3" fmla="val 16255"/>
            </a:avLst>
          </a:prstGeom>
          <a:solidFill>
            <a:schemeClr val="accent1"/>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11" name="iṩḷïḋe">
            <a:extLst>
              <a:ext uri="{FF2B5EF4-FFF2-40B4-BE49-F238E27FC236}">
                <a16:creationId xmlns:a16="http://schemas.microsoft.com/office/drawing/2014/main" id="{376C30E7-0236-4A17-9A33-9ADB01B24935}"/>
              </a:ext>
            </a:extLst>
          </p:cNvPr>
          <p:cNvSpPr/>
          <p:nvPr/>
        </p:nvSpPr>
        <p:spPr>
          <a:xfrm>
            <a:off x="8929406" y="2751867"/>
            <a:ext cx="1773365" cy="1773365"/>
          </a:xfrm>
          <a:prstGeom prst="blockArc">
            <a:avLst>
              <a:gd name="adj1" fmla="val 10800000"/>
              <a:gd name="adj2" fmla="val 88983"/>
              <a:gd name="adj3" fmla="val 16255"/>
            </a:avLst>
          </a:prstGeom>
          <a:solidFill>
            <a:schemeClr val="bg1">
              <a:lumMod val="85000"/>
            </a:schemeClr>
          </a:solidFill>
          <a:ln>
            <a:noFill/>
          </a:ln>
        </p:spPr>
        <p:txBody>
          <a:bodyPr wrap="square" lIns="91440" tIns="45720" rIns="91440" bIns="45720" anchor="ctr" anchorCtr="0">
            <a:normAutofit/>
          </a:bodyPr>
          <a:lstStyle/>
          <a:p>
            <a:pPr marL="0" marR="0" lvl="0" indent="0" algn="ctr" rtl="0">
              <a:spcBef>
                <a:spcPts val="0"/>
              </a:spcBef>
              <a:buNone/>
            </a:pPr>
            <a:endParaRPr sz="1400">
              <a:solidFill>
                <a:schemeClr val="dk1"/>
              </a:solidFill>
            </a:endParaRPr>
          </a:p>
        </p:txBody>
      </p:sp>
      <p:sp>
        <p:nvSpPr>
          <p:cNvPr id="12" name="íṣḷíḍé">
            <a:extLst>
              <a:ext uri="{FF2B5EF4-FFF2-40B4-BE49-F238E27FC236}">
                <a16:creationId xmlns:a16="http://schemas.microsoft.com/office/drawing/2014/main" id="{299D90B4-54D2-476A-84D9-C6055274677A}"/>
              </a:ext>
            </a:extLst>
          </p:cNvPr>
          <p:cNvSpPr/>
          <p:nvPr/>
        </p:nvSpPr>
        <p:spPr>
          <a:xfrm>
            <a:off x="1960014" y="3222654"/>
            <a:ext cx="831792" cy="8317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3" name="iślïďé">
            <a:extLst>
              <a:ext uri="{FF2B5EF4-FFF2-40B4-BE49-F238E27FC236}">
                <a16:creationId xmlns:a16="http://schemas.microsoft.com/office/drawing/2014/main" id="{8C64490F-7FF5-48C7-8C31-2DB71CF4DB8E}"/>
              </a:ext>
            </a:extLst>
          </p:cNvPr>
          <p:cNvSpPr/>
          <p:nvPr/>
        </p:nvSpPr>
        <p:spPr>
          <a:xfrm>
            <a:off x="3446263" y="3222653"/>
            <a:ext cx="831792" cy="831792"/>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4" name="isľíḓe">
            <a:extLst>
              <a:ext uri="{FF2B5EF4-FFF2-40B4-BE49-F238E27FC236}">
                <a16:creationId xmlns:a16="http://schemas.microsoft.com/office/drawing/2014/main" id="{BECA9184-7B74-4F74-8A9E-39EB220C44BD}"/>
              </a:ext>
            </a:extLst>
          </p:cNvPr>
          <p:cNvSpPr/>
          <p:nvPr/>
        </p:nvSpPr>
        <p:spPr>
          <a:xfrm>
            <a:off x="4932512" y="3222654"/>
            <a:ext cx="831792" cy="8317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5" name="işḷiḓé">
            <a:extLst>
              <a:ext uri="{FF2B5EF4-FFF2-40B4-BE49-F238E27FC236}">
                <a16:creationId xmlns:a16="http://schemas.microsoft.com/office/drawing/2014/main" id="{570C9136-28EA-4A7B-9E1A-1B20704498BA}"/>
              </a:ext>
            </a:extLst>
          </p:cNvPr>
          <p:cNvSpPr/>
          <p:nvPr/>
        </p:nvSpPr>
        <p:spPr>
          <a:xfrm>
            <a:off x="6418761" y="3222653"/>
            <a:ext cx="831792" cy="831792"/>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6" name="íṣlíḑe">
            <a:extLst>
              <a:ext uri="{FF2B5EF4-FFF2-40B4-BE49-F238E27FC236}">
                <a16:creationId xmlns:a16="http://schemas.microsoft.com/office/drawing/2014/main" id="{CABB1941-2929-412D-B3D8-8C36BD8673D4}"/>
              </a:ext>
            </a:extLst>
          </p:cNvPr>
          <p:cNvSpPr/>
          <p:nvPr/>
        </p:nvSpPr>
        <p:spPr>
          <a:xfrm>
            <a:off x="7905010" y="3222653"/>
            <a:ext cx="831792" cy="8317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7" name="ïŝ1ïďe">
            <a:extLst>
              <a:ext uri="{FF2B5EF4-FFF2-40B4-BE49-F238E27FC236}">
                <a16:creationId xmlns:a16="http://schemas.microsoft.com/office/drawing/2014/main" id="{7CA7E405-F313-4C61-8878-9DD621ECA3C9}"/>
              </a:ext>
            </a:extLst>
          </p:cNvPr>
          <p:cNvSpPr/>
          <p:nvPr/>
        </p:nvSpPr>
        <p:spPr>
          <a:xfrm>
            <a:off x="9400192" y="3222653"/>
            <a:ext cx="831792" cy="831792"/>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8" name="îšḷiḋé">
            <a:extLst>
              <a:ext uri="{FF2B5EF4-FFF2-40B4-BE49-F238E27FC236}">
                <a16:creationId xmlns:a16="http://schemas.microsoft.com/office/drawing/2014/main" id="{FB1FCCC8-E424-4D28-8946-B8664B1A6366}"/>
              </a:ext>
            </a:extLst>
          </p:cNvPr>
          <p:cNvSpPr/>
          <p:nvPr/>
        </p:nvSpPr>
        <p:spPr bwMode="auto">
          <a:xfrm>
            <a:off x="9594557" y="3425431"/>
            <a:ext cx="443062" cy="42623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rmAutofit/>
          </a:bodyPr>
          <a:lstStyle/>
          <a:p>
            <a:endParaRPr lang="zh-CN" altLang="en-US"/>
          </a:p>
        </p:txBody>
      </p:sp>
      <p:sp>
        <p:nvSpPr>
          <p:cNvPr id="19" name="íṩliḑé">
            <a:extLst>
              <a:ext uri="{FF2B5EF4-FFF2-40B4-BE49-F238E27FC236}">
                <a16:creationId xmlns:a16="http://schemas.microsoft.com/office/drawing/2014/main" id="{80A8AC5A-7B8A-44CF-A6F5-4BF9206B3128}"/>
              </a:ext>
            </a:extLst>
          </p:cNvPr>
          <p:cNvSpPr/>
          <p:nvPr/>
        </p:nvSpPr>
        <p:spPr bwMode="auto">
          <a:xfrm>
            <a:off x="5134529" y="3425071"/>
            <a:ext cx="427758" cy="426958"/>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0" name="íṧļîḑè">
            <a:extLst>
              <a:ext uri="{FF2B5EF4-FFF2-40B4-BE49-F238E27FC236}">
                <a16:creationId xmlns:a16="http://schemas.microsoft.com/office/drawing/2014/main" id="{5E3C4E3A-2062-4E72-BDAC-C2B4C46BE0BC}"/>
              </a:ext>
            </a:extLst>
          </p:cNvPr>
          <p:cNvSpPr/>
          <p:nvPr/>
        </p:nvSpPr>
        <p:spPr bwMode="auto">
          <a:xfrm>
            <a:off x="2162031" y="3432858"/>
            <a:ext cx="427758" cy="411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21" name="íśḻidê">
            <a:extLst>
              <a:ext uri="{FF2B5EF4-FFF2-40B4-BE49-F238E27FC236}">
                <a16:creationId xmlns:a16="http://schemas.microsoft.com/office/drawing/2014/main" id="{22912A99-3AB7-47CE-9A35-8C72EFBAE083}"/>
              </a:ext>
            </a:extLst>
          </p:cNvPr>
          <p:cNvSpPr/>
          <p:nvPr/>
        </p:nvSpPr>
        <p:spPr bwMode="auto">
          <a:xfrm>
            <a:off x="3622628" y="3444671"/>
            <a:ext cx="479062" cy="38775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2" name="íşḷiďe">
            <a:extLst>
              <a:ext uri="{FF2B5EF4-FFF2-40B4-BE49-F238E27FC236}">
                <a16:creationId xmlns:a16="http://schemas.microsoft.com/office/drawing/2014/main" id="{C8FAB630-1FF0-47AF-A99E-49FA54D288DA}"/>
              </a:ext>
            </a:extLst>
          </p:cNvPr>
          <p:cNvSpPr/>
          <p:nvPr/>
        </p:nvSpPr>
        <p:spPr bwMode="auto">
          <a:xfrm>
            <a:off x="6591974" y="3459011"/>
            <a:ext cx="485366" cy="359076"/>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88862 h 440259"/>
              <a:gd name="T31" fmla="*/ 88862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08" h="4896">
                <a:moveTo>
                  <a:pt x="6608" y="638"/>
                </a:moveTo>
                <a:lnTo>
                  <a:pt x="6608" y="2638"/>
                </a:lnTo>
                <a:cubicBezTo>
                  <a:pt x="6608" y="2638"/>
                  <a:pt x="6180" y="2723"/>
                  <a:pt x="6092" y="2734"/>
                </a:cubicBezTo>
                <a:cubicBezTo>
                  <a:pt x="6004" y="2745"/>
                  <a:pt x="5728" y="2834"/>
                  <a:pt x="5528" y="2642"/>
                </a:cubicBezTo>
                <a:cubicBezTo>
                  <a:pt x="5219" y="2346"/>
                  <a:pt x="4122" y="1254"/>
                  <a:pt x="4122" y="1254"/>
                </a:cubicBezTo>
                <a:cubicBezTo>
                  <a:pt x="4122" y="1254"/>
                  <a:pt x="3932" y="1069"/>
                  <a:pt x="3629" y="1229"/>
                </a:cubicBezTo>
                <a:cubicBezTo>
                  <a:pt x="3350" y="1376"/>
                  <a:pt x="2936" y="1592"/>
                  <a:pt x="2764" y="1675"/>
                </a:cubicBezTo>
                <a:cubicBezTo>
                  <a:pt x="2437" y="1849"/>
                  <a:pt x="2167" y="1574"/>
                  <a:pt x="2167" y="1364"/>
                </a:cubicBezTo>
                <a:cubicBezTo>
                  <a:pt x="2167" y="1201"/>
                  <a:pt x="2269" y="1090"/>
                  <a:pt x="2414" y="1009"/>
                </a:cubicBezTo>
                <a:cubicBezTo>
                  <a:pt x="2808" y="770"/>
                  <a:pt x="3637" y="305"/>
                  <a:pt x="3983" y="121"/>
                </a:cubicBezTo>
                <a:cubicBezTo>
                  <a:pt x="4193" y="9"/>
                  <a:pt x="4344" y="0"/>
                  <a:pt x="4633" y="243"/>
                </a:cubicBezTo>
                <a:cubicBezTo>
                  <a:pt x="4988" y="541"/>
                  <a:pt x="5304" y="814"/>
                  <a:pt x="5304" y="814"/>
                </a:cubicBezTo>
                <a:cubicBezTo>
                  <a:pt x="5304" y="814"/>
                  <a:pt x="5407" y="900"/>
                  <a:pt x="5571" y="865"/>
                </a:cubicBezTo>
                <a:cubicBezTo>
                  <a:pt x="5975" y="780"/>
                  <a:pt x="6608" y="638"/>
                  <a:pt x="6608" y="638"/>
                </a:cubicBezTo>
                <a:close/>
                <a:moveTo>
                  <a:pt x="2241" y="4027"/>
                </a:moveTo>
                <a:cubicBezTo>
                  <a:pt x="2294" y="3891"/>
                  <a:pt x="2277" y="3738"/>
                  <a:pt x="2175" y="3633"/>
                </a:cubicBezTo>
                <a:cubicBezTo>
                  <a:pt x="2083" y="3540"/>
                  <a:pt x="1950" y="3515"/>
                  <a:pt x="1822" y="3544"/>
                </a:cubicBezTo>
                <a:cubicBezTo>
                  <a:pt x="1858" y="3418"/>
                  <a:pt x="1838" y="3283"/>
                  <a:pt x="1746" y="3188"/>
                </a:cubicBezTo>
                <a:cubicBezTo>
                  <a:pt x="1654" y="3095"/>
                  <a:pt x="1521" y="3070"/>
                  <a:pt x="1394" y="3099"/>
                </a:cubicBezTo>
                <a:cubicBezTo>
                  <a:pt x="1429" y="2973"/>
                  <a:pt x="1409" y="2838"/>
                  <a:pt x="1317" y="2744"/>
                </a:cubicBezTo>
                <a:cubicBezTo>
                  <a:pt x="1173" y="2596"/>
                  <a:pt x="924" y="2602"/>
                  <a:pt x="760" y="2758"/>
                </a:cubicBezTo>
                <a:cubicBezTo>
                  <a:pt x="597" y="2915"/>
                  <a:pt x="492" y="3198"/>
                  <a:pt x="638" y="3365"/>
                </a:cubicBezTo>
                <a:cubicBezTo>
                  <a:pt x="783" y="3531"/>
                  <a:pt x="950" y="3430"/>
                  <a:pt x="1077" y="3401"/>
                </a:cubicBezTo>
                <a:cubicBezTo>
                  <a:pt x="1042" y="3527"/>
                  <a:pt x="936" y="3645"/>
                  <a:pt x="1066" y="3810"/>
                </a:cubicBezTo>
                <a:cubicBezTo>
                  <a:pt x="1197" y="3975"/>
                  <a:pt x="1378" y="3875"/>
                  <a:pt x="1506" y="3846"/>
                </a:cubicBezTo>
                <a:cubicBezTo>
                  <a:pt x="1470" y="3972"/>
                  <a:pt x="1369" y="4101"/>
                  <a:pt x="1494" y="4254"/>
                </a:cubicBezTo>
                <a:cubicBezTo>
                  <a:pt x="1621" y="4408"/>
                  <a:pt x="1829" y="4326"/>
                  <a:pt x="1966" y="4283"/>
                </a:cubicBezTo>
                <a:cubicBezTo>
                  <a:pt x="1913" y="4419"/>
                  <a:pt x="1799" y="4566"/>
                  <a:pt x="1945" y="4730"/>
                </a:cubicBezTo>
                <a:cubicBezTo>
                  <a:pt x="2090" y="4896"/>
                  <a:pt x="2426" y="4819"/>
                  <a:pt x="2590" y="4663"/>
                </a:cubicBezTo>
                <a:cubicBezTo>
                  <a:pt x="2753" y="4506"/>
                  <a:pt x="2769" y="4258"/>
                  <a:pt x="2625" y="4110"/>
                </a:cubicBezTo>
                <a:cubicBezTo>
                  <a:pt x="2526" y="4008"/>
                  <a:pt x="2378" y="3985"/>
                  <a:pt x="2241" y="4027"/>
                </a:cubicBezTo>
                <a:close/>
                <a:moveTo>
                  <a:pt x="5233" y="2987"/>
                </a:moveTo>
                <a:cubicBezTo>
                  <a:pt x="4047" y="1802"/>
                  <a:pt x="4605" y="2359"/>
                  <a:pt x="3967" y="1720"/>
                </a:cubicBezTo>
                <a:cubicBezTo>
                  <a:pt x="3967" y="1720"/>
                  <a:pt x="3775" y="1529"/>
                  <a:pt x="3523" y="1640"/>
                </a:cubicBezTo>
                <a:cubicBezTo>
                  <a:pt x="3346" y="1718"/>
                  <a:pt x="3117" y="1824"/>
                  <a:pt x="2945" y="1905"/>
                </a:cubicBezTo>
                <a:cubicBezTo>
                  <a:pt x="2757" y="2004"/>
                  <a:pt x="2621" y="2034"/>
                  <a:pt x="2557" y="2034"/>
                </a:cubicBezTo>
                <a:cubicBezTo>
                  <a:pt x="2192" y="2031"/>
                  <a:pt x="1896" y="1738"/>
                  <a:pt x="1896" y="1373"/>
                </a:cubicBezTo>
                <a:cubicBezTo>
                  <a:pt x="1896" y="1137"/>
                  <a:pt x="2022" y="931"/>
                  <a:pt x="2209" y="814"/>
                </a:cubicBezTo>
                <a:cubicBezTo>
                  <a:pt x="2472" y="632"/>
                  <a:pt x="3078" y="310"/>
                  <a:pt x="3078" y="310"/>
                </a:cubicBezTo>
                <a:cubicBezTo>
                  <a:pt x="3078" y="310"/>
                  <a:pt x="2894" y="76"/>
                  <a:pt x="2489" y="76"/>
                </a:cubicBezTo>
                <a:cubicBezTo>
                  <a:pt x="2085" y="76"/>
                  <a:pt x="1240" y="629"/>
                  <a:pt x="1240" y="629"/>
                </a:cubicBezTo>
                <a:cubicBezTo>
                  <a:pt x="1240" y="629"/>
                  <a:pt x="1000" y="783"/>
                  <a:pt x="659" y="644"/>
                </a:cubicBezTo>
                <a:lnTo>
                  <a:pt x="0" y="415"/>
                </a:lnTo>
                <a:lnTo>
                  <a:pt x="0" y="2704"/>
                </a:lnTo>
                <a:cubicBezTo>
                  <a:pt x="0" y="2704"/>
                  <a:pt x="188" y="2758"/>
                  <a:pt x="357" y="2827"/>
                </a:cubicBezTo>
                <a:cubicBezTo>
                  <a:pt x="395" y="2719"/>
                  <a:pt x="457" y="2618"/>
                  <a:pt x="542" y="2535"/>
                </a:cubicBezTo>
                <a:cubicBezTo>
                  <a:pt x="822" y="2268"/>
                  <a:pt x="1287" y="2265"/>
                  <a:pt x="1542" y="2528"/>
                </a:cubicBezTo>
                <a:cubicBezTo>
                  <a:pt x="1619" y="2608"/>
                  <a:pt x="1673" y="2703"/>
                  <a:pt x="1700" y="2808"/>
                </a:cubicBezTo>
                <a:cubicBezTo>
                  <a:pt x="1803" y="2840"/>
                  <a:pt x="1896" y="2896"/>
                  <a:pt x="1971" y="2973"/>
                </a:cubicBezTo>
                <a:cubicBezTo>
                  <a:pt x="2048" y="3053"/>
                  <a:pt x="2101" y="3148"/>
                  <a:pt x="2129" y="3253"/>
                </a:cubicBezTo>
                <a:cubicBezTo>
                  <a:pt x="2231" y="3285"/>
                  <a:pt x="2324" y="3341"/>
                  <a:pt x="2399" y="3418"/>
                </a:cubicBezTo>
                <a:cubicBezTo>
                  <a:pt x="2484" y="3505"/>
                  <a:pt x="2540" y="3611"/>
                  <a:pt x="2566" y="3725"/>
                </a:cubicBezTo>
                <a:cubicBezTo>
                  <a:pt x="2674" y="3756"/>
                  <a:pt x="2771" y="3814"/>
                  <a:pt x="2849" y="3894"/>
                </a:cubicBezTo>
                <a:cubicBezTo>
                  <a:pt x="3002" y="4051"/>
                  <a:pt x="3056" y="4265"/>
                  <a:pt x="3023" y="4471"/>
                </a:cubicBezTo>
                <a:cubicBezTo>
                  <a:pt x="3024" y="4471"/>
                  <a:pt x="3024" y="4471"/>
                  <a:pt x="3024" y="4472"/>
                </a:cubicBezTo>
                <a:cubicBezTo>
                  <a:pt x="3027" y="4475"/>
                  <a:pt x="3119" y="4578"/>
                  <a:pt x="3177" y="4636"/>
                </a:cubicBezTo>
                <a:cubicBezTo>
                  <a:pt x="3290" y="4749"/>
                  <a:pt x="3475" y="4749"/>
                  <a:pt x="3588" y="4636"/>
                </a:cubicBezTo>
                <a:cubicBezTo>
                  <a:pt x="3700" y="4523"/>
                  <a:pt x="3701" y="4339"/>
                  <a:pt x="3588" y="4225"/>
                </a:cubicBezTo>
                <a:cubicBezTo>
                  <a:pt x="3584" y="4221"/>
                  <a:pt x="3180" y="3799"/>
                  <a:pt x="3213" y="3766"/>
                </a:cubicBezTo>
                <a:cubicBezTo>
                  <a:pt x="3245" y="3734"/>
                  <a:pt x="3759" y="4269"/>
                  <a:pt x="3769" y="4279"/>
                </a:cubicBezTo>
                <a:cubicBezTo>
                  <a:pt x="3882" y="4391"/>
                  <a:pt x="4066" y="4391"/>
                  <a:pt x="4179" y="4279"/>
                </a:cubicBezTo>
                <a:cubicBezTo>
                  <a:pt x="4292" y="4166"/>
                  <a:pt x="4292" y="3981"/>
                  <a:pt x="4179" y="3868"/>
                </a:cubicBezTo>
                <a:cubicBezTo>
                  <a:pt x="4174" y="3863"/>
                  <a:pt x="4151" y="3841"/>
                  <a:pt x="4142" y="3832"/>
                </a:cubicBezTo>
                <a:cubicBezTo>
                  <a:pt x="4142" y="3832"/>
                  <a:pt x="3632" y="3378"/>
                  <a:pt x="3671" y="3339"/>
                </a:cubicBezTo>
                <a:cubicBezTo>
                  <a:pt x="3710" y="3300"/>
                  <a:pt x="4343" y="3891"/>
                  <a:pt x="4345" y="3891"/>
                </a:cubicBezTo>
                <a:cubicBezTo>
                  <a:pt x="4458" y="3993"/>
                  <a:pt x="4634" y="3992"/>
                  <a:pt x="4743" y="3883"/>
                </a:cubicBezTo>
                <a:cubicBezTo>
                  <a:pt x="4850" y="3776"/>
                  <a:pt x="4852" y="3608"/>
                  <a:pt x="4758" y="3494"/>
                </a:cubicBezTo>
                <a:cubicBezTo>
                  <a:pt x="4756" y="3488"/>
                  <a:pt x="4275" y="2986"/>
                  <a:pt x="4312" y="2948"/>
                </a:cubicBezTo>
                <a:cubicBezTo>
                  <a:pt x="4351" y="2910"/>
                  <a:pt x="4826" y="3400"/>
                  <a:pt x="4827" y="3401"/>
                </a:cubicBezTo>
                <a:cubicBezTo>
                  <a:pt x="4940" y="3513"/>
                  <a:pt x="5124" y="3513"/>
                  <a:pt x="5238" y="3401"/>
                </a:cubicBezTo>
                <a:cubicBezTo>
                  <a:pt x="5350" y="3288"/>
                  <a:pt x="5350" y="3103"/>
                  <a:pt x="5238" y="2990"/>
                </a:cubicBezTo>
                <a:cubicBezTo>
                  <a:pt x="5236" y="2989"/>
                  <a:pt x="5234" y="2988"/>
                  <a:pt x="5233" y="298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rmAutofit lnSpcReduction="10000"/>
          </a:bodyPr>
          <a:lstStyle/>
          <a:p>
            <a:endParaRPr lang="zh-CN" altLang="en-US"/>
          </a:p>
        </p:txBody>
      </p:sp>
      <p:sp>
        <p:nvSpPr>
          <p:cNvPr id="23" name="î$1íḓê">
            <a:extLst>
              <a:ext uri="{FF2B5EF4-FFF2-40B4-BE49-F238E27FC236}">
                <a16:creationId xmlns:a16="http://schemas.microsoft.com/office/drawing/2014/main" id="{1780814A-1843-4CA9-AFFE-E46388EFECC8}"/>
              </a:ext>
            </a:extLst>
          </p:cNvPr>
          <p:cNvSpPr/>
          <p:nvPr/>
        </p:nvSpPr>
        <p:spPr bwMode="auto">
          <a:xfrm>
            <a:off x="8110651" y="3455008"/>
            <a:ext cx="420510" cy="367082"/>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1"/>
          </a:solidFill>
          <a:ln>
            <a:noFill/>
          </a:ln>
        </p:spPr>
        <p:txBody>
          <a:bodyPr wrap="square" lIns="91440" tIns="45720" rIns="91440" bIns="45720">
            <a:normAutofit/>
          </a:bodyPr>
          <a:lstStyle/>
          <a:p>
            <a:endParaRPr lang="zh-CN" altLang="en-US"/>
          </a:p>
        </p:txBody>
      </p:sp>
      <p:grpSp>
        <p:nvGrpSpPr>
          <p:cNvPr id="24" name="iṩḻidê">
            <a:extLst>
              <a:ext uri="{FF2B5EF4-FFF2-40B4-BE49-F238E27FC236}">
                <a16:creationId xmlns:a16="http://schemas.microsoft.com/office/drawing/2014/main" id="{C4764B6F-AE0C-43AE-BF18-C6D4116BDFD0}"/>
              </a:ext>
            </a:extLst>
          </p:cNvPr>
          <p:cNvGrpSpPr/>
          <p:nvPr/>
        </p:nvGrpSpPr>
        <p:grpSpPr>
          <a:xfrm>
            <a:off x="1189012" y="4611975"/>
            <a:ext cx="2709321" cy="2244150"/>
            <a:chOff x="389818" y="3686818"/>
            <a:chExt cx="4154926" cy="2244150"/>
          </a:xfrm>
        </p:grpSpPr>
        <p:sp>
          <p:nvSpPr>
            <p:cNvPr id="44" name="í$ḷiḓe">
              <a:extLst>
                <a:ext uri="{FF2B5EF4-FFF2-40B4-BE49-F238E27FC236}">
                  <a16:creationId xmlns:a16="http://schemas.microsoft.com/office/drawing/2014/main" id="{DD602528-2B2B-459C-8D92-1C3A1B5B9C12}"/>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45" name="îśḻîdê">
              <a:extLst>
                <a:ext uri="{FF2B5EF4-FFF2-40B4-BE49-F238E27FC236}">
                  <a16:creationId xmlns:a16="http://schemas.microsoft.com/office/drawing/2014/main" id="{DE0FA79F-3B7E-4BB9-8965-59DA299C1145}"/>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cxnSp>
        <p:nvCxnSpPr>
          <p:cNvPr id="30" name="直接连接符 29">
            <a:extLst>
              <a:ext uri="{FF2B5EF4-FFF2-40B4-BE49-F238E27FC236}">
                <a16:creationId xmlns:a16="http://schemas.microsoft.com/office/drawing/2014/main" id="{FA24289F-4FFD-4834-BA20-71A530B4E9F8}"/>
              </a:ext>
            </a:extLst>
          </p:cNvPr>
          <p:cNvCxnSpPr/>
          <p:nvPr/>
        </p:nvCxnSpPr>
        <p:spPr>
          <a:xfrm>
            <a:off x="3862680" y="4648200"/>
            <a:ext cx="0" cy="14954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86989BC-B7A6-41D1-ADDC-032065B9963E}"/>
              </a:ext>
            </a:extLst>
          </p:cNvPr>
          <p:cNvCxnSpPr/>
          <p:nvPr/>
        </p:nvCxnSpPr>
        <p:spPr>
          <a:xfrm>
            <a:off x="6836219" y="4648200"/>
            <a:ext cx="0" cy="14954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B2E3735-8CBA-469C-9482-93F6C3275419}"/>
              </a:ext>
            </a:extLst>
          </p:cNvPr>
          <p:cNvCxnSpPr/>
          <p:nvPr/>
        </p:nvCxnSpPr>
        <p:spPr>
          <a:xfrm>
            <a:off x="5346027" y="1130300"/>
            <a:ext cx="0" cy="14954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0B2D0B8-FADE-4CCB-91A2-6FC72B93FA25}"/>
              </a:ext>
            </a:extLst>
          </p:cNvPr>
          <p:cNvCxnSpPr/>
          <p:nvPr/>
        </p:nvCxnSpPr>
        <p:spPr>
          <a:xfrm>
            <a:off x="8323287" y="1130300"/>
            <a:ext cx="0" cy="14954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iṩḻidê">
            <a:extLst>
              <a:ext uri="{FF2B5EF4-FFF2-40B4-BE49-F238E27FC236}">
                <a16:creationId xmlns:a16="http://schemas.microsoft.com/office/drawing/2014/main" id="{B22CDA61-2895-4A80-A0DD-6D1B690FF917}"/>
              </a:ext>
            </a:extLst>
          </p:cNvPr>
          <p:cNvGrpSpPr/>
          <p:nvPr/>
        </p:nvGrpSpPr>
        <p:grpSpPr>
          <a:xfrm>
            <a:off x="2520353" y="1188708"/>
            <a:ext cx="2709321" cy="2244150"/>
            <a:chOff x="389818" y="3686818"/>
            <a:chExt cx="4154926" cy="2244150"/>
          </a:xfrm>
        </p:grpSpPr>
        <p:sp>
          <p:nvSpPr>
            <p:cNvPr id="47" name="í$ḷiḓe">
              <a:extLst>
                <a:ext uri="{FF2B5EF4-FFF2-40B4-BE49-F238E27FC236}">
                  <a16:creationId xmlns:a16="http://schemas.microsoft.com/office/drawing/2014/main" id="{488DD08A-9789-468F-BA31-CC7B4C3C889B}"/>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48" name="îśḻîdê">
              <a:extLst>
                <a:ext uri="{FF2B5EF4-FFF2-40B4-BE49-F238E27FC236}">
                  <a16:creationId xmlns:a16="http://schemas.microsoft.com/office/drawing/2014/main" id="{C99AC709-59CD-4B28-9434-54C21665A305}"/>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grpSp>
        <p:nvGrpSpPr>
          <p:cNvPr id="49" name="iṩḻidê">
            <a:extLst>
              <a:ext uri="{FF2B5EF4-FFF2-40B4-BE49-F238E27FC236}">
                <a16:creationId xmlns:a16="http://schemas.microsoft.com/office/drawing/2014/main" id="{E0811D5B-D571-4E86-B7C3-111996F3D7F2}"/>
              </a:ext>
            </a:extLst>
          </p:cNvPr>
          <p:cNvGrpSpPr/>
          <p:nvPr/>
        </p:nvGrpSpPr>
        <p:grpSpPr>
          <a:xfrm>
            <a:off x="7149204" y="4611975"/>
            <a:ext cx="2709321" cy="2244150"/>
            <a:chOff x="389818" y="3686818"/>
            <a:chExt cx="4154926" cy="2244150"/>
          </a:xfrm>
        </p:grpSpPr>
        <p:sp>
          <p:nvSpPr>
            <p:cNvPr id="50" name="í$ḷiḓe">
              <a:extLst>
                <a:ext uri="{FF2B5EF4-FFF2-40B4-BE49-F238E27FC236}">
                  <a16:creationId xmlns:a16="http://schemas.microsoft.com/office/drawing/2014/main" id="{6B9978F6-2DAC-4001-A1BD-CF4C736AABC6}"/>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51" name="îśḻîdê">
              <a:extLst>
                <a:ext uri="{FF2B5EF4-FFF2-40B4-BE49-F238E27FC236}">
                  <a16:creationId xmlns:a16="http://schemas.microsoft.com/office/drawing/2014/main" id="{60CEC59D-1753-4128-AE0B-656BDA9D5083}"/>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grpSp>
        <p:nvGrpSpPr>
          <p:cNvPr id="52" name="iṩḻidê">
            <a:extLst>
              <a:ext uri="{FF2B5EF4-FFF2-40B4-BE49-F238E27FC236}">
                <a16:creationId xmlns:a16="http://schemas.microsoft.com/office/drawing/2014/main" id="{8ADDDF06-4E1B-49AF-B9AA-6F4EF93DBC8E}"/>
              </a:ext>
            </a:extLst>
          </p:cNvPr>
          <p:cNvGrpSpPr/>
          <p:nvPr/>
        </p:nvGrpSpPr>
        <p:grpSpPr>
          <a:xfrm>
            <a:off x="4155428" y="4611975"/>
            <a:ext cx="2709321" cy="2244150"/>
            <a:chOff x="389818" y="3686818"/>
            <a:chExt cx="4154926" cy="2244150"/>
          </a:xfrm>
        </p:grpSpPr>
        <p:sp>
          <p:nvSpPr>
            <p:cNvPr id="53" name="í$ḷiḓe">
              <a:extLst>
                <a:ext uri="{FF2B5EF4-FFF2-40B4-BE49-F238E27FC236}">
                  <a16:creationId xmlns:a16="http://schemas.microsoft.com/office/drawing/2014/main" id="{59FA87E0-68CB-4651-8134-25A3EDF0C10F}"/>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54" name="îśḻîdê">
              <a:extLst>
                <a:ext uri="{FF2B5EF4-FFF2-40B4-BE49-F238E27FC236}">
                  <a16:creationId xmlns:a16="http://schemas.microsoft.com/office/drawing/2014/main" id="{8A3D0C5A-C44A-40C6-A439-7470B9116DAC}"/>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grpSp>
        <p:nvGrpSpPr>
          <p:cNvPr id="55" name="iṩḻidê">
            <a:extLst>
              <a:ext uri="{FF2B5EF4-FFF2-40B4-BE49-F238E27FC236}">
                <a16:creationId xmlns:a16="http://schemas.microsoft.com/office/drawing/2014/main" id="{DC63D9B9-0696-421C-98A9-147378484D29}"/>
              </a:ext>
            </a:extLst>
          </p:cNvPr>
          <p:cNvGrpSpPr/>
          <p:nvPr/>
        </p:nvGrpSpPr>
        <p:grpSpPr>
          <a:xfrm>
            <a:off x="5505220" y="1188708"/>
            <a:ext cx="2709321" cy="2244150"/>
            <a:chOff x="389818" y="3686818"/>
            <a:chExt cx="4154926" cy="2244150"/>
          </a:xfrm>
        </p:grpSpPr>
        <p:sp>
          <p:nvSpPr>
            <p:cNvPr id="56" name="í$ḷiḓe">
              <a:extLst>
                <a:ext uri="{FF2B5EF4-FFF2-40B4-BE49-F238E27FC236}">
                  <a16:creationId xmlns:a16="http://schemas.microsoft.com/office/drawing/2014/main" id="{8F556B54-B616-4B32-B2BE-1D08BB75668F}"/>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57" name="îśḻîdê">
              <a:extLst>
                <a:ext uri="{FF2B5EF4-FFF2-40B4-BE49-F238E27FC236}">
                  <a16:creationId xmlns:a16="http://schemas.microsoft.com/office/drawing/2014/main" id="{E8562809-CC51-4137-9D6B-943747EBB939}"/>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grpSp>
        <p:nvGrpSpPr>
          <p:cNvPr id="58" name="iṩḻidê">
            <a:extLst>
              <a:ext uri="{FF2B5EF4-FFF2-40B4-BE49-F238E27FC236}">
                <a16:creationId xmlns:a16="http://schemas.microsoft.com/office/drawing/2014/main" id="{149EEE99-98FB-4A06-8AD7-3393EF4A9B30}"/>
              </a:ext>
            </a:extLst>
          </p:cNvPr>
          <p:cNvGrpSpPr/>
          <p:nvPr/>
        </p:nvGrpSpPr>
        <p:grpSpPr>
          <a:xfrm>
            <a:off x="8474524" y="1188708"/>
            <a:ext cx="2709321" cy="2244150"/>
            <a:chOff x="389818" y="3686818"/>
            <a:chExt cx="4154926" cy="2244150"/>
          </a:xfrm>
        </p:grpSpPr>
        <p:sp>
          <p:nvSpPr>
            <p:cNvPr id="59" name="í$ḷiḓe">
              <a:extLst>
                <a:ext uri="{FF2B5EF4-FFF2-40B4-BE49-F238E27FC236}">
                  <a16:creationId xmlns:a16="http://schemas.microsoft.com/office/drawing/2014/main" id="{D3107B72-4D8F-4F4F-B01A-A60131CC617C}"/>
                </a:ext>
              </a:extLst>
            </p:cNvPr>
            <p:cNvSpPr/>
            <p:nvPr/>
          </p:nvSpPr>
          <p:spPr bwMode="auto">
            <a:xfrm>
              <a:off x="389818" y="4157604"/>
              <a:ext cx="4154926" cy="17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zh-CN" altLang="en-US" sz="1600" dirty="0"/>
                <a:t>潜岳苍苍，江淮汤汤。</a:t>
              </a:r>
              <a:endParaRPr lang="en-US" altLang="zh-CN" sz="1600" dirty="0"/>
            </a:p>
            <a:p>
              <a:pPr algn="ctr">
                <a:lnSpc>
                  <a:spcPct val="120000"/>
                </a:lnSpc>
                <a:spcBef>
                  <a:spcPct val="0"/>
                </a:spcBef>
              </a:pPr>
              <a:r>
                <a:rPr lang="zh-CN" altLang="en-US" sz="1600" dirty="0"/>
                <a:t>缅怀先哲，管仲蒙庄。</a:t>
              </a:r>
              <a:endParaRPr lang="en-US" altLang="zh-CN" sz="1600" dirty="0"/>
            </a:p>
            <a:p>
              <a:pPr algn="ctr">
                <a:lnSpc>
                  <a:spcPct val="120000"/>
                </a:lnSpc>
                <a:spcBef>
                  <a:spcPct val="0"/>
                </a:spcBef>
              </a:pPr>
              <a:r>
                <a:rPr lang="en-US" altLang="zh-CN" sz="1600" dirty="0"/>
                <a:t>……</a:t>
              </a:r>
            </a:p>
          </p:txBody>
        </p:sp>
        <p:sp>
          <p:nvSpPr>
            <p:cNvPr id="60" name="îśḻîdê">
              <a:extLst>
                <a:ext uri="{FF2B5EF4-FFF2-40B4-BE49-F238E27FC236}">
                  <a16:creationId xmlns:a16="http://schemas.microsoft.com/office/drawing/2014/main" id="{D3BED48A-1FCD-4A9F-959C-1ED9822B7854}"/>
                </a:ext>
              </a:extLst>
            </p:cNvPr>
            <p:cNvSpPr txBox="1"/>
            <p:nvPr/>
          </p:nvSpPr>
          <p:spPr bwMode="auto">
            <a:xfrm>
              <a:off x="669924" y="3686818"/>
              <a:ext cx="317611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关键字</a:t>
              </a:r>
              <a:endParaRPr lang="en-US" altLang="zh-CN" sz="2000" b="1" dirty="0"/>
            </a:p>
          </p:txBody>
        </p:sp>
      </p:grpSp>
    </p:spTree>
    <p:extLst>
      <p:ext uri="{BB962C8B-B14F-4D97-AF65-F5344CB8AC3E}">
        <p14:creationId xmlns:p14="http://schemas.microsoft.com/office/powerpoint/2010/main" val="3931533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D9679-D677-4214-9D39-1206084E0058}"/>
              </a:ext>
            </a:extLst>
          </p:cNvPr>
          <p:cNvSpPr>
            <a:spLocks noGrp="1"/>
          </p:cNvSpPr>
          <p:nvPr>
            <p:ph type="title"/>
          </p:nvPr>
        </p:nvSpPr>
        <p:spPr/>
        <p:txBody>
          <a:bodyPr/>
          <a:lstStyle/>
          <a:p>
            <a:r>
              <a:rPr lang="zh-CN" altLang="en-US" dirty="0"/>
              <a:t>这是一个进程图</a:t>
            </a:r>
          </a:p>
        </p:txBody>
      </p:sp>
      <p:grpSp>
        <p:nvGrpSpPr>
          <p:cNvPr id="3" name="组合 2">
            <a:extLst>
              <a:ext uri="{FF2B5EF4-FFF2-40B4-BE49-F238E27FC236}">
                <a16:creationId xmlns:a16="http://schemas.microsoft.com/office/drawing/2014/main" id="{3D11DD5F-CA2B-432B-8753-CEECD71EAF23}"/>
              </a:ext>
            </a:extLst>
          </p:cNvPr>
          <p:cNvGrpSpPr/>
          <p:nvPr/>
        </p:nvGrpSpPr>
        <p:grpSpPr>
          <a:xfrm>
            <a:off x="1572220" y="4329845"/>
            <a:ext cx="2366013" cy="1905855"/>
            <a:chOff x="1572220" y="4329845"/>
            <a:chExt cx="2366013" cy="1905855"/>
          </a:xfrm>
        </p:grpSpPr>
        <p:sp>
          <p:nvSpPr>
            <p:cNvPr id="4" name="ïṣ1iḑê">
              <a:extLst>
                <a:ext uri="{FF2B5EF4-FFF2-40B4-BE49-F238E27FC236}">
                  <a16:creationId xmlns:a16="http://schemas.microsoft.com/office/drawing/2014/main" id="{A66E6E7C-BBBC-4C45-A8D4-449A83FAC1F1}"/>
                </a:ext>
              </a:extLst>
            </p:cNvPr>
            <p:cNvSpPr/>
            <p:nvPr/>
          </p:nvSpPr>
          <p:spPr bwMode="auto">
            <a:xfrm>
              <a:off x="1704516" y="4680984"/>
              <a:ext cx="2101420" cy="155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zh-CN" altLang="en-US" sz="1600" dirty="0"/>
                <a:t>安徽大学是首届“全国文明校园”单位，是安徽省高层次人才培养的重要基地。</a:t>
              </a:r>
              <a:endParaRPr lang="en-US" altLang="zh-CN" sz="1600" dirty="0"/>
            </a:p>
            <a:p>
              <a:pPr algn="ctr">
                <a:lnSpc>
                  <a:spcPct val="120000"/>
                </a:lnSpc>
              </a:pPr>
              <a:r>
                <a:rPr lang="en-US" altLang="zh-CN" sz="1600" dirty="0"/>
                <a:t>……</a:t>
              </a:r>
              <a:endParaRPr lang="zh-CN" altLang="en-US" sz="1600" dirty="0"/>
            </a:p>
          </p:txBody>
        </p:sp>
        <p:sp>
          <p:nvSpPr>
            <p:cNvPr id="5" name="ïš1íḑé">
              <a:extLst>
                <a:ext uri="{FF2B5EF4-FFF2-40B4-BE49-F238E27FC236}">
                  <a16:creationId xmlns:a16="http://schemas.microsoft.com/office/drawing/2014/main" id="{58490595-203A-4243-8DD5-B7B9CF44783B}"/>
                </a:ext>
              </a:extLst>
            </p:cNvPr>
            <p:cNvSpPr txBox="1"/>
            <p:nvPr/>
          </p:nvSpPr>
          <p:spPr bwMode="auto">
            <a:xfrm>
              <a:off x="1572220" y="4329845"/>
              <a:ext cx="236601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eaLnBrk="1" hangingPunct="1">
                <a:spcBef>
                  <a:spcPct val="0"/>
                </a:spcBef>
                <a:buFontTx/>
                <a:buNone/>
              </a:pPr>
              <a:r>
                <a:rPr lang="zh-CN" altLang="en-US" sz="1800" b="1" dirty="0"/>
                <a:t>关键字</a:t>
              </a:r>
              <a:endParaRPr lang="en-US" altLang="zh-CN" sz="1800" b="1" dirty="0"/>
            </a:p>
          </p:txBody>
        </p:sp>
      </p:grpSp>
      <p:cxnSp>
        <p:nvCxnSpPr>
          <p:cNvPr id="7" name="直接连接符 6">
            <a:extLst>
              <a:ext uri="{FF2B5EF4-FFF2-40B4-BE49-F238E27FC236}">
                <a16:creationId xmlns:a16="http://schemas.microsoft.com/office/drawing/2014/main" id="{8C02754F-2B89-4478-8AB9-864CEBA595F0}"/>
              </a:ext>
            </a:extLst>
          </p:cNvPr>
          <p:cNvCxnSpPr>
            <a:cxnSpLocks/>
          </p:cNvCxnSpPr>
          <p:nvPr/>
        </p:nvCxnSpPr>
        <p:spPr>
          <a:xfrm>
            <a:off x="2755227" y="3848779"/>
            <a:ext cx="0" cy="481066"/>
          </a:xfrm>
          <a:prstGeom prst="line">
            <a:avLst/>
          </a:prstGeom>
          <a:ln w="3175" cap="rnd">
            <a:solidFill>
              <a:schemeClr val="bg1">
                <a:lumMod val="85000"/>
              </a:schemeClr>
            </a:solidFill>
            <a:prstDash val="dash"/>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A4D7744-C8CE-4215-A58F-F0FE1B70D2E6}"/>
              </a:ext>
            </a:extLst>
          </p:cNvPr>
          <p:cNvGrpSpPr/>
          <p:nvPr/>
        </p:nvGrpSpPr>
        <p:grpSpPr>
          <a:xfrm>
            <a:off x="2097888" y="1478249"/>
            <a:ext cx="1314677" cy="2370530"/>
            <a:chOff x="2097888" y="1478249"/>
            <a:chExt cx="1314677" cy="2370530"/>
          </a:xfrm>
        </p:grpSpPr>
        <p:sp>
          <p:nvSpPr>
            <p:cNvPr id="6" name="ïṣḷîḓe">
              <a:extLst>
                <a:ext uri="{FF2B5EF4-FFF2-40B4-BE49-F238E27FC236}">
                  <a16:creationId xmlns:a16="http://schemas.microsoft.com/office/drawing/2014/main" id="{F9367C10-2FDB-4F84-9A31-0F8078E971D2}"/>
                </a:ext>
              </a:extLst>
            </p:cNvPr>
            <p:cNvSpPr/>
            <p:nvPr/>
          </p:nvSpPr>
          <p:spPr>
            <a:xfrm>
              <a:off x="2097888" y="3470685"/>
              <a:ext cx="1314677" cy="378094"/>
            </a:xfrm>
            <a:prstGeom prst="roundRect">
              <a:avLst>
                <a:gd name="adj" fmla="val 11253"/>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400" b="1" i="1" dirty="0"/>
                <a:t>01</a:t>
              </a:r>
            </a:p>
          </p:txBody>
        </p:sp>
        <p:grpSp>
          <p:nvGrpSpPr>
            <p:cNvPr id="8" name="îṡļîḋè">
              <a:extLst>
                <a:ext uri="{FF2B5EF4-FFF2-40B4-BE49-F238E27FC236}">
                  <a16:creationId xmlns:a16="http://schemas.microsoft.com/office/drawing/2014/main" id="{DAA289BB-7F69-4603-ACF3-9DE303AA9D1A}"/>
                </a:ext>
              </a:extLst>
            </p:cNvPr>
            <p:cNvGrpSpPr/>
            <p:nvPr/>
          </p:nvGrpSpPr>
          <p:grpSpPr>
            <a:xfrm>
              <a:off x="2213469" y="1478249"/>
              <a:ext cx="1083515" cy="1923303"/>
              <a:chOff x="896196" y="1441500"/>
              <a:chExt cx="1083515" cy="1923303"/>
            </a:xfrm>
          </p:grpSpPr>
          <p:sp>
            <p:nvSpPr>
              <p:cNvPr id="9" name="íśḻíḓê">
                <a:extLst>
                  <a:ext uri="{FF2B5EF4-FFF2-40B4-BE49-F238E27FC236}">
                    <a16:creationId xmlns:a16="http://schemas.microsoft.com/office/drawing/2014/main" id="{0A4D6326-CD04-46A7-BA88-87E2DCF3E2E2}"/>
                  </a:ext>
                </a:extLst>
              </p:cNvPr>
              <p:cNvSpPr/>
              <p:nvPr/>
            </p:nvSpPr>
            <p:spPr>
              <a:xfrm>
                <a:off x="1132349" y="1699119"/>
                <a:ext cx="611212" cy="546810"/>
              </a:xfrm>
              <a:custGeom>
                <a:avLst/>
                <a:gdLst/>
                <a:ahLst/>
                <a:cxnLst/>
                <a:rect l="0" t="0" r="0" b="0"/>
                <a:pathLst>
                  <a:path w="120000" h="120000" extrusionOk="0">
                    <a:moveTo>
                      <a:pt x="120000" y="0"/>
                    </a:moveTo>
                    <a:cubicBezTo>
                      <a:pt x="0" y="0"/>
                      <a:pt x="0" y="0"/>
                      <a:pt x="0" y="0"/>
                    </a:cubicBezTo>
                    <a:cubicBezTo>
                      <a:pt x="45804" y="108591"/>
                      <a:pt x="45804" y="108591"/>
                      <a:pt x="45804" y="108591"/>
                    </a:cubicBezTo>
                    <a:cubicBezTo>
                      <a:pt x="48454" y="115774"/>
                      <a:pt x="54132" y="120000"/>
                      <a:pt x="60189" y="120000"/>
                    </a:cubicBezTo>
                    <a:cubicBezTo>
                      <a:pt x="66246" y="120000"/>
                      <a:pt x="71545" y="115774"/>
                      <a:pt x="74574" y="108591"/>
                    </a:cubicBezTo>
                    <a:lnTo>
                      <a:pt x="120000" y="0"/>
                    </a:lnTo>
                    <a:close/>
                  </a:path>
                </a:pathLst>
              </a:custGeom>
              <a:solidFill>
                <a:schemeClr val="bg1">
                  <a:lumMod val="65000"/>
                </a:schemeClr>
              </a:solidFill>
              <a:ln>
                <a:noFill/>
              </a:ln>
            </p:spPr>
            <p:txBody>
              <a:bodyPr wrap="square" lIns="91440" tIns="45720" rIns="91440" bIns="45720" anchor="ctr">
                <a:normAutofit fontScale="25000" lnSpcReduction="20000"/>
              </a:bodyPr>
              <a:lstStyle/>
              <a:p>
                <a:pPr algn="ctr"/>
                <a:endParaRPr/>
              </a:p>
            </p:txBody>
          </p:sp>
          <p:sp>
            <p:nvSpPr>
              <p:cNvPr id="10" name="íṧļiḓê">
                <a:extLst>
                  <a:ext uri="{FF2B5EF4-FFF2-40B4-BE49-F238E27FC236}">
                    <a16:creationId xmlns:a16="http://schemas.microsoft.com/office/drawing/2014/main" id="{2A795758-04C7-4968-948C-3CE2C48C934C}"/>
                  </a:ext>
                </a:extLst>
              </p:cNvPr>
              <p:cNvSpPr/>
              <p:nvPr/>
            </p:nvSpPr>
            <p:spPr>
              <a:xfrm>
                <a:off x="896196" y="1441500"/>
                <a:ext cx="1083515" cy="1923303"/>
              </a:xfrm>
              <a:custGeom>
                <a:avLst/>
                <a:gdLst/>
                <a:ahLst/>
                <a:cxnLst/>
                <a:rect l="0" t="0" r="0" b="0"/>
                <a:pathLst>
                  <a:path w="120000" h="120000" extrusionOk="0">
                    <a:moveTo>
                      <a:pt x="111459" y="13573"/>
                    </a:moveTo>
                    <a:cubicBezTo>
                      <a:pt x="120000" y="13573"/>
                      <a:pt x="120000" y="13573"/>
                      <a:pt x="120000" y="13573"/>
                    </a:cubicBezTo>
                    <a:cubicBezTo>
                      <a:pt x="120000" y="8888"/>
                      <a:pt x="120000" y="8888"/>
                      <a:pt x="120000" y="8888"/>
                    </a:cubicBezTo>
                    <a:cubicBezTo>
                      <a:pt x="120000" y="3963"/>
                      <a:pt x="112953" y="0"/>
                      <a:pt x="104199" y="0"/>
                    </a:cubicBezTo>
                    <a:cubicBezTo>
                      <a:pt x="15800" y="0"/>
                      <a:pt x="15800" y="0"/>
                      <a:pt x="15800" y="0"/>
                    </a:cubicBezTo>
                    <a:cubicBezTo>
                      <a:pt x="7046" y="0"/>
                      <a:pt x="0" y="3963"/>
                      <a:pt x="0" y="8888"/>
                    </a:cubicBezTo>
                    <a:cubicBezTo>
                      <a:pt x="0" y="13573"/>
                      <a:pt x="0" y="13573"/>
                      <a:pt x="0" y="13573"/>
                    </a:cubicBezTo>
                    <a:cubicBezTo>
                      <a:pt x="8540" y="13573"/>
                      <a:pt x="8540" y="13573"/>
                      <a:pt x="8540" y="13573"/>
                    </a:cubicBezTo>
                    <a:cubicBezTo>
                      <a:pt x="8540" y="28228"/>
                      <a:pt x="8540" y="28228"/>
                      <a:pt x="8540" y="28228"/>
                    </a:cubicBezTo>
                    <a:cubicBezTo>
                      <a:pt x="8540" y="32312"/>
                      <a:pt x="10462" y="36396"/>
                      <a:pt x="13879" y="39879"/>
                    </a:cubicBezTo>
                    <a:cubicBezTo>
                      <a:pt x="30747" y="57177"/>
                      <a:pt x="30747" y="57177"/>
                      <a:pt x="30747" y="57177"/>
                    </a:cubicBezTo>
                    <a:cubicBezTo>
                      <a:pt x="32455" y="58858"/>
                      <a:pt x="32455" y="61021"/>
                      <a:pt x="30747" y="62702"/>
                    </a:cubicBezTo>
                    <a:cubicBezTo>
                      <a:pt x="14519" y="78198"/>
                      <a:pt x="14519" y="78198"/>
                      <a:pt x="14519" y="78198"/>
                    </a:cubicBezTo>
                    <a:cubicBezTo>
                      <a:pt x="10676" y="81921"/>
                      <a:pt x="8540" y="86126"/>
                      <a:pt x="8540" y="90450"/>
                    </a:cubicBezTo>
                    <a:cubicBezTo>
                      <a:pt x="8540" y="106306"/>
                      <a:pt x="8540" y="106306"/>
                      <a:pt x="8540" y="106306"/>
                    </a:cubicBezTo>
                    <a:cubicBezTo>
                      <a:pt x="0" y="106306"/>
                      <a:pt x="0" y="106306"/>
                      <a:pt x="0" y="106306"/>
                    </a:cubicBezTo>
                    <a:cubicBezTo>
                      <a:pt x="0" y="111111"/>
                      <a:pt x="0" y="111111"/>
                      <a:pt x="0" y="111111"/>
                    </a:cubicBezTo>
                    <a:cubicBezTo>
                      <a:pt x="0" y="115915"/>
                      <a:pt x="7046" y="120000"/>
                      <a:pt x="15800" y="120000"/>
                    </a:cubicBezTo>
                    <a:cubicBezTo>
                      <a:pt x="104199" y="120000"/>
                      <a:pt x="104199" y="120000"/>
                      <a:pt x="104199" y="120000"/>
                    </a:cubicBezTo>
                    <a:cubicBezTo>
                      <a:pt x="112953" y="120000"/>
                      <a:pt x="120000" y="115915"/>
                      <a:pt x="120000" y="111111"/>
                    </a:cubicBezTo>
                    <a:cubicBezTo>
                      <a:pt x="120000" y="106306"/>
                      <a:pt x="120000" y="106306"/>
                      <a:pt x="120000" y="106306"/>
                    </a:cubicBezTo>
                    <a:cubicBezTo>
                      <a:pt x="111459" y="106306"/>
                      <a:pt x="111459" y="106306"/>
                      <a:pt x="111459" y="106306"/>
                    </a:cubicBezTo>
                    <a:cubicBezTo>
                      <a:pt x="111459" y="90450"/>
                      <a:pt x="111459" y="90450"/>
                      <a:pt x="111459" y="90450"/>
                    </a:cubicBezTo>
                    <a:cubicBezTo>
                      <a:pt x="111459" y="86126"/>
                      <a:pt x="109323" y="81921"/>
                      <a:pt x="105480" y="78198"/>
                    </a:cubicBezTo>
                    <a:cubicBezTo>
                      <a:pt x="89252" y="62702"/>
                      <a:pt x="89252" y="62702"/>
                      <a:pt x="89252" y="62702"/>
                    </a:cubicBezTo>
                    <a:cubicBezTo>
                      <a:pt x="87544" y="61021"/>
                      <a:pt x="87544" y="58858"/>
                      <a:pt x="89252" y="57177"/>
                    </a:cubicBezTo>
                    <a:cubicBezTo>
                      <a:pt x="106120" y="39879"/>
                      <a:pt x="106120" y="39879"/>
                      <a:pt x="106120" y="39879"/>
                    </a:cubicBezTo>
                    <a:cubicBezTo>
                      <a:pt x="109537" y="36396"/>
                      <a:pt x="111459" y="32312"/>
                      <a:pt x="111459" y="28228"/>
                    </a:cubicBezTo>
                    <a:lnTo>
                      <a:pt x="111459" y="13573"/>
                    </a:lnTo>
                    <a:close/>
                    <a:moveTo>
                      <a:pt x="97793" y="27027"/>
                    </a:moveTo>
                    <a:cubicBezTo>
                      <a:pt x="97793" y="30630"/>
                      <a:pt x="96085" y="34114"/>
                      <a:pt x="93096" y="37357"/>
                    </a:cubicBezTo>
                    <a:cubicBezTo>
                      <a:pt x="75160" y="55495"/>
                      <a:pt x="75160" y="55495"/>
                      <a:pt x="75160" y="55495"/>
                    </a:cubicBezTo>
                    <a:cubicBezTo>
                      <a:pt x="72384" y="58258"/>
                      <a:pt x="72597" y="61861"/>
                      <a:pt x="75373" y="64624"/>
                    </a:cubicBezTo>
                    <a:cubicBezTo>
                      <a:pt x="92455" y="80960"/>
                      <a:pt x="92455" y="80960"/>
                      <a:pt x="92455" y="80960"/>
                    </a:cubicBezTo>
                    <a:cubicBezTo>
                      <a:pt x="95871" y="84204"/>
                      <a:pt x="97793" y="87927"/>
                      <a:pt x="97793" y="91771"/>
                    </a:cubicBezTo>
                    <a:cubicBezTo>
                      <a:pt x="97793" y="106306"/>
                      <a:pt x="97793" y="106306"/>
                      <a:pt x="97793" y="106306"/>
                    </a:cubicBezTo>
                    <a:cubicBezTo>
                      <a:pt x="88185" y="106306"/>
                      <a:pt x="88185" y="106306"/>
                      <a:pt x="88185" y="106306"/>
                    </a:cubicBezTo>
                    <a:cubicBezTo>
                      <a:pt x="83701" y="102942"/>
                      <a:pt x="72811" y="100540"/>
                      <a:pt x="60000" y="100540"/>
                    </a:cubicBezTo>
                    <a:cubicBezTo>
                      <a:pt x="47188" y="100540"/>
                      <a:pt x="36085" y="102942"/>
                      <a:pt x="31814" y="106306"/>
                    </a:cubicBezTo>
                    <a:cubicBezTo>
                      <a:pt x="22206" y="106306"/>
                      <a:pt x="22206" y="106306"/>
                      <a:pt x="22206" y="106306"/>
                    </a:cubicBezTo>
                    <a:cubicBezTo>
                      <a:pt x="22206" y="91771"/>
                      <a:pt x="22206" y="91771"/>
                      <a:pt x="22206" y="91771"/>
                    </a:cubicBezTo>
                    <a:cubicBezTo>
                      <a:pt x="22206" y="87927"/>
                      <a:pt x="23914" y="84204"/>
                      <a:pt x="27544" y="80960"/>
                    </a:cubicBezTo>
                    <a:cubicBezTo>
                      <a:pt x="44412" y="64624"/>
                      <a:pt x="44412" y="64624"/>
                      <a:pt x="44412" y="64624"/>
                    </a:cubicBezTo>
                    <a:cubicBezTo>
                      <a:pt x="47402" y="61861"/>
                      <a:pt x="47402" y="58258"/>
                      <a:pt x="44626" y="55495"/>
                    </a:cubicBezTo>
                    <a:cubicBezTo>
                      <a:pt x="26903" y="37357"/>
                      <a:pt x="26903" y="37357"/>
                      <a:pt x="26903" y="37357"/>
                    </a:cubicBezTo>
                    <a:cubicBezTo>
                      <a:pt x="23914" y="34114"/>
                      <a:pt x="22206" y="30630"/>
                      <a:pt x="22206" y="27027"/>
                    </a:cubicBezTo>
                    <a:cubicBezTo>
                      <a:pt x="22206" y="13573"/>
                      <a:pt x="22206" y="13573"/>
                      <a:pt x="22206" y="13573"/>
                    </a:cubicBezTo>
                    <a:cubicBezTo>
                      <a:pt x="97793" y="13573"/>
                      <a:pt x="97793" y="13573"/>
                      <a:pt x="97793" y="13573"/>
                    </a:cubicBezTo>
                    <a:lnTo>
                      <a:pt x="97793" y="27027"/>
                    </a:lnTo>
                    <a:close/>
                  </a:path>
                </a:pathLst>
              </a:custGeom>
              <a:solidFill>
                <a:schemeClr val="bg1">
                  <a:lumMod val="95000"/>
                </a:schemeClr>
              </a:solidFill>
              <a:ln>
                <a:noFill/>
              </a:ln>
            </p:spPr>
            <p:txBody>
              <a:bodyPr wrap="square" lIns="91440" tIns="45720" rIns="91440" bIns="45720" anchor="ctr">
                <a:normAutofit fontScale="25000" lnSpcReduction="20000"/>
              </a:bodyPr>
              <a:lstStyle/>
              <a:p>
                <a:pPr algn="ctr"/>
                <a:endParaRPr/>
              </a:p>
            </p:txBody>
          </p:sp>
        </p:grpSp>
      </p:grpSp>
      <p:grpSp>
        <p:nvGrpSpPr>
          <p:cNvPr id="11" name="组合 10">
            <a:extLst>
              <a:ext uri="{FF2B5EF4-FFF2-40B4-BE49-F238E27FC236}">
                <a16:creationId xmlns:a16="http://schemas.microsoft.com/office/drawing/2014/main" id="{4BC6CEC6-44E8-4C66-9D37-E36EF85B277A}"/>
              </a:ext>
            </a:extLst>
          </p:cNvPr>
          <p:cNvGrpSpPr/>
          <p:nvPr/>
        </p:nvGrpSpPr>
        <p:grpSpPr>
          <a:xfrm>
            <a:off x="5511009" y="1478249"/>
            <a:ext cx="1314677" cy="2370530"/>
            <a:chOff x="6848210" y="1441500"/>
            <a:chExt cx="1314677" cy="2370530"/>
          </a:xfrm>
        </p:grpSpPr>
        <p:sp>
          <p:nvSpPr>
            <p:cNvPr id="14" name="ïṣ1iďe">
              <a:extLst>
                <a:ext uri="{FF2B5EF4-FFF2-40B4-BE49-F238E27FC236}">
                  <a16:creationId xmlns:a16="http://schemas.microsoft.com/office/drawing/2014/main" id="{707F04A1-53E2-402D-A61D-0143AC161F0D}"/>
                </a:ext>
              </a:extLst>
            </p:cNvPr>
            <p:cNvSpPr/>
            <p:nvPr/>
          </p:nvSpPr>
          <p:spPr>
            <a:xfrm>
              <a:off x="6848210" y="3433936"/>
              <a:ext cx="1314677" cy="378094"/>
            </a:xfrm>
            <a:prstGeom prst="roundRect">
              <a:avLst>
                <a:gd name="adj" fmla="val 11253"/>
              </a:avLst>
            </a:prstGeom>
            <a:solidFill>
              <a:schemeClr val="bg1">
                <a:lumMod val="6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400" b="1" i="1" dirty="0"/>
                <a:t>02</a:t>
              </a:r>
            </a:p>
          </p:txBody>
        </p:sp>
        <p:grpSp>
          <p:nvGrpSpPr>
            <p:cNvPr id="16" name="íśľïďè">
              <a:extLst>
                <a:ext uri="{FF2B5EF4-FFF2-40B4-BE49-F238E27FC236}">
                  <a16:creationId xmlns:a16="http://schemas.microsoft.com/office/drawing/2014/main" id="{8784316C-870A-417C-8E62-D3C40CFD1726}"/>
                </a:ext>
              </a:extLst>
            </p:cNvPr>
            <p:cNvGrpSpPr/>
            <p:nvPr/>
          </p:nvGrpSpPr>
          <p:grpSpPr>
            <a:xfrm>
              <a:off x="6963791" y="1441500"/>
              <a:ext cx="1083515" cy="1923303"/>
              <a:chOff x="4617744" y="1441500"/>
              <a:chExt cx="1083515" cy="1923303"/>
            </a:xfrm>
          </p:grpSpPr>
          <p:sp>
            <p:nvSpPr>
              <p:cNvPr id="17" name="ïṧliḑè">
                <a:extLst>
                  <a:ext uri="{FF2B5EF4-FFF2-40B4-BE49-F238E27FC236}">
                    <a16:creationId xmlns:a16="http://schemas.microsoft.com/office/drawing/2014/main" id="{CCF970F9-190C-4157-B559-D7C69D13C972}"/>
                  </a:ext>
                </a:extLst>
              </p:cNvPr>
              <p:cNvSpPr/>
              <p:nvPr/>
            </p:nvSpPr>
            <p:spPr>
              <a:xfrm>
                <a:off x="4617744" y="1441500"/>
                <a:ext cx="1083515" cy="1923303"/>
              </a:xfrm>
              <a:custGeom>
                <a:avLst/>
                <a:gdLst/>
                <a:ahLst/>
                <a:cxnLst/>
                <a:rect l="0" t="0" r="0" b="0"/>
                <a:pathLst>
                  <a:path w="120000" h="120000" extrusionOk="0">
                    <a:moveTo>
                      <a:pt x="111459" y="13573"/>
                    </a:moveTo>
                    <a:cubicBezTo>
                      <a:pt x="120000" y="13573"/>
                      <a:pt x="120000" y="13573"/>
                      <a:pt x="120000" y="13573"/>
                    </a:cubicBezTo>
                    <a:cubicBezTo>
                      <a:pt x="120000" y="8888"/>
                      <a:pt x="120000" y="8888"/>
                      <a:pt x="120000" y="8888"/>
                    </a:cubicBezTo>
                    <a:cubicBezTo>
                      <a:pt x="120000" y="3963"/>
                      <a:pt x="112953" y="0"/>
                      <a:pt x="104199" y="0"/>
                    </a:cubicBezTo>
                    <a:cubicBezTo>
                      <a:pt x="15800" y="0"/>
                      <a:pt x="15800" y="0"/>
                      <a:pt x="15800" y="0"/>
                    </a:cubicBezTo>
                    <a:cubicBezTo>
                      <a:pt x="7046" y="0"/>
                      <a:pt x="0" y="3963"/>
                      <a:pt x="0" y="8888"/>
                    </a:cubicBezTo>
                    <a:cubicBezTo>
                      <a:pt x="0" y="13573"/>
                      <a:pt x="0" y="13573"/>
                      <a:pt x="0" y="13573"/>
                    </a:cubicBezTo>
                    <a:cubicBezTo>
                      <a:pt x="8540" y="13573"/>
                      <a:pt x="8540" y="13573"/>
                      <a:pt x="8540" y="13573"/>
                    </a:cubicBezTo>
                    <a:cubicBezTo>
                      <a:pt x="8540" y="28228"/>
                      <a:pt x="8540" y="28228"/>
                      <a:pt x="8540" y="28228"/>
                    </a:cubicBezTo>
                    <a:cubicBezTo>
                      <a:pt x="8540" y="32312"/>
                      <a:pt x="10462" y="36396"/>
                      <a:pt x="13879" y="39879"/>
                    </a:cubicBezTo>
                    <a:cubicBezTo>
                      <a:pt x="30747" y="57177"/>
                      <a:pt x="30747" y="57177"/>
                      <a:pt x="30747" y="57177"/>
                    </a:cubicBezTo>
                    <a:cubicBezTo>
                      <a:pt x="32455" y="58858"/>
                      <a:pt x="32455" y="61021"/>
                      <a:pt x="30747" y="62702"/>
                    </a:cubicBezTo>
                    <a:cubicBezTo>
                      <a:pt x="14519" y="78198"/>
                      <a:pt x="14519" y="78198"/>
                      <a:pt x="14519" y="78198"/>
                    </a:cubicBezTo>
                    <a:cubicBezTo>
                      <a:pt x="10676" y="81921"/>
                      <a:pt x="8540" y="86126"/>
                      <a:pt x="8540" y="90450"/>
                    </a:cubicBezTo>
                    <a:cubicBezTo>
                      <a:pt x="8540" y="106306"/>
                      <a:pt x="8540" y="106306"/>
                      <a:pt x="8540" y="106306"/>
                    </a:cubicBezTo>
                    <a:cubicBezTo>
                      <a:pt x="0" y="106306"/>
                      <a:pt x="0" y="106306"/>
                      <a:pt x="0" y="106306"/>
                    </a:cubicBezTo>
                    <a:cubicBezTo>
                      <a:pt x="0" y="111111"/>
                      <a:pt x="0" y="111111"/>
                      <a:pt x="0" y="111111"/>
                    </a:cubicBezTo>
                    <a:cubicBezTo>
                      <a:pt x="0" y="115915"/>
                      <a:pt x="7046" y="120000"/>
                      <a:pt x="15800" y="120000"/>
                    </a:cubicBezTo>
                    <a:cubicBezTo>
                      <a:pt x="104199" y="120000"/>
                      <a:pt x="104199" y="120000"/>
                      <a:pt x="104199" y="120000"/>
                    </a:cubicBezTo>
                    <a:cubicBezTo>
                      <a:pt x="112953" y="120000"/>
                      <a:pt x="120000" y="115915"/>
                      <a:pt x="120000" y="111111"/>
                    </a:cubicBezTo>
                    <a:cubicBezTo>
                      <a:pt x="120000" y="106306"/>
                      <a:pt x="120000" y="106306"/>
                      <a:pt x="120000" y="106306"/>
                    </a:cubicBezTo>
                    <a:cubicBezTo>
                      <a:pt x="111459" y="106306"/>
                      <a:pt x="111459" y="106306"/>
                      <a:pt x="111459" y="106306"/>
                    </a:cubicBezTo>
                    <a:cubicBezTo>
                      <a:pt x="111459" y="90450"/>
                      <a:pt x="111459" y="90450"/>
                      <a:pt x="111459" y="90450"/>
                    </a:cubicBezTo>
                    <a:cubicBezTo>
                      <a:pt x="111459" y="86126"/>
                      <a:pt x="109323" y="81921"/>
                      <a:pt x="105480" y="78198"/>
                    </a:cubicBezTo>
                    <a:cubicBezTo>
                      <a:pt x="89252" y="62702"/>
                      <a:pt x="89252" y="62702"/>
                      <a:pt x="89252" y="62702"/>
                    </a:cubicBezTo>
                    <a:cubicBezTo>
                      <a:pt x="87544" y="61021"/>
                      <a:pt x="87544" y="58858"/>
                      <a:pt x="89252" y="57177"/>
                    </a:cubicBezTo>
                    <a:cubicBezTo>
                      <a:pt x="106120" y="39879"/>
                      <a:pt x="106120" y="39879"/>
                      <a:pt x="106120" y="39879"/>
                    </a:cubicBezTo>
                    <a:cubicBezTo>
                      <a:pt x="109537" y="36396"/>
                      <a:pt x="111459" y="32312"/>
                      <a:pt x="111459" y="28228"/>
                    </a:cubicBezTo>
                    <a:lnTo>
                      <a:pt x="111459" y="13573"/>
                    </a:lnTo>
                    <a:close/>
                    <a:moveTo>
                      <a:pt x="97793" y="27027"/>
                    </a:moveTo>
                    <a:cubicBezTo>
                      <a:pt x="97793" y="30630"/>
                      <a:pt x="96085" y="34114"/>
                      <a:pt x="93096" y="37357"/>
                    </a:cubicBezTo>
                    <a:cubicBezTo>
                      <a:pt x="75160" y="55495"/>
                      <a:pt x="75160" y="55495"/>
                      <a:pt x="75160" y="55495"/>
                    </a:cubicBezTo>
                    <a:cubicBezTo>
                      <a:pt x="72384" y="58258"/>
                      <a:pt x="72597" y="61861"/>
                      <a:pt x="75373" y="64624"/>
                    </a:cubicBezTo>
                    <a:cubicBezTo>
                      <a:pt x="92455" y="80960"/>
                      <a:pt x="92455" y="80960"/>
                      <a:pt x="92455" y="80960"/>
                    </a:cubicBezTo>
                    <a:cubicBezTo>
                      <a:pt x="95871" y="84204"/>
                      <a:pt x="97793" y="87927"/>
                      <a:pt x="97793" y="91771"/>
                    </a:cubicBezTo>
                    <a:cubicBezTo>
                      <a:pt x="97793" y="106306"/>
                      <a:pt x="97793" y="106306"/>
                      <a:pt x="97793" y="106306"/>
                    </a:cubicBezTo>
                    <a:cubicBezTo>
                      <a:pt x="88185" y="106306"/>
                      <a:pt x="88185" y="106306"/>
                      <a:pt x="88185" y="106306"/>
                    </a:cubicBezTo>
                    <a:cubicBezTo>
                      <a:pt x="83701" y="102942"/>
                      <a:pt x="72811" y="100540"/>
                      <a:pt x="60000" y="100540"/>
                    </a:cubicBezTo>
                    <a:cubicBezTo>
                      <a:pt x="47188" y="100540"/>
                      <a:pt x="36085" y="102942"/>
                      <a:pt x="31814" y="106306"/>
                    </a:cubicBezTo>
                    <a:cubicBezTo>
                      <a:pt x="22206" y="106306"/>
                      <a:pt x="22206" y="106306"/>
                      <a:pt x="22206" y="106306"/>
                    </a:cubicBezTo>
                    <a:cubicBezTo>
                      <a:pt x="22206" y="91771"/>
                      <a:pt x="22206" y="91771"/>
                      <a:pt x="22206" y="91771"/>
                    </a:cubicBezTo>
                    <a:cubicBezTo>
                      <a:pt x="22206" y="87927"/>
                      <a:pt x="23914" y="84204"/>
                      <a:pt x="27544" y="80960"/>
                    </a:cubicBezTo>
                    <a:cubicBezTo>
                      <a:pt x="44412" y="64624"/>
                      <a:pt x="44412" y="64624"/>
                      <a:pt x="44412" y="64624"/>
                    </a:cubicBezTo>
                    <a:cubicBezTo>
                      <a:pt x="47402" y="61861"/>
                      <a:pt x="47402" y="58258"/>
                      <a:pt x="44626" y="55495"/>
                    </a:cubicBezTo>
                    <a:cubicBezTo>
                      <a:pt x="26903" y="37357"/>
                      <a:pt x="26903" y="37357"/>
                      <a:pt x="26903" y="37357"/>
                    </a:cubicBezTo>
                    <a:cubicBezTo>
                      <a:pt x="23914" y="34114"/>
                      <a:pt x="22206" y="30630"/>
                      <a:pt x="22206" y="27027"/>
                    </a:cubicBezTo>
                    <a:cubicBezTo>
                      <a:pt x="22206" y="13573"/>
                      <a:pt x="22206" y="13573"/>
                      <a:pt x="22206" y="13573"/>
                    </a:cubicBezTo>
                    <a:cubicBezTo>
                      <a:pt x="97793" y="13573"/>
                      <a:pt x="97793" y="13573"/>
                      <a:pt x="97793" y="13573"/>
                    </a:cubicBezTo>
                    <a:lnTo>
                      <a:pt x="97793" y="27027"/>
                    </a:lnTo>
                    <a:close/>
                  </a:path>
                </a:pathLst>
              </a:custGeom>
              <a:solidFill>
                <a:schemeClr val="bg1">
                  <a:lumMod val="95000"/>
                </a:schemeClr>
              </a:solidFill>
              <a:ln>
                <a:noFill/>
              </a:ln>
            </p:spPr>
            <p:txBody>
              <a:bodyPr wrap="square" lIns="91440" tIns="45720" rIns="91440" bIns="45720" anchor="ctr">
                <a:normAutofit fontScale="25000" lnSpcReduction="20000"/>
              </a:bodyPr>
              <a:lstStyle/>
              <a:p>
                <a:pPr algn="ctr"/>
                <a:endParaRPr/>
              </a:p>
            </p:txBody>
          </p:sp>
          <p:sp>
            <p:nvSpPr>
              <p:cNvPr id="18" name="îṥliḑè">
                <a:extLst>
                  <a:ext uri="{FF2B5EF4-FFF2-40B4-BE49-F238E27FC236}">
                    <a16:creationId xmlns:a16="http://schemas.microsoft.com/office/drawing/2014/main" id="{5319E5A6-3098-4A16-9176-BDE484EB0113}"/>
                  </a:ext>
                </a:extLst>
              </p:cNvPr>
              <p:cNvSpPr/>
              <p:nvPr/>
            </p:nvSpPr>
            <p:spPr>
              <a:xfrm>
                <a:off x="4962142" y="2493490"/>
                <a:ext cx="394718" cy="225291"/>
              </a:xfrm>
              <a:custGeom>
                <a:avLst/>
                <a:gdLst/>
                <a:ahLst/>
                <a:cxnLst/>
                <a:rect l="0" t="0" r="0" b="0"/>
                <a:pathLst>
                  <a:path w="120000" h="120000" extrusionOk="0">
                    <a:moveTo>
                      <a:pt x="120000" y="120000"/>
                    </a:moveTo>
                    <a:cubicBezTo>
                      <a:pt x="0" y="120000"/>
                      <a:pt x="0" y="120000"/>
                      <a:pt x="0" y="120000"/>
                    </a:cubicBezTo>
                    <a:cubicBezTo>
                      <a:pt x="45569" y="11470"/>
                      <a:pt x="45569" y="11470"/>
                      <a:pt x="45569" y="11470"/>
                    </a:cubicBezTo>
                    <a:cubicBezTo>
                      <a:pt x="48101" y="4411"/>
                      <a:pt x="53670" y="0"/>
                      <a:pt x="59746" y="0"/>
                    </a:cubicBezTo>
                    <a:cubicBezTo>
                      <a:pt x="65822" y="0"/>
                      <a:pt x="71392" y="4411"/>
                      <a:pt x="74430" y="11470"/>
                    </a:cubicBezTo>
                    <a:lnTo>
                      <a:pt x="120000" y="120000"/>
                    </a:lnTo>
                    <a:close/>
                  </a:path>
                </a:pathLst>
              </a:custGeom>
              <a:solidFill>
                <a:schemeClr val="bg1">
                  <a:lumMod val="65000"/>
                </a:schemeClr>
              </a:solidFill>
              <a:ln>
                <a:noFill/>
              </a:ln>
            </p:spPr>
            <p:txBody>
              <a:bodyPr wrap="square" lIns="91440" tIns="45720" rIns="91440" bIns="45720" anchor="ctr">
                <a:normAutofit fontScale="25000" lnSpcReduction="20000"/>
              </a:bodyPr>
              <a:lstStyle/>
              <a:p>
                <a:pPr algn="ctr"/>
                <a:endParaRPr/>
              </a:p>
            </p:txBody>
          </p:sp>
          <p:sp>
            <p:nvSpPr>
              <p:cNvPr id="19" name="iṥḷiḍé">
                <a:extLst>
                  <a:ext uri="{FF2B5EF4-FFF2-40B4-BE49-F238E27FC236}">
                    <a16:creationId xmlns:a16="http://schemas.microsoft.com/office/drawing/2014/main" id="{F2BADF9D-766C-4B69-84F9-8D5EA10C13C7}"/>
                  </a:ext>
                </a:extLst>
              </p:cNvPr>
              <p:cNvSpPr/>
              <p:nvPr/>
            </p:nvSpPr>
            <p:spPr>
              <a:xfrm>
                <a:off x="4855460" y="1805940"/>
                <a:ext cx="608080" cy="534747"/>
              </a:xfrm>
              <a:custGeom>
                <a:avLst/>
                <a:gdLst/>
                <a:ahLst/>
                <a:cxnLst/>
                <a:rect l="0" t="0" r="0" b="0"/>
                <a:pathLst>
                  <a:path w="120000" h="120000" extrusionOk="0">
                    <a:moveTo>
                      <a:pt x="120000" y="0"/>
                    </a:moveTo>
                    <a:cubicBezTo>
                      <a:pt x="0" y="0"/>
                      <a:pt x="0" y="0"/>
                      <a:pt x="0" y="0"/>
                    </a:cubicBezTo>
                    <a:cubicBezTo>
                      <a:pt x="45652" y="108972"/>
                      <a:pt x="45652" y="108972"/>
                      <a:pt x="45652" y="108972"/>
                    </a:cubicBezTo>
                    <a:cubicBezTo>
                      <a:pt x="48260" y="116108"/>
                      <a:pt x="53913" y="120000"/>
                      <a:pt x="60000" y="120000"/>
                    </a:cubicBezTo>
                    <a:cubicBezTo>
                      <a:pt x="66086" y="120000"/>
                      <a:pt x="71739" y="116108"/>
                      <a:pt x="74347" y="108972"/>
                    </a:cubicBezTo>
                    <a:lnTo>
                      <a:pt x="120000" y="0"/>
                    </a:lnTo>
                    <a:close/>
                  </a:path>
                </a:pathLst>
              </a:custGeom>
              <a:solidFill>
                <a:schemeClr val="bg1">
                  <a:lumMod val="65000"/>
                </a:schemeClr>
              </a:solidFill>
              <a:ln>
                <a:noFill/>
              </a:ln>
            </p:spPr>
            <p:txBody>
              <a:bodyPr wrap="square" lIns="91440" tIns="45720" rIns="91440" bIns="45720" anchor="ctr">
                <a:normAutofit fontScale="25000" lnSpcReduction="20000"/>
              </a:bodyPr>
              <a:lstStyle/>
              <a:p>
                <a:pPr algn="ctr"/>
                <a:endParaRPr/>
              </a:p>
            </p:txBody>
          </p:sp>
        </p:grpSp>
      </p:grpSp>
      <p:grpSp>
        <p:nvGrpSpPr>
          <p:cNvPr id="20" name="组合 19">
            <a:extLst>
              <a:ext uri="{FF2B5EF4-FFF2-40B4-BE49-F238E27FC236}">
                <a16:creationId xmlns:a16="http://schemas.microsoft.com/office/drawing/2014/main" id="{D5F6F707-83AB-4C78-8366-28B96A72BB6B}"/>
              </a:ext>
            </a:extLst>
          </p:cNvPr>
          <p:cNvGrpSpPr/>
          <p:nvPr/>
        </p:nvGrpSpPr>
        <p:grpSpPr>
          <a:xfrm>
            <a:off x="8923403" y="1478249"/>
            <a:ext cx="1314677" cy="2376800"/>
            <a:chOff x="9679281" y="1435230"/>
            <a:chExt cx="1314677" cy="2376800"/>
          </a:xfrm>
        </p:grpSpPr>
        <p:sp>
          <p:nvSpPr>
            <p:cNvPr id="23" name="ïSliḍe">
              <a:extLst>
                <a:ext uri="{FF2B5EF4-FFF2-40B4-BE49-F238E27FC236}">
                  <a16:creationId xmlns:a16="http://schemas.microsoft.com/office/drawing/2014/main" id="{E8ED242D-ECAC-4EFC-A429-A0EB014DCFC2}"/>
                </a:ext>
              </a:extLst>
            </p:cNvPr>
            <p:cNvSpPr/>
            <p:nvPr/>
          </p:nvSpPr>
          <p:spPr>
            <a:xfrm>
              <a:off x="9679281" y="3433936"/>
              <a:ext cx="1314677" cy="378094"/>
            </a:xfrm>
            <a:prstGeom prst="roundRect">
              <a:avLst>
                <a:gd name="adj" fmla="val 1125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1400" b="1" i="1" dirty="0"/>
                <a:t>03</a:t>
              </a:r>
            </a:p>
          </p:txBody>
        </p:sp>
        <p:grpSp>
          <p:nvGrpSpPr>
            <p:cNvPr id="25" name="íṩ1iḓè">
              <a:extLst>
                <a:ext uri="{FF2B5EF4-FFF2-40B4-BE49-F238E27FC236}">
                  <a16:creationId xmlns:a16="http://schemas.microsoft.com/office/drawing/2014/main" id="{68A8C2C2-F721-45B4-8298-48A5F2F6AECC}"/>
                </a:ext>
              </a:extLst>
            </p:cNvPr>
            <p:cNvGrpSpPr/>
            <p:nvPr/>
          </p:nvGrpSpPr>
          <p:grpSpPr>
            <a:xfrm>
              <a:off x="9795493" y="1435230"/>
              <a:ext cx="1082253" cy="1924566"/>
              <a:chOff x="6479149" y="1435230"/>
              <a:chExt cx="1082253" cy="1924566"/>
            </a:xfrm>
          </p:grpSpPr>
          <p:sp>
            <p:nvSpPr>
              <p:cNvPr id="26" name="iśļíḑe">
                <a:extLst>
                  <a:ext uri="{FF2B5EF4-FFF2-40B4-BE49-F238E27FC236}">
                    <a16:creationId xmlns:a16="http://schemas.microsoft.com/office/drawing/2014/main" id="{F29607A3-A0D5-4A3D-914A-9A302373FDCF}"/>
                  </a:ext>
                </a:extLst>
              </p:cNvPr>
              <p:cNvSpPr/>
              <p:nvPr/>
            </p:nvSpPr>
            <p:spPr>
              <a:xfrm>
                <a:off x="6479149" y="1435230"/>
                <a:ext cx="1082253" cy="1924566"/>
              </a:xfrm>
              <a:custGeom>
                <a:avLst/>
                <a:gdLst/>
                <a:ahLst/>
                <a:cxnLst/>
                <a:rect l="0" t="0" r="0" b="0"/>
                <a:pathLst>
                  <a:path w="120000" h="120000" extrusionOk="0">
                    <a:moveTo>
                      <a:pt x="111459" y="13573"/>
                    </a:moveTo>
                    <a:cubicBezTo>
                      <a:pt x="120000" y="13573"/>
                      <a:pt x="120000" y="13573"/>
                      <a:pt x="120000" y="13573"/>
                    </a:cubicBezTo>
                    <a:cubicBezTo>
                      <a:pt x="120000" y="8888"/>
                      <a:pt x="120000" y="8888"/>
                      <a:pt x="120000" y="8888"/>
                    </a:cubicBezTo>
                    <a:cubicBezTo>
                      <a:pt x="120000" y="3963"/>
                      <a:pt x="112953" y="0"/>
                      <a:pt x="104199" y="0"/>
                    </a:cubicBezTo>
                    <a:cubicBezTo>
                      <a:pt x="15800" y="0"/>
                      <a:pt x="15800" y="0"/>
                      <a:pt x="15800" y="0"/>
                    </a:cubicBezTo>
                    <a:cubicBezTo>
                      <a:pt x="7046" y="0"/>
                      <a:pt x="0" y="3963"/>
                      <a:pt x="0" y="8888"/>
                    </a:cubicBezTo>
                    <a:cubicBezTo>
                      <a:pt x="0" y="13573"/>
                      <a:pt x="0" y="13573"/>
                      <a:pt x="0" y="13573"/>
                    </a:cubicBezTo>
                    <a:cubicBezTo>
                      <a:pt x="8540" y="13573"/>
                      <a:pt x="8540" y="13573"/>
                      <a:pt x="8540" y="13573"/>
                    </a:cubicBezTo>
                    <a:cubicBezTo>
                      <a:pt x="8540" y="28228"/>
                      <a:pt x="8540" y="28228"/>
                      <a:pt x="8540" y="28228"/>
                    </a:cubicBezTo>
                    <a:cubicBezTo>
                      <a:pt x="8540" y="32312"/>
                      <a:pt x="10462" y="36396"/>
                      <a:pt x="13879" y="40000"/>
                    </a:cubicBezTo>
                    <a:cubicBezTo>
                      <a:pt x="30747" y="57297"/>
                      <a:pt x="30747" y="57297"/>
                      <a:pt x="30747" y="57297"/>
                    </a:cubicBezTo>
                    <a:cubicBezTo>
                      <a:pt x="32455" y="58978"/>
                      <a:pt x="32455" y="61021"/>
                      <a:pt x="30747" y="62702"/>
                    </a:cubicBezTo>
                    <a:cubicBezTo>
                      <a:pt x="14519" y="78198"/>
                      <a:pt x="14519" y="78198"/>
                      <a:pt x="14519" y="78198"/>
                    </a:cubicBezTo>
                    <a:cubicBezTo>
                      <a:pt x="10676" y="81921"/>
                      <a:pt x="8540" y="86126"/>
                      <a:pt x="8540" y="90450"/>
                    </a:cubicBezTo>
                    <a:cubicBezTo>
                      <a:pt x="8540" y="106426"/>
                      <a:pt x="8540" y="106426"/>
                      <a:pt x="8540" y="106426"/>
                    </a:cubicBezTo>
                    <a:cubicBezTo>
                      <a:pt x="0" y="106426"/>
                      <a:pt x="0" y="106426"/>
                      <a:pt x="0" y="106426"/>
                    </a:cubicBezTo>
                    <a:cubicBezTo>
                      <a:pt x="0" y="111111"/>
                      <a:pt x="0" y="111111"/>
                      <a:pt x="0" y="111111"/>
                    </a:cubicBezTo>
                    <a:cubicBezTo>
                      <a:pt x="0" y="116036"/>
                      <a:pt x="7046" y="120000"/>
                      <a:pt x="15800" y="120000"/>
                    </a:cubicBezTo>
                    <a:cubicBezTo>
                      <a:pt x="104199" y="120000"/>
                      <a:pt x="104199" y="120000"/>
                      <a:pt x="104199" y="120000"/>
                    </a:cubicBezTo>
                    <a:cubicBezTo>
                      <a:pt x="112953" y="120000"/>
                      <a:pt x="120000" y="116036"/>
                      <a:pt x="120000" y="111111"/>
                    </a:cubicBezTo>
                    <a:cubicBezTo>
                      <a:pt x="120000" y="106426"/>
                      <a:pt x="120000" y="106426"/>
                      <a:pt x="120000" y="106426"/>
                    </a:cubicBezTo>
                    <a:cubicBezTo>
                      <a:pt x="111459" y="106426"/>
                      <a:pt x="111459" y="106426"/>
                      <a:pt x="111459" y="106426"/>
                    </a:cubicBezTo>
                    <a:cubicBezTo>
                      <a:pt x="111459" y="90450"/>
                      <a:pt x="111459" y="90450"/>
                      <a:pt x="111459" y="90450"/>
                    </a:cubicBezTo>
                    <a:cubicBezTo>
                      <a:pt x="111459" y="86126"/>
                      <a:pt x="109323" y="81921"/>
                      <a:pt x="105480" y="78198"/>
                    </a:cubicBezTo>
                    <a:cubicBezTo>
                      <a:pt x="89252" y="62702"/>
                      <a:pt x="89252" y="62702"/>
                      <a:pt x="89252" y="62702"/>
                    </a:cubicBezTo>
                    <a:cubicBezTo>
                      <a:pt x="87544" y="61021"/>
                      <a:pt x="87544" y="58978"/>
                      <a:pt x="89252" y="57177"/>
                    </a:cubicBezTo>
                    <a:cubicBezTo>
                      <a:pt x="106120" y="40000"/>
                      <a:pt x="106120" y="40000"/>
                      <a:pt x="106120" y="40000"/>
                    </a:cubicBezTo>
                    <a:cubicBezTo>
                      <a:pt x="109537" y="36396"/>
                      <a:pt x="111459" y="32312"/>
                      <a:pt x="111459" y="28228"/>
                    </a:cubicBezTo>
                    <a:lnTo>
                      <a:pt x="111459" y="13573"/>
                    </a:lnTo>
                    <a:close/>
                    <a:moveTo>
                      <a:pt x="97793" y="27027"/>
                    </a:moveTo>
                    <a:cubicBezTo>
                      <a:pt x="97793" y="30630"/>
                      <a:pt x="96085" y="34234"/>
                      <a:pt x="93096" y="37357"/>
                    </a:cubicBezTo>
                    <a:cubicBezTo>
                      <a:pt x="75160" y="55495"/>
                      <a:pt x="75160" y="55495"/>
                      <a:pt x="75160" y="55495"/>
                    </a:cubicBezTo>
                    <a:cubicBezTo>
                      <a:pt x="72384" y="58378"/>
                      <a:pt x="72597" y="61861"/>
                      <a:pt x="75373" y="64624"/>
                    </a:cubicBezTo>
                    <a:cubicBezTo>
                      <a:pt x="92455" y="80960"/>
                      <a:pt x="92455" y="80960"/>
                      <a:pt x="92455" y="80960"/>
                    </a:cubicBezTo>
                    <a:cubicBezTo>
                      <a:pt x="95871" y="84204"/>
                      <a:pt x="97793" y="88048"/>
                      <a:pt x="97793" y="91771"/>
                    </a:cubicBezTo>
                    <a:cubicBezTo>
                      <a:pt x="97793" y="106426"/>
                      <a:pt x="97793" y="106426"/>
                      <a:pt x="97793" y="106426"/>
                    </a:cubicBezTo>
                    <a:cubicBezTo>
                      <a:pt x="88185" y="106426"/>
                      <a:pt x="88185" y="106426"/>
                      <a:pt x="88185" y="106426"/>
                    </a:cubicBezTo>
                    <a:cubicBezTo>
                      <a:pt x="83701" y="102942"/>
                      <a:pt x="72811" y="100540"/>
                      <a:pt x="60000" y="100540"/>
                    </a:cubicBezTo>
                    <a:cubicBezTo>
                      <a:pt x="47188" y="100540"/>
                      <a:pt x="36085" y="102942"/>
                      <a:pt x="31814" y="106426"/>
                    </a:cubicBezTo>
                    <a:cubicBezTo>
                      <a:pt x="22206" y="106426"/>
                      <a:pt x="22206" y="106426"/>
                      <a:pt x="22206" y="106426"/>
                    </a:cubicBezTo>
                    <a:cubicBezTo>
                      <a:pt x="22206" y="91771"/>
                      <a:pt x="22206" y="91771"/>
                      <a:pt x="22206" y="91771"/>
                    </a:cubicBezTo>
                    <a:cubicBezTo>
                      <a:pt x="22206" y="88048"/>
                      <a:pt x="23914" y="84204"/>
                      <a:pt x="27544" y="80960"/>
                    </a:cubicBezTo>
                    <a:cubicBezTo>
                      <a:pt x="44412" y="64624"/>
                      <a:pt x="44412" y="64624"/>
                      <a:pt x="44412" y="64624"/>
                    </a:cubicBezTo>
                    <a:cubicBezTo>
                      <a:pt x="47402" y="61861"/>
                      <a:pt x="47402" y="58378"/>
                      <a:pt x="44626" y="55495"/>
                    </a:cubicBezTo>
                    <a:cubicBezTo>
                      <a:pt x="26903" y="37357"/>
                      <a:pt x="26903" y="37357"/>
                      <a:pt x="26903" y="37357"/>
                    </a:cubicBezTo>
                    <a:cubicBezTo>
                      <a:pt x="23914" y="34234"/>
                      <a:pt x="22206" y="30630"/>
                      <a:pt x="22206" y="27027"/>
                    </a:cubicBezTo>
                    <a:cubicBezTo>
                      <a:pt x="22206" y="13573"/>
                      <a:pt x="22206" y="13573"/>
                      <a:pt x="22206" y="13573"/>
                    </a:cubicBezTo>
                    <a:cubicBezTo>
                      <a:pt x="97793" y="13573"/>
                      <a:pt x="97793" y="13573"/>
                      <a:pt x="97793" y="13573"/>
                    </a:cubicBezTo>
                    <a:lnTo>
                      <a:pt x="97793" y="27027"/>
                    </a:lnTo>
                    <a:close/>
                  </a:path>
                </a:pathLst>
              </a:custGeom>
              <a:solidFill>
                <a:schemeClr val="bg1">
                  <a:lumMod val="95000"/>
                </a:schemeClr>
              </a:solidFill>
              <a:ln>
                <a:noFill/>
              </a:ln>
            </p:spPr>
            <p:txBody>
              <a:bodyPr wrap="square" lIns="91440" tIns="45720" rIns="91440" bIns="45720" anchor="ctr">
                <a:normAutofit fontScale="25000" lnSpcReduction="20000"/>
              </a:bodyPr>
              <a:lstStyle/>
              <a:p>
                <a:pPr algn="ctr"/>
                <a:endParaRPr/>
              </a:p>
            </p:txBody>
          </p:sp>
          <p:sp>
            <p:nvSpPr>
              <p:cNvPr id="27" name="i$ļídê">
                <a:extLst>
                  <a:ext uri="{FF2B5EF4-FFF2-40B4-BE49-F238E27FC236}">
                    <a16:creationId xmlns:a16="http://schemas.microsoft.com/office/drawing/2014/main" id="{52C32A22-1ADC-4F3A-9F66-41F4EA9BD2B3}"/>
                  </a:ext>
                </a:extLst>
              </p:cNvPr>
              <p:cNvSpPr/>
              <p:nvPr/>
            </p:nvSpPr>
            <p:spPr>
              <a:xfrm>
                <a:off x="6778952" y="2493490"/>
                <a:ext cx="482908" cy="333530"/>
              </a:xfrm>
              <a:custGeom>
                <a:avLst/>
                <a:gdLst/>
                <a:ahLst/>
                <a:cxnLst/>
                <a:rect l="0" t="0" r="0" b="0"/>
                <a:pathLst>
                  <a:path w="120000" h="120000" extrusionOk="0">
                    <a:moveTo>
                      <a:pt x="120000" y="120000"/>
                    </a:moveTo>
                    <a:cubicBezTo>
                      <a:pt x="0" y="120000"/>
                      <a:pt x="0" y="120000"/>
                      <a:pt x="0" y="120000"/>
                    </a:cubicBezTo>
                    <a:cubicBezTo>
                      <a:pt x="45569" y="11470"/>
                      <a:pt x="45569" y="11470"/>
                      <a:pt x="45569" y="11470"/>
                    </a:cubicBezTo>
                    <a:cubicBezTo>
                      <a:pt x="48101" y="4411"/>
                      <a:pt x="53670" y="0"/>
                      <a:pt x="59746" y="0"/>
                    </a:cubicBezTo>
                    <a:cubicBezTo>
                      <a:pt x="65822" y="0"/>
                      <a:pt x="71392" y="4411"/>
                      <a:pt x="74430" y="11470"/>
                    </a:cubicBezTo>
                    <a:lnTo>
                      <a:pt x="120000" y="120000"/>
                    </a:lnTo>
                    <a:close/>
                  </a:path>
                </a:pathLst>
              </a:custGeom>
              <a:solidFill>
                <a:schemeClr val="accent1"/>
              </a:solidFill>
              <a:ln>
                <a:noFill/>
              </a:ln>
            </p:spPr>
            <p:txBody>
              <a:bodyPr wrap="square" lIns="91440" tIns="45720" rIns="91440" bIns="45720" anchor="ctr">
                <a:normAutofit fontScale="25000" lnSpcReduction="20000"/>
              </a:bodyPr>
              <a:lstStyle/>
              <a:p>
                <a:pPr algn="ctr"/>
                <a:endParaRPr/>
              </a:p>
            </p:txBody>
          </p:sp>
          <p:sp>
            <p:nvSpPr>
              <p:cNvPr id="28" name="išļïḋé">
                <a:extLst>
                  <a:ext uri="{FF2B5EF4-FFF2-40B4-BE49-F238E27FC236}">
                    <a16:creationId xmlns:a16="http://schemas.microsoft.com/office/drawing/2014/main" id="{F1651104-7F7E-4462-9EEB-D972DD06D66B}"/>
                  </a:ext>
                </a:extLst>
              </p:cNvPr>
              <p:cNvSpPr/>
              <p:nvPr/>
            </p:nvSpPr>
            <p:spPr>
              <a:xfrm>
                <a:off x="6733230" y="1854000"/>
                <a:ext cx="574350" cy="486687"/>
              </a:xfrm>
              <a:custGeom>
                <a:avLst/>
                <a:gdLst/>
                <a:ahLst/>
                <a:cxnLst/>
                <a:rect l="0" t="0" r="0" b="0"/>
                <a:pathLst>
                  <a:path w="120000" h="120000" extrusionOk="0">
                    <a:moveTo>
                      <a:pt x="120000" y="0"/>
                    </a:moveTo>
                    <a:cubicBezTo>
                      <a:pt x="0" y="0"/>
                      <a:pt x="0" y="0"/>
                      <a:pt x="0" y="0"/>
                    </a:cubicBezTo>
                    <a:cubicBezTo>
                      <a:pt x="45652" y="108972"/>
                      <a:pt x="45652" y="108972"/>
                      <a:pt x="45652" y="108972"/>
                    </a:cubicBezTo>
                    <a:cubicBezTo>
                      <a:pt x="48260" y="116108"/>
                      <a:pt x="53913" y="120000"/>
                      <a:pt x="60000" y="120000"/>
                    </a:cubicBezTo>
                    <a:cubicBezTo>
                      <a:pt x="66086" y="120000"/>
                      <a:pt x="71739" y="116108"/>
                      <a:pt x="74347" y="108972"/>
                    </a:cubicBezTo>
                    <a:lnTo>
                      <a:pt x="120000" y="0"/>
                    </a:lnTo>
                    <a:close/>
                  </a:path>
                </a:pathLst>
              </a:custGeom>
              <a:solidFill>
                <a:schemeClr val="accent1"/>
              </a:solidFill>
              <a:ln>
                <a:noFill/>
              </a:ln>
            </p:spPr>
            <p:txBody>
              <a:bodyPr wrap="square" lIns="91440" tIns="45720" rIns="91440" bIns="45720" anchor="ctr">
                <a:normAutofit fontScale="25000" lnSpcReduction="20000"/>
              </a:bodyPr>
              <a:lstStyle/>
              <a:p>
                <a:pPr algn="ctr"/>
                <a:endParaRPr/>
              </a:p>
            </p:txBody>
          </p:sp>
        </p:grpSp>
      </p:grpSp>
      <p:grpSp>
        <p:nvGrpSpPr>
          <p:cNvPr id="37" name="组合 36">
            <a:extLst>
              <a:ext uri="{FF2B5EF4-FFF2-40B4-BE49-F238E27FC236}">
                <a16:creationId xmlns:a16="http://schemas.microsoft.com/office/drawing/2014/main" id="{46CEA7B8-676C-4011-A16D-A74B8F3062FA}"/>
              </a:ext>
            </a:extLst>
          </p:cNvPr>
          <p:cNvGrpSpPr/>
          <p:nvPr/>
        </p:nvGrpSpPr>
        <p:grpSpPr>
          <a:xfrm>
            <a:off x="4912993" y="3835585"/>
            <a:ext cx="2366013" cy="2386921"/>
            <a:chOff x="5182699" y="3856722"/>
            <a:chExt cx="2366013" cy="2386921"/>
          </a:xfrm>
        </p:grpSpPr>
        <p:sp>
          <p:nvSpPr>
            <p:cNvPr id="31" name="ïṣ1iḑê">
              <a:extLst>
                <a:ext uri="{FF2B5EF4-FFF2-40B4-BE49-F238E27FC236}">
                  <a16:creationId xmlns:a16="http://schemas.microsoft.com/office/drawing/2014/main" id="{1846821E-F00F-4DAA-9774-A13922BDF4E6}"/>
                </a:ext>
              </a:extLst>
            </p:cNvPr>
            <p:cNvSpPr/>
            <p:nvPr/>
          </p:nvSpPr>
          <p:spPr bwMode="auto">
            <a:xfrm>
              <a:off x="5314995" y="4688927"/>
              <a:ext cx="2101420" cy="155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zh-CN" altLang="en-US" sz="1600" dirty="0"/>
                <a:t>安徽大学是首届“全国文明校园”单位，是安徽省高层次人才培养的重要基地。</a:t>
              </a:r>
              <a:endParaRPr lang="en-US" altLang="zh-CN" sz="1600" dirty="0"/>
            </a:p>
            <a:p>
              <a:pPr algn="ctr">
                <a:lnSpc>
                  <a:spcPct val="120000"/>
                </a:lnSpc>
              </a:pPr>
              <a:r>
                <a:rPr lang="en-US" altLang="zh-CN" sz="1600" dirty="0"/>
                <a:t>……</a:t>
              </a:r>
              <a:endParaRPr lang="zh-CN" altLang="en-US" sz="1600" dirty="0"/>
            </a:p>
          </p:txBody>
        </p:sp>
        <p:sp>
          <p:nvSpPr>
            <p:cNvPr id="32" name="ïš1íḑé">
              <a:extLst>
                <a:ext uri="{FF2B5EF4-FFF2-40B4-BE49-F238E27FC236}">
                  <a16:creationId xmlns:a16="http://schemas.microsoft.com/office/drawing/2014/main" id="{FEC1088F-CBDD-4727-B9D3-8C2C32D63AFF}"/>
                </a:ext>
              </a:extLst>
            </p:cNvPr>
            <p:cNvSpPr txBox="1"/>
            <p:nvPr/>
          </p:nvSpPr>
          <p:spPr bwMode="auto">
            <a:xfrm>
              <a:off x="5182699" y="4337788"/>
              <a:ext cx="236601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eaLnBrk="1" hangingPunct="1">
                <a:spcBef>
                  <a:spcPct val="0"/>
                </a:spcBef>
                <a:buFontTx/>
                <a:buNone/>
              </a:pPr>
              <a:r>
                <a:rPr lang="zh-CN" altLang="en-US" sz="1800" b="1" dirty="0"/>
                <a:t>关键字</a:t>
              </a:r>
              <a:endParaRPr lang="en-US" altLang="zh-CN" sz="1800" b="1" dirty="0"/>
            </a:p>
          </p:txBody>
        </p:sp>
        <p:cxnSp>
          <p:nvCxnSpPr>
            <p:cNvPr id="33" name="直接连接符 32">
              <a:extLst>
                <a:ext uri="{FF2B5EF4-FFF2-40B4-BE49-F238E27FC236}">
                  <a16:creationId xmlns:a16="http://schemas.microsoft.com/office/drawing/2014/main" id="{54702BB7-27D6-497E-9670-5698E50DCD6F}"/>
                </a:ext>
              </a:extLst>
            </p:cNvPr>
            <p:cNvCxnSpPr>
              <a:cxnSpLocks/>
            </p:cNvCxnSpPr>
            <p:nvPr/>
          </p:nvCxnSpPr>
          <p:spPr>
            <a:xfrm>
              <a:off x="6365706" y="3856722"/>
              <a:ext cx="0" cy="481066"/>
            </a:xfrm>
            <a:prstGeom prst="line">
              <a:avLst/>
            </a:prstGeom>
            <a:ln w="3175" cap="rnd">
              <a:solidFill>
                <a:schemeClr val="bg1">
                  <a:lumMod val="85000"/>
                </a:schemeClr>
              </a:solidFill>
              <a:prstDash val="dash"/>
              <a:round/>
              <a:headEnd type="oval"/>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BF45922F-A80F-4457-BC91-33D10141FFF4}"/>
              </a:ext>
            </a:extLst>
          </p:cNvPr>
          <p:cNvGrpSpPr/>
          <p:nvPr/>
        </p:nvGrpSpPr>
        <p:grpSpPr>
          <a:xfrm>
            <a:off x="8446262" y="4337788"/>
            <a:ext cx="2366013" cy="1905855"/>
            <a:chOff x="8446262" y="4337788"/>
            <a:chExt cx="2366013" cy="1905855"/>
          </a:xfrm>
        </p:grpSpPr>
        <p:sp>
          <p:nvSpPr>
            <p:cNvPr id="34" name="ïṣ1iḑê">
              <a:extLst>
                <a:ext uri="{FF2B5EF4-FFF2-40B4-BE49-F238E27FC236}">
                  <a16:creationId xmlns:a16="http://schemas.microsoft.com/office/drawing/2014/main" id="{2D07472A-DE15-4E07-8E09-70F60997A6F5}"/>
                </a:ext>
              </a:extLst>
            </p:cNvPr>
            <p:cNvSpPr/>
            <p:nvPr/>
          </p:nvSpPr>
          <p:spPr bwMode="auto">
            <a:xfrm>
              <a:off x="8578558" y="4688927"/>
              <a:ext cx="2101420" cy="155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p>
              <a:pPr algn="ctr">
                <a:lnSpc>
                  <a:spcPct val="120000"/>
                </a:lnSpc>
              </a:pPr>
              <a:r>
                <a:rPr lang="zh-CN" altLang="en-US" sz="1600" dirty="0"/>
                <a:t>安徽大学是首届“全国文明校园”单位，是安徽省高层次人才培养的重要基地。</a:t>
              </a:r>
              <a:endParaRPr lang="en-US" altLang="zh-CN" sz="1600" dirty="0"/>
            </a:p>
            <a:p>
              <a:pPr algn="ctr">
                <a:lnSpc>
                  <a:spcPct val="120000"/>
                </a:lnSpc>
              </a:pPr>
              <a:r>
                <a:rPr lang="en-US" altLang="zh-CN" sz="1600" dirty="0"/>
                <a:t>……</a:t>
              </a:r>
              <a:endParaRPr lang="zh-CN" altLang="en-US" sz="1600" dirty="0"/>
            </a:p>
          </p:txBody>
        </p:sp>
        <p:sp>
          <p:nvSpPr>
            <p:cNvPr id="35" name="ïš1íḑé">
              <a:extLst>
                <a:ext uri="{FF2B5EF4-FFF2-40B4-BE49-F238E27FC236}">
                  <a16:creationId xmlns:a16="http://schemas.microsoft.com/office/drawing/2014/main" id="{07A9792D-94A7-4D28-97B5-31AE6517C126}"/>
                </a:ext>
              </a:extLst>
            </p:cNvPr>
            <p:cNvSpPr txBox="1"/>
            <p:nvPr/>
          </p:nvSpPr>
          <p:spPr bwMode="auto">
            <a:xfrm>
              <a:off x="8446262" y="4337788"/>
              <a:ext cx="236601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lnSpcReduction="10000"/>
            </a:bodyPr>
            <a:lstStyle/>
            <a:p>
              <a:pPr algn="ctr" eaLnBrk="1" hangingPunct="1">
                <a:spcBef>
                  <a:spcPct val="0"/>
                </a:spcBef>
                <a:buFontTx/>
                <a:buNone/>
              </a:pPr>
              <a:r>
                <a:rPr lang="zh-CN" altLang="en-US" sz="1800" b="1" dirty="0"/>
                <a:t>关键字</a:t>
              </a:r>
              <a:endParaRPr lang="en-US" altLang="zh-CN" sz="1800" b="1" dirty="0"/>
            </a:p>
          </p:txBody>
        </p:sp>
      </p:grpSp>
      <p:cxnSp>
        <p:nvCxnSpPr>
          <p:cNvPr id="36" name="直接连接符 35">
            <a:extLst>
              <a:ext uri="{FF2B5EF4-FFF2-40B4-BE49-F238E27FC236}">
                <a16:creationId xmlns:a16="http://schemas.microsoft.com/office/drawing/2014/main" id="{6FE4813F-5127-4999-8811-480AC4C9DEA0}"/>
              </a:ext>
            </a:extLst>
          </p:cNvPr>
          <p:cNvCxnSpPr>
            <a:cxnSpLocks/>
          </p:cNvCxnSpPr>
          <p:nvPr/>
        </p:nvCxnSpPr>
        <p:spPr>
          <a:xfrm>
            <a:off x="9629269" y="3856722"/>
            <a:ext cx="0" cy="481066"/>
          </a:xfrm>
          <a:prstGeom prst="line">
            <a:avLst/>
          </a:prstGeom>
          <a:ln w="3175" cap="rnd">
            <a:solidFill>
              <a:schemeClr val="bg1">
                <a:lumMod val="85000"/>
              </a:schemeClr>
            </a:solidFill>
            <a:prstDash val="dash"/>
            <a:round/>
            <a:headEnd type="ova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747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84846-8836-4FE7-9421-E88AA9A0650E}"/>
              </a:ext>
            </a:extLst>
          </p:cNvPr>
          <p:cNvSpPr>
            <a:spLocks noGrp="1"/>
          </p:cNvSpPr>
          <p:nvPr>
            <p:ph type="title"/>
          </p:nvPr>
        </p:nvSpPr>
        <p:spPr/>
        <p:txBody>
          <a:bodyPr/>
          <a:lstStyle/>
          <a:p>
            <a:r>
              <a:rPr lang="zh-CN" altLang="en-US" dirty="0"/>
              <a:t>这是一个时间轴图</a:t>
            </a:r>
          </a:p>
        </p:txBody>
      </p:sp>
      <p:cxnSp>
        <p:nvCxnSpPr>
          <p:cNvPr id="4" name="直接连接符 3">
            <a:extLst>
              <a:ext uri="{FF2B5EF4-FFF2-40B4-BE49-F238E27FC236}">
                <a16:creationId xmlns:a16="http://schemas.microsoft.com/office/drawing/2014/main" id="{575F1C6D-BC74-4F08-A962-6EB82396EB6F}"/>
              </a:ext>
            </a:extLst>
          </p:cNvPr>
          <p:cNvCxnSpPr/>
          <p:nvPr/>
        </p:nvCxnSpPr>
        <p:spPr>
          <a:xfrm>
            <a:off x="669925" y="4484802"/>
            <a:ext cx="108489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D7C2DC2-18ED-460F-810B-9BDAE8ED909C}"/>
              </a:ext>
            </a:extLst>
          </p:cNvPr>
          <p:cNvGrpSpPr/>
          <p:nvPr/>
        </p:nvGrpSpPr>
        <p:grpSpPr>
          <a:xfrm>
            <a:off x="703254" y="4286250"/>
            <a:ext cx="10785492" cy="1465430"/>
            <a:chOff x="788466" y="4286250"/>
            <a:chExt cx="10785492" cy="1465430"/>
          </a:xfrm>
        </p:grpSpPr>
        <p:grpSp>
          <p:nvGrpSpPr>
            <p:cNvPr id="5" name="iṣlîḑê">
              <a:extLst>
                <a:ext uri="{FF2B5EF4-FFF2-40B4-BE49-F238E27FC236}">
                  <a16:creationId xmlns:a16="http://schemas.microsoft.com/office/drawing/2014/main" id="{1407F201-F936-4178-8945-4CF7F0CF6D88}"/>
                </a:ext>
              </a:extLst>
            </p:cNvPr>
            <p:cNvGrpSpPr/>
            <p:nvPr/>
          </p:nvGrpSpPr>
          <p:grpSpPr>
            <a:xfrm>
              <a:off x="788466" y="4286250"/>
              <a:ext cx="1558117" cy="1465430"/>
              <a:chOff x="863987" y="4286250"/>
              <a:chExt cx="1597026" cy="1465430"/>
            </a:xfrm>
          </p:grpSpPr>
          <p:sp>
            <p:nvSpPr>
              <p:cNvPr id="40" name="íṧļíḓè">
                <a:extLst>
                  <a:ext uri="{FF2B5EF4-FFF2-40B4-BE49-F238E27FC236}">
                    <a16:creationId xmlns:a16="http://schemas.microsoft.com/office/drawing/2014/main" id="{F6A4D321-D422-419B-A01A-0D548C4A91BE}"/>
                  </a:ext>
                </a:extLst>
              </p:cNvPr>
              <p:cNvSpPr/>
              <p:nvPr/>
            </p:nvSpPr>
            <p:spPr>
              <a:xfrm>
                <a:off x="863987" y="4719866"/>
                <a:ext cx="1597026" cy="10318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41" name="î$ľíḋè">
                <a:extLst>
                  <a:ext uri="{FF2B5EF4-FFF2-40B4-BE49-F238E27FC236}">
                    <a16:creationId xmlns:a16="http://schemas.microsoft.com/office/drawing/2014/main" id="{D5705579-C719-48B4-99D8-9BF130AE38D7}"/>
                  </a:ext>
                </a:extLst>
              </p:cNvPr>
              <p:cNvSpPr/>
              <p:nvPr/>
            </p:nvSpPr>
            <p:spPr>
              <a:xfrm>
                <a:off x="1064011" y="4286250"/>
                <a:ext cx="1196976" cy="39710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nvGrpSpPr>
            <p:cNvPr id="6" name="îŝļîḍè">
              <a:extLst>
                <a:ext uri="{FF2B5EF4-FFF2-40B4-BE49-F238E27FC236}">
                  <a16:creationId xmlns:a16="http://schemas.microsoft.com/office/drawing/2014/main" id="{6CC23D34-3F11-47FA-A0B9-F6CD3552E018}"/>
                </a:ext>
              </a:extLst>
            </p:cNvPr>
            <p:cNvGrpSpPr/>
            <p:nvPr/>
          </p:nvGrpSpPr>
          <p:grpSpPr>
            <a:xfrm>
              <a:off x="2633941" y="4286250"/>
              <a:ext cx="1558117" cy="1389861"/>
              <a:chOff x="892945" y="4286250"/>
              <a:chExt cx="1597026" cy="1389861"/>
            </a:xfrm>
          </p:grpSpPr>
          <p:sp>
            <p:nvSpPr>
              <p:cNvPr id="38" name="íşliḓé">
                <a:extLst>
                  <a:ext uri="{FF2B5EF4-FFF2-40B4-BE49-F238E27FC236}">
                    <a16:creationId xmlns:a16="http://schemas.microsoft.com/office/drawing/2014/main" id="{E74EA791-0B09-48FD-B957-B7F05019CB6F}"/>
                  </a:ext>
                </a:extLst>
              </p:cNvPr>
              <p:cNvSpPr/>
              <p:nvPr/>
            </p:nvSpPr>
            <p:spPr>
              <a:xfrm>
                <a:off x="892945" y="4719865"/>
                <a:ext cx="1597026" cy="9562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39" name="î$ḻiḋê">
                <a:extLst>
                  <a:ext uri="{FF2B5EF4-FFF2-40B4-BE49-F238E27FC236}">
                    <a16:creationId xmlns:a16="http://schemas.microsoft.com/office/drawing/2014/main" id="{E2AAB231-1A86-49CB-9832-D2A0EA927A83}"/>
                  </a:ext>
                </a:extLst>
              </p:cNvPr>
              <p:cNvSpPr/>
              <p:nvPr/>
            </p:nvSpPr>
            <p:spPr>
              <a:xfrm>
                <a:off x="1092969" y="4286250"/>
                <a:ext cx="1196976" cy="39710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nvGrpSpPr>
            <p:cNvPr id="7" name="ïśḷîḋe">
              <a:extLst>
                <a:ext uri="{FF2B5EF4-FFF2-40B4-BE49-F238E27FC236}">
                  <a16:creationId xmlns:a16="http://schemas.microsoft.com/office/drawing/2014/main" id="{A21B435C-D7CE-4423-B184-E93905E50E33}"/>
                </a:ext>
              </a:extLst>
            </p:cNvPr>
            <p:cNvGrpSpPr/>
            <p:nvPr/>
          </p:nvGrpSpPr>
          <p:grpSpPr>
            <a:xfrm>
              <a:off x="4479416" y="4286250"/>
              <a:ext cx="1558117" cy="1389861"/>
              <a:chOff x="831133" y="4286250"/>
              <a:chExt cx="1597026" cy="1389861"/>
            </a:xfrm>
          </p:grpSpPr>
          <p:sp>
            <p:nvSpPr>
              <p:cNvPr id="36" name="ïS1íḍê">
                <a:extLst>
                  <a:ext uri="{FF2B5EF4-FFF2-40B4-BE49-F238E27FC236}">
                    <a16:creationId xmlns:a16="http://schemas.microsoft.com/office/drawing/2014/main" id="{463D90CC-39BE-40A3-8CB9-36B2407BF183}"/>
                  </a:ext>
                </a:extLst>
              </p:cNvPr>
              <p:cNvSpPr/>
              <p:nvPr/>
            </p:nvSpPr>
            <p:spPr>
              <a:xfrm>
                <a:off x="831133" y="4719865"/>
                <a:ext cx="1597026" cy="9562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37" name="ïS1ïḍe">
                <a:extLst>
                  <a:ext uri="{FF2B5EF4-FFF2-40B4-BE49-F238E27FC236}">
                    <a16:creationId xmlns:a16="http://schemas.microsoft.com/office/drawing/2014/main" id="{D0770061-A49A-4320-BFA5-CFA16D9F9B9F}"/>
                  </a:ext>
                </a:extLst>
              </p:cNvPr>
              <p:cNvSpPr/>
              <p:nvPr/>
            </p:nvSpPr>
            <p:spPr>
              <a:xfrm>
                <a:off x="1031157" y="4286250"/>
                <a:ext cx="1196976" cy="39710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nvGrpSpPr>
            <p:cNvPr id="8" name="ïšḷîḋé">
              <a:extLst>
                <a:ext uri="{FF2B5EF4-FFF2-40B4-BE49-F238E27FC236}">
                  <a16:creationId xmlns:a16="http://schemas.microsoft.com/office/drawing/2014/main" id="{BE59551B-185A-474A-9422-75D5C24AC64F}"/>
                </a:ext>
              </a:extLst>
            </p:cNvPr>
            <p:cNvGrpSpPr/>
            <p:nvPr/>
          </p:nvGrpSpPr>
          <p:grpSpPr>
            <a:xfrm>
              <a:off x="6324891" y="4286250"/>
              <a:ext cx="1558117" cy="1401248"/>
              <a:chOff x="831133" y="4286250"/>
              <a:chExt cx="1597026" cy="1401248"/>
            </a:xfrm>
          </p:grpSpPr>
          <p:sp>
            <p:nvSpPr>
              <p:cNvPr id="34" name="îṥ1iḑè">
                <a:extLst>
                  <a:ext uri="{FF2B5EF4-FFF2-40B4-BE49-F238E27FC236}">
                    <a16:creationId xmlns:a16="http://schemas.microsoft.com/office/drawing/2014/main" id="{1CE72AA5-6A7D-4151-A974-6C5A9FD109CB}"/>
                  </a:ext>
                </a:extLst>
              </p:cNvPr>
              <p:cNvSpPr/>
              <p:nvPr/>
            </p:nvSpPr>
            <p:spPr>
              <a:xfrm>
                <a:off x="831133" y="4731252"/>
                <a:ext cx="1597026" cy="9562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35" name="íš1idê">
                <a:extLst>
                  <a:ext uri="{FF2B5EF4-FFF2-40B4-BE49-F238E27FC236}">
                    <a16:creationId xmlns:a16="http://schemas.microsoft.com/office/drawing/2014/main" id="{2DCAECA4-0786-4319-9853-69705EE71208}"/>
                  </a:ext>
                </a:extLst>
              </p:cNvPr>
              <p:cNvSpPr/>
              <p:nvPr/>
            </p:nvSpPr>
            <p:spPr>
              <a:xfrm>
                <a:off x="1031157" y="4286250"/>
                <a:ext cx="1196976" cy="39710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nvGrpSpPr>
            <p:cNvPr id="9" name="ïṩľïḓè">
              <a:extLst>
                <a:ext uri="{FF2B5EF4-FFF2-40B4-BE49-F238E27FC236}">
                  <a16:creationId xmlns:a16="http://schemas.microsoft.com/office/drawing/2014/main" id="{EC1CF601-7BC2-404F-8E8B-FEBE20DFC5AF}"/>
                </a:ext>
              </a:extLst>
            </p:cNvPr>
            <p:cNvGrpSpPr/>
            <p:nvPr/>
          </p:nvGrpSpPr>
          <p:grpSpPr>
            <a:xfrm>
              <a:off x="8170366" y="4286250"/>
              <a:ext cx="1558117" cy="1389861"/>
              <a:chOff x="831133" y="4286250"/>
              <a:chExt cx="1597026" cy="1389861"/>
            </a:xfrm>
          </p:grpSpPr>
          <p:sp>
            <p:nvSpPr>
              <p:cNvPr id="32" name="i$lîdé">
                <a:extLst>
                  <a:ext uri="{FF2B5EF4-FFF2-40B4-BE49-F238E27FC236}">
                    <a16:creationId xmlns:a16="http://schemas.microsoft.com/office/drawing/2014/main" id="{D5F738F1-B007-40E4-820B-8E00B234E9BE}"/>
                  </a:ext>
                </a:extLst>
              </p:cNvPr>
              <p:cNvSpPr/>
              <p:nvPr/>
            </p:nvSpPr>
            <p:spPr>
              <a:xfrm>
                <a:off x="831133" y="4719865"/>
                <a:ext cx="1597026" cy="9562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33" name="iśļîḍé">
                <a:extLst>
                  <a:ext uri="{FF2B5EF4-FFF2-40B4-BE49-F238E27FC236}">
                    <a16:creationId xmlns:a16="http://schemas.microsoft.com/office/drawing/2014/main" id="{DE81B0BA-0B4A-47C0-A48B-FDCD4E28163F}"/>
                  </a:ext>
                </a:extLst>
              </p:cNvPr>
              <p:cNvSpPr/>
              <p:nvPr/>
            </p:nvSpPr>
            <p:spPr>
              <a:xfrm>
                <a:off x="1031157" y="4286250"/>
                <a:ext cx="1196976" cy="39710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nvGrpSpPr>
            <p:cNvPr id="10" name="îślíḍé">
              <a:extLst>
                <a:ext uri="{FF2B5EF4-FFF2-40B4-BE49-F238E27FC236}">
                  <a16:creationId xmlns:a16="http://schemas.microsoft.com/office/drawing/2014/main" id="{AE7261F0-F024-490F-A5F5-3F8805E35DE5}"/>
                </a:ext>
              </a:extLst>
            </p:cNvPr>
            <p:cNvGrpSpPr/>
            <p:nvPr/>
          </p:nvGrpSpPr>
          <p:grpSpPr>
            <a:xfrm>
              <a:off x="10015841" y="4286250"/>
              <a:ext cx="1558117" cy="1389861"/>
              <a:chOff x="831132" y="4286250"/>
              <a:chExt cx="1597026" cy="1389861"/>
            </a:xfrm>
          </p:grpSpPr>
          <p:sp>
            <p:nvSpPr>
              <p:cNvPr id="30" name="íSḷíḍè">
                <a:extLst>
                  <a:ext uri="{FF2B5EF4-FFF2-40B4-BE49-F238E27FC236}">
                    <a16:creationId xmlns:a16="http://schemas.microsoft.com/office/drawing/2014/main" id="{9A58E1E7-B9F9-43D1-B127-69542E713FD0}"/>
                  </a:ext>
                </a:extLst>
              </p:cNvPr>
              <p:cNvSpPr/>
              <p:nvPr/>
            </p:nvSpPr>
            <p:spPr>
              <a:xfrm>
                <a:off x="831132" y="4719865"/>
                <a:ext cx="1597026" cy="9562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algn="ctr">
                  <a:lnSpc>
                    <a:spcPct val="120000"/>
                  </a:lnSpc>
                  <a:spcBef>
                    <a:spcPct val="0"/>
                  </a:spcBef>
                </a:pPr>
                <a:r>
                  <a:rPr lang="zh-CN" altLang="en-US" sz="1600" dirty="0">
                    <a:solidFill>
                      <a:schemeClr val="tx1"/>
                    </a:solidFill>
                  </a:rPr>
                  <a:t>办学历史悠久文化底蕴深厚</a:t>
                </a:r>
                <a:endParaRPr lang="en-US" altLang="zh-CN" sz="1600" dirty="0">
                  <a:solidFill>
                    <a:schemeClr val="tx1"/>
                  </a:solidFill>
                </a:endParaRPr>
              </a:p>
              <a:p>
                <a:pPr algn="ctr">
                  <a:lnSpc>
                    <a:spcPct val="120000"/>
                  </a:lnSpc>
                  <a:spcBef>
                    <a:spcPct val="0"/>
                  </a:spcBef>
                </a:pPr>
                <a:r>
                  <a:rPr lang="en-US" altLang="zh-CN" sz="1600" dirty="0">
                    <a:solidFill>
                      <a:schemeClr val="tx1"/>
                    </a:solidFill>
                  </a:rPr>
                  <a:t>……</a:t>
                </a:r>
              </a:p>
            </p:txBody>
          </p:sp>
          <p:sp>
            <p:nvSpPr>
              <p:cNvPr id="31" name="íṣľiḑe">
                <a:extLst>
                  <a:ext uri="{FF2B5EF4-FFF2-40B4-BE49-F238E27FC236}">
                    <a16:creationId xmlns:a16="http://schemas.microsoft.com/office/drawing/2014/main" id="{1A72DB2F-52F8-4F1F-AF9F-E347EB772DA6}"/>
                  </a:ext>
                </a:extLst>
              </p:cNvPr>
              <p:cNvSpPr/>
              <p:nvPr/>
            </p:nvSpPr>
            <p:spPr>
              <a:xfrm>
                <a:off x="1031156" y="4286250"/>
                <a:ext cx="1196976" cy="39710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8">
                  <a:defRPr/>
                </a:pPr>
                <a:r>
                  <a:rPr lang="zh-CN" altLang="en-US" sz="1600" b="1" i="1" dirty="0">
                    <a:solidFill>
                      <a:schemeClr val="bg1"/>
                    </a:solidFill>
                  </a:rPr>
                  <a:t>关键字</a:t>
                </a:r>
              </a:p>
            </p:txBody>
          </p:sp>
        </p:grpSp>
      </p:grpSp>
      <p:sp>
        <p:nvSpPr>
          <p:cNvPr id="11" name="îṩļîḓè">
            <a:extLst>
              <a:ext uri="{FF2B5EF4-FFF2-40B4-BE49-F238E27FC236}">
                <a16:creationId xmlns:a16="http://schemas.microsoft.com/office/drawing/2014/main" id="{0539C38C-CE03-469A-9791-6EB87E14A733}"/>
              </a:ext>
            </a:extLst>
          </p:cNvPr>
          <p:cNvSpPr/>
          <p:nvPr/>
        </p:nvSpPr>
        <p:spPr>
          <a:xfrm>
            <a:off x="8860010" y="2257864"/>
            <a:ext cx="2321323" cy="319533"/>
          </a:xfrm>
          <a:prstGeom prst="roundRect">
            <a:avLst>
              <a:gd name="adj" fmla="val 50000"/>
            </a:avLst>
          </a:prstGeom>
          <a:solidFill>
            <a:schemeClr val="accent2"/>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2" name="îšḻíḋe">
            <a:extLst>
              <a:ext uri="{FF2B5EF4-FFF2-40B4-BE49-F238E27FC236}">
                <a16:creationId xmlns:a16="http://schemas.microsoft.com/office/drawing/2014/main" id="{2A907812-6FC2-436B-8A3F-C51A008D2A64}"/>
              </a:ext>
            </a:extLst>
          </p:cNvPr>
          <p:cNvSpPr/>
          <p:nvPr/>
        </p:nvSpPr>
        <p:spPr>
          <a:xfrm>
            <a:off x="6908274" y="2257864"/>
            <a:ext cx="2321323" cy="319533"/>
          </a:xfrm>
          <a:prstGeom prst="roundRect">
            <a:avLst>
              <a:gd name="adj" fmla="val 50000"/>
            </a:avLst>
          </a:prstGeom>
          <a:solidFill>
            <a:schemeClr val="accent1"/>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3" name="î$ḻíḓe">
            <a:extLst>
              <a:ext uri="{FF2B5EF4-FFF2-40B4-BE49-F238E27FC236}">
                <a16:creationId xmlns:a16="http://schemas.microsoft.com/office/drawing/2014/main" id="{1C8761AF-1C69-4FA0-977C-A992A24980A2}"/>
              </a:ext>
            </a:extLst>
          </p:cNvPr>
          <p:cNvSpPr/>
          <p:nvPr/>
        </p:nvSpPr>
        <p:spPr>
          <a:xfrm>
            <a:off x="4958184" y="2257864"/>
            <a:ext cx="2321323" cy="319533"/>
          </a:xfrm>
          <a:prstGeom prst="roundRect">
            <a:avLst>
              <a:gd name="adj" fmla="val 50000"/>
            </a:avLst>
          </a:prstGeom>
          <a:solidFill>
            <a:schemeClr val="accent2"/>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4" name="îṧ1íďè">
            <a:extLst>
              <a:ext uri="{FF2B5EF4-FFF2-40B4-BE49-F238E27FC236}">
                <a16:creationId xmlns:a16="http://schemas.microsoft.com/office/drawing/2014/main" id="{6A768870-DC5E-4E16-ADA0-5ADBC8B26FE5}"/>
              </a:ext>
            </a:extLst>
          </p:cNvPr>
          <p:cNvSpPr/>
          <p:nvPr/>
        </p:nvSpPr>
        <p:spPr>
          <a:xfrm>
            <a:off x="5259946" y="2007966"/>
            <a:ext cx="1319508" cy="855791"/>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2017</a:t>
            </a:r>
          </a:p>
        </p:txBody>
      </p:sp>
      <p:sp>
        <p:nvSpPr>
          <p:cNvPr id="15" name="îṧľïḓé">
            <a:extLst>
              <a:ext uri="{FF2B5EF4-FFF2-40B4-BE49-F238E27FC236}">
                <a16:creationId xmlns:a16="http://schemas.microsoft.com/office/drawing/2014/main" id="{476F9A8C-B0A5-4E6C-BC26-4CBB3E54C7BB}"/>
              </a:ext>
            </a:extLst>
          </p:cNvPr>
          <p:cNvSpPr/>
          <p:nvPr/>
        </p:nvSpPr>
        <p:spPr>
          <a:xfrm>
            <a:off x="2937803" y="2257864"/>
            <a:ext cx="2321323" cy="319533"/>
          </a:xfrm>
          <a:prstGeom prst="roundRect">
            <a:avLst>
              <a:gd name="adj" fmla="val 50000"/>
            </a:avLst>
          </a:prstGeom>
          <a:solidFill>
            <a:schemeClr val="accent1"/>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6" name="íSļiďé">
            <a:extLst>
              <a:ext uri="{FF2B5EF4-FFF2-40B4-BE49-F238E27FC236}">
                <a16:creationId xmlns:a16="http://schemas.microsoft.com/office/drawing/2014/main" id="{25FC60FD-48C5-4430-83DD-6E908BFE1F64}"/>
              </a:ext>
            </a:extLst>
          </p:cNvPr>
          <p:cNvSpPr/>
          <p:nvPr/>
        </p:nvSpPr>
        <p:spPr>
          <a:xfrm>
            <a:off x="4981520" y="2297321"/>
            <a:ext cx="240771" cy="240618"/>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7" name="iṩľídé">
            <a:extLst>
              <a:ext uri="{FF2B5EF4-FFF2-40B4-BE49-F238E27FC236}">
                <a16:creationId xmlns:a16="http://schemas.microsoft.com/office/drawing/2014/main" id="{F2C1C8AC-34BA-474B-B8B2-0EFC7668836E}"/>
              </a:ext>
            </a:extLst>
          </p:cNvPr>
          <p:cNvSpPr/>
          <p:nvPr/>
        </p:nvSpPr>
        <p:spPr>
          <a:xfrm>
            <a:off x="3294850" y="2007966"/>
            <a:ext cx="1647301" cy="85579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2016</a:t>
            </a:r>
          </a:p>
        </p:txBody>
      </p:sp>
      <p:sp>
        <p:nvSpPr>
          <p:cNvPr id="18" name="ïSḻîḓe">
            <a:extLst>
              <a:ext uri="{FF2B5EF4-FFF2-40B4-BE49-F238E27FC236}">
                <a16:creationId xmlns:a16="http://schemas.microsoft.com/office/drawing/2014/main" id="{B1C33698-9FF5-4932-969A-67271826CC65}"/>
              </a:ext>
            </a:extLst>
          </p:cNvPr>
          <p:cNvSpPr/>
          <p:nvPr/>
        </p:nvSpPr>
        <p:spPr>
          <a:xfrm rot="19200000">
            <a:off x="1637144" y="2731577"/>
            <a:ext cx="1778138" cy="319532"/>
          </a:xfrm>
          <a:prstGeom prst="roundRect">
            <a:avLst>
              <a:gd name="adj" fmla="val 50000"/>
            </a:avLst>
          </a:prstGeom>
          <a:solidFill>
            <a:schemeClr val="accent2"/>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19" name="íSḷíḑê">
            <a:extLst>
              <a:ext uri="{FF2B5EF4-FFF2-40B4-BE49-F238E27FC236}">
                <a16:creationId xmlns:a16="http://schemas.microsoft.com/office/drawing/2014/main" id="{33212317-AE72-4100-A007-2B62E2468EBA}"/>
              </a:ext>
            </a:extLst>
          </p:cNvPr>
          <p:cNvSpPr/>
          <p:nvPr/>
        </p:nvSpPr>
        <p:spPr>
          <a:xfrm>
            <a:off x="2972151" y="2296323"/>
            <a:ext cx="240771" cy="240617"/>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0" name="iṡļide">
            <a:extLst>
              <a:ext uri="{FF2B5EF4-FFF2-40B4-BE49-F238E27FC236}">
                <a16:creationId xmlns:a16="http://schemas.microsoft.com/office/drawing/2014/main" id="{91D9E232-A857-4F11-AFFA-71E534201926}"/>
              </a:ext>
            </a:extLst>
          </p:cNvPr>
          <p:cNvSpPr/>
          <p:nvPr/>
        </p:nvSpPr>
        <p:spPr>
          <a:xfrm rot="19200000">
            <a:off x="1845123" y="1652941"/>
            <a:ext cx="2318489" cy="1697144"/>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2015</a:t>
            </a:r>
          </a:p>
        </p:txBody>
      </p:sp>
      <p:sp>
        <p:nvSpPr>
          <p:cNvPr id="21" name="ïšlíďe">
            <a:extLst>
              <a:ext uri="{FF2B5EF4-FFF2-40B4-BE49-F238E27FC236}">
                <a16:creationId xmlns:a16="http://schemas.microsoft.com/office/drawing/2014/main" id="{28C35E7E-7C5E-4C65-A813-53028D2A0DAD}"/>
              </a:ext>
            </a:extLst>
          </p:cNvPr>
          <p:cNvSpPr/>
          <p:nvPr/>
        </p:nvSpPr>
        <p:spPr>
          <a:xfrm rot="2400000">
            <a:off x="514350" y="2731578"/>
            <a:ext cx="1778137" cy="319532"/>
          </a:xfrm>
          <a:prstGeom prst="roundRect">
            <a:avLst>
              <a:gd name="adj" fmla="val 50000"/>
            </a:avLst>
          </a:prstGeom>
          <a:solidFill>
            <a:schemeClr val="accent1">
              <a:lumMod val="100000"/>
            </a:schemeClr>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2" name="îṥlíḋè">
            <a:extLst>
              <a:ext uri="{FF2B5EF4-FFF2-40B4-BE49-F238E27FC236}">
                <a16:creationId xmlns:a16="http://schemas.microsoft.com/office/drawing/2014/main" id="{7E94D9ED-1BE5-46A1-B636-77DF6D3B0280}"/>
              </a:ext>
            </a:extLst>
          </p:cNvPr>
          <p:cNvSpPr/>
          <p:nvPr/>
        </p:nvSpPr>
        <p:spPr>
          <a:xfrm>
            <a:off x="1842292" y="3242879"/>
            <a:ext cx="240771" cy="240616"/>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3" name="î$ḷîḑê">
            <a:extLst>
              <a:ext uri="{FF2B5EF4-FFF2-40B4-BE49-F238E27FC236}">
                <a16:creationId xmlns:a16="http://schemas.microsoft.com/office/drawing/2014/main" id="{1D927D1D-3C2E-4D95-AAEB-F4744AB6A26B}"/>
              </a:ext>
            </a:extLst>
          </p:cNvPr>
          <p:cNvSpPr/>
          <p:nvPr/>
        </p:nvSpPr>
        <p:spPr>
          <a:xfrm rot="2400000">
            <a:off x="667174" y="2449075"/>
            <a:ext cx="1105781" cy="575128"/>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2014</a:t>
            </a:r>
          </a:p>
        </p:txBody>
      </p:sp>
      <p:sp>
        <p:nvSpPr>
          <p:cNvPr id="24" name="îšḻiḑé">
            <a:extLst>
              <a:ext uri="{FF2B5EF4-FFF2-40B4-BE49-F238E27FC236}">
                <a16:creationId xmlns:a16="http://schemas.microsoft.com/office/drawing/2014/main" id="{6B3CA7B5-7B4D-4E56-A884-A708A6A9AE73}"/>
              </a:ext>
            </a:extLst>
          </p:cNvPr>
          <p:cNvSpPr/>
          <p:nvPr/>
        </p:nvSpPr>
        <p:spPr>
          <a:xfrm>
            <a:off x="6978566" y="2297321"/>
            <a:ext cx="240771" cy="240618"/>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5" name="ïSľïďé">
            <a:extLst>
              <a:ext uri="{FF2B5EF4-FFF2-40B4-BE49-F238E27FC236}">
                <a16:creationId xmlns:a16="http://schemas.microsoft.com/office/drawing/2014/main" id="{BA546AD7-E5A3-4524-8CAE-C887CF1C914B}"/>
              </a:ext>
            </a:extLst>
          </p:cNvPr>
          <p:cNvSpPr/>
          <p:nvPr/>
        </p:nvSpPr>
        <p:spPr>
          <a:xfrm>
            <a:off x="8924139" y="2297321"/>
            <a:ext cx="240771" cy="240618"/>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6" name="išľíḍe">
            <a:extLst>
              <a:ext uri="{FF2B5EF4-FFF2-40B4-BE49-F238E27FC236}">
                <a16:creationId xmlns:a16="http://schemas.microsoft.com/office/drawing/2014/main" id="{73F32961-88A0-4D0E-94E9-2D99F424BEF5}"/>
              </a:ext>
            </a:extLst>
          </p:cNvPr>
          <p:cNvSpPr/>
          <p:nvPr/>
        </p:nvSpPr>
        <p:spPr>
          <a:xfrm>
            <a:off x="10629869" y="1674719"/>
            <a:ext cx="890620" cy="1485824"/>
          </a:xfrm>
          <a:custGeom>
            <a:avLst/>
            <a:gdLst/>
            <a:ahLst/>
            <a:cxnLst>
              <a:cxn ang="0">
                <a:pos x="wd2" y="hd2"/>
              </a:cxn>
              <a:cxn ang="5400000">
                <a:pos x="wd2" y="hd2"/>
              </a:cxn>
              <a:cxn ang="10800000">
                <a:pos x="wd2" y="hd2"/>
              </a:cxn>
              <a:cxn ang="16200000">
                <a:pos x="wd2" y="hd2"/>
              </a:cxn>
            </a:cxnLst>
            <a:rect l="0" t="0" r="r" b="b"/>
            <a:pathLst>
              <a:path w="21220" h="21386" extrusionOk="0">
                <a:moveTo>
                  <a:pt x="3629" y="0"/>
                </a:moveTo>
                <a:cubicBezTo>
                  <a:pt x="2700" y="0"/>
                  <a:pt x="1772" y="213"/>
                  <a:pt x="1063" y="641"/>
                </a:cubicBezTo>
                <a:cubicBezTo>
                  <a:pt x="-354" y="1497"/>
                  <a:pt x="-354" y="2884"/>
                  <a:pt x="1063" y="3740"/>
                </a:cubicBezTo>
                <a:lnTo>
                  <a:pt x="12572" y="10692"/>
                </a:lnTo>
                <a:lnTo>
                  <a:pt x="1063" y="17644"/>
                </a:lnTo>
                <a:cubicBezTo>
                  <a:pt x="-354" y="18501"/>
                  <a:pt x="-354" y="19888"/>
                  <a:pt x="1063" y="20744"/>
                </a:cubicBezTo>
                <a:cubicBezTo>
                  <a:pt x="2481" y="21600"/>
                  <a:pt x="4776" y="21600"/>
                  <a:pt x="6194" y="20744"/>
                </a:cubicBezTo>
                <a:lnTo>
                  <a:pt x="20164" y="12304"/>
                </a:lnTo>
                <a:cubicBezTo>
                  <a:pt x="20899" y="11860"/>
                  <a:pt x="21246" y="11274"/>
                  <a:pt x="21219" y="10692"/>
                </a:cubicBezTo>
                <a:cubicBezTo>
                  <a:pt x="21246" y="10111"/>
                  <a:pt x="20899" y="9524"/>
                  <a:pt x="20164" y="9081"/>
                </a:cubicBezTo>
                <a:lnTo>
                  <a:pt x="6194" y="641"/>
                </a:lnTo>
                <a:cubicBezTo>
                  <a:pt x="5485" y="213"/>
                  <a:pt x="4557" y="0"/>
                  <a:pt x="3629" y="0"/>
                </a:cubicBezTo>
                <a:close/>
              </a:path>
            </a:pathLst>
          </a:custGeom>
          <a:solidFill>
            <a:schemeClr val="accent2"/>
          </a:solidFill>
          <a:ln w="12700" cap="flat">
            <a:noFill/>
            <a:miter lim="400000"/>
          </a:ln>
          <a:effectLst/>
        </p:spPr>
        <p:txBody>
          <a:bodyPr wrap="square" lIns="91440" tIns="45720" rIns="91440" bIns="45720" anchor="ctr">
            <a:normAutofit/>
          </a:bodyPr>
          <a:lstStyle/>
          <a:p>
            <a:pPr algn="ctr"/>
            <a:endParaRPr/>
          </a:p>
        </p:txBody>
      </p:sp>
      <p:sp>
        <p:nvSpPr>
          <p:cNvPr id="27" name="íṩ1îde">
            <a:extLst>
              <a:ext uri="{FF2B5EF4-FFF2-40B4-BE49-F238E27FC236}">
                <a16:creationId xmlns:a16="http://schemas.microsoft.com/office/drawing/2014/main" id="{3B01509F-CD51-47C9-8658-AD97E28DA02D}"/>
              </a:ext>
            </a:extLst>
          </p:cNvPr>
          <p:cNvSpPr/>
          <p:nvPr/>
        </p:nvSpPr>
        <p:spPr>
          <a:xfrm>
            <a:off x="10834406" y="2297321"/>
            <a:ext cx="240771" cy="240618"/>
          </a:xfrm>
          <a:custGeom>
            <a:avLst/>
            <a:gdLst/>
            <a:ahLst/>
            <a:cxnLst>
              <a:cxn ang="0">
                <a:pos x="wd2" y="hd2"/>
              </a:cxn>
              <a:cxn ang="5400000">
                <a:pos x="wd2" y="hd2"/>
              </a:cxn>
              <a:cxn ang="10800000">
                <a:pos x="wd2" y="hd2"/>
              </a:cxn>
              <a:cxn ang="16200000">
                <a:pos x="wd2" y="hd2"/>
              </a:cxn>
            </a:cxnLst>
            <a:rect l="0" t="0" r="r" b="b"/>
            <a:pathLst>
              <a:path w="19680" h="20595" extrusionOk="0">
                <a:moveTo>
                  <a:pt x="9827" y="0"/>
                </a:moveTo>
                <a:cubicBezTo>
                  <a:pt x="7311" y="0"/>
                  <a:pt x="4799" y="992"/>
                  <a:pt x="2879" y="3002"/>
                </a:cubicBezTo>
                <a:cubicBezTo>
                  <a:pt x="-960" y="7022"/>
                  <a:pt x="-960" y="13559"/>
                  <a:pt x="2879" y="17580"/>
                </a:cubicBezTo>
                <a:cubicBezTo>
                  <a:pt x="6719" y="21600"/>
                  <a:pt x="12961" y="21600"/>
                  <a:pt x="16801" y="17580"/>
                </a:cubicBezTo>
                <a:cubicBezTo>
                  <a:pt x="20640" y="13559"/>
                  <a:pt x="20640" y="7022"/>
                  <a:pt x="16801" y="3002"/>
                </a:cubicBezTo>
                <a:cubicBezTo>
                  <a:pt x="14881" y="992"/>
                  <a:pt x="12343" y="0"/>
                  <a:pt x="9827" y="0"/>
                </a:cubicBezTo>
                <a:close/>
                <a:moveTo>
                  <a:pt x="9827" y="3435"/>
                </a:moveTo>
                <a:cubicBezTo>
                  <a:pt x="11504" y="3435"/>
                  <a:pt x="13196" y="4096"/>
                  <a:pt x="14476" y="5436"/>
                </a:cubicBezTo>
                <a:cubicBezTo>
                  <a:pt x="17036" y="8116"/>
                  <a:pt x="17036" y="12465"/>
                  <a:pt x="14476" y="15146"/>
                </a:cubicBezTo>
                <a:cubicBezTo>
                  <a:pt x="11917" y="17826"/>
                  <a:pt x="7763" y="17826"/>
                  <a:pt x="5204" y="15146"/>
                </a:cubicBezTo>
                <a:cubicBezTo>
                  <a:pt x="2644" y="12465"/>
                  <a:pt x="2644" y="8116"/>
                  <a:pt x="5204" y="5436"/>
                </a:cubicBezTo>
                <a:cubicBezTo>
                  <a:pt x="6484" y="4096"/>
                  <a:pt x="8150" y="3435"/>
                  <a:pt x="9827" y="3435"/>
                </a:cubicBezTo>
                <a:close/>
                <a:moveTo>
                  <a:pt x="9827" y="6870"/>
                </a:moveTo>
                <a:cubicBezTo>
                  <a:pt x="8988" y="6870"/>
                  <a:pt x="8168" y="7200"/>
                  <a:pt x="7528" y="7870"/>
                </a:cubicBezTo>
                <a:cubicBezTo>
                  <a:pt x="6249" y="9210"/>
                  <a:pt x="6249" y="11371"/>
                  <a:pt x="7528" y="12711"/>
                </a:cubicBezTo>
                <a:cubicBezTo>
                  <a:pt x="8808" y="14052"/>
                  <a:pt x="10872" y="14052"/>
                  <a:pt x="12152" y="12711"/>
                </a:cubicBezTo>
                <a:cubicBezTo>
                  <a:pt x="13431" y="11371"/>
                  <a:pt x="13431" y="9210"/>
                  <a:pt x="12152" y="7870"/>
                </a:cubicBezTo>
                <a:cubicBezTo>
                  <a:pt x="11512" y="7200"/>
                  <a:pt x="10666" y="6870"/>
                  <a:pt x="9827" y="6870"/>
                </a:cubicBezTo>
                <a:close/>
              </a:path>
            </a:pathLst>
          </a:custGeom>
          <a:solidFill>
            <a:srgbClr val="FFFFFF"/>
          </a:solidFill>
          <a:ln w="12700" cap="flat">
            <a:noFill/>
            <a:miter lim="400000"/>
          </a:ln>
          <a:effectLst/>
        </p:spPr>
        <p:txBody>
          <a:bodyPr wrap="square" lIns="91440" tIns="45720" rIns="91440" bIns="45720" anchor="ctr">
            <a:normAutofit fontScale="62500" lnSpcReduction="20000"/>
          </a:bodyPr>
          <a:lstStyle/>
          <a:p>
            <a:pPr algn="ctr"/>
            <a:endParaRPr/>
          </a:p>
        </p:txBody>
      </p:sp>
      <p:sp>
        <p:nvSpPr>
          <p:cNvPr id="28" name="išḷíḑè">
            <a:extLst>
              <a:ext uri="{FF2B5EF4-FFF2-40B4-BE49-F238E27FC236}">
                <a16:creationId xmlns:a16="http://schemas.microsoft.com/office/drawing/2014/main" id="{D5D0D332-9BDC-498A-BF93-0B9D86C68346}"/>
              </a:ext>
            </a:extLst>
          </p:cNvPr>
          <p:cNvSpPr/>
          <p:nvPr/>
        </p:nvSpPr>
        <p:spPr>
          <a:xfrm>
            <a:off x="7258284" y="1953204"/>
            <a:ext cx="1547879" cy="938139"/>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2018</a:t>
            </a:r>
          </a:p>
        </p:txBody>
      </p:sp>
      <p:sp>
        <p:nvSpPr>
          <p:cNvPr id="29" name="iṥḻïḑe">
            <a:extLst>
              <a:ext uri="{FF2B5EF4-FFF2-40B4-BE49-F238E27FC236}">
                <a16:creationId xmlns:a16="http://schemas.microsoft.com/office/drawing/2014/main" id="{51DE6E6D-8582-42CF-858C-CF7C7113393C}"/>
              </a:ext>
            </a:extLst>
          </p:cNvPr>
          <p:cNvSpPr/>
          <p:nvPr/>
        </p:nvSpPr>
        <p:spPr>
          <a:xfrm>
            <a:off x="9229039" y="1802681"/>
            <a:ext cx="1459706" cy="12804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val="1"/>
            </a:ext>
          </a:extLst>
        </p:spPr>
        <p:txBody>
          <a:bodyPr wrap="square" lIns="91440" tIns="45720" rIns="91440" bIns="45720" anchor="ctr">
            <a:normAutofit/>
          </a:bodyPr>
          <a:lstStyle/>
          <a:p>
            <a:r>
              <a:rPr lang="en-US" altLang="zh-CN" sz="1600" b="1" dirty="0">
                <a:solidFill>
                  <a:schemeClr val="bg1"/>
                </a:solidFill>
              </a:rPr>
              <a:t>2019</a:t>
            </a:r>
          </a:p>
        </p:txBody>
      </p:sp>
    </p:spTree>
    <p:extLst>
      <p:ext uri="{BB962C8B-B14F-4D97-AF65-F5344CB8AC3E}">
        <p14:creationId xmlns:p14="http://schemas.microsoft.com/office/powerpoint/2010/main" val="2623610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29E4C-8962-49C5-B1C0-C34755700264}"/>
              </a:ext>
            </a:extLst>
          </p:cNvPr>
          <p:cNvGrpSpPr/>
          <p:nvPr/>
        </p:nvGrpSpPr>
        <p:grpSpPr>
          <a:xfrm>
            <a:off x="3400425" y="0"/>
            <a:ext cx="8791576" cy="6890594"/>
            <a:chOff x="3400425" y="0"/>
            <a:chExt cx="8791576" cy="6890594"/>
          </a:xfrm>
        </p:grpSpPr>
        <p:pic>
          <p:nvPicPr>
            <p:cNvPr id="18" name="图片 17">
              <a:extLst>
                <a:ext uri="{FF2B5EF4-FFF2-40B4-BE49-F238E27FC236}">
                  <a16:creationId xmlns:a16="http://schemas.microsoft.com/office/drawing/2014/main" id="{BC326F9B-2820-44CF-A208-83126132535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2099" r="18951" b="10516"/>
            <a:stretch/>
          </p:blipFill>
          <p:spPr>
            <a:xfrm>
              <a:off x="8960743" y="431191"/>
              <a:ext cx="3231258" cy="6459403"/>
            </a:xfrm>
            <a:prstGeom prst="rect">
              <a:avLst/>
            </a:prstGeom>
          </p:spPr>
        </p:pic>
        <p:sp>
          <p:nvSpPr>
            <p:cNvPr id="2" name="矩形 1">
              <a:extLst>
                <a:ext uri="{FF2B5EF4-FFF2-40B4-BE49-F238E27FC236}">
                  <a16:creationId xmlns:a16="http://schemas.microsoft.com/office/drawing/2014/main" id="{BA71A844-31FA-4E9E-914D-50EDA2DDCF5C}"/>
                </a:ext>
              </a:extLst>
            </p:cNvPr>
            <p:cNvSpPr/>
            <p:nvPr/>
          </p:nvSpPr>
          <p:spPr>
            <a:xfrm>
              <a:off x="3400425" y="0"/>
              <a:ext cx="8791575"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B7A37D-13A1-41A5-ACFC-78771C83F89F}"/>
              </a:ext>
            </a:extLst>
          </p:cNvPr>
          <p:cNvSpPr/>
          <p:nvPr/>
        </p:nvSpPr>
        <p:spPr>
          <a:xfrm>
            <a:off x="0" y="0"/>
            <a:ext cx="3400425" cy="6858000"/>
          </a:xfrm>
          <a:prstGeom prst="rect">
            <a:avLst/>
          </a:prstGeom>
          <a:gradFill flip="none" rotWithShape="1">
            <a:gsLst>
              <a:gs pos="0">
                <a:schemeClr val="accent1"/>
              </a:gs>
              <a:gs pos="24000">
                <a:schemeClr val="accent1">
                  <a:lumMod val="7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7DDF7-9D77-4EC6-AD06-12E25EEF8DC7}"/>
              </a:ext>
            </a:extLst>
          </p:cNvPr>
          <p:cNvSpPr txBox="1"/>
          <p:nvPr/>
        </p:nvSpPr>
        <p:spPr>
          <a:xfrm>
            <a:off x="609104" y="1024098"/>
            <a:ext cx="1862689" cy="923330"/>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sz="5400" dirty="0">
                <a:solidFill>
                  <a:schemeClr val="bg1"/>
                </a:solidFill>
              </a:rPr>
              <a:t>Part  1</a:t>
            </a:r>
            <a:endParaRPr lang="zh-CN" altLang="en-US" sz="5400" dirty="0">
              <a:solidFill>
                <a:schemeClr val="bg1"/>
              </a:solidFill>
            </a:endParaRPr>
          </a:p>
        </p:txBody>
      </p:sp>
      <p:sp>
        <p:nvSpPr>
          <p:cNvPr id="7" name="文本框 6">
            <a:extLst>
              <a:ext uri="{FF2B5EF4-FFF2-40B4-BE49-F238E27FC236}">
                <a16:creationId xmlns:a16="http://schemas.microsoft.com/office/drawing/2014/main" id="{4DD7E43B-C553-4357-96D2-917ED9CA78F1}"/>
              </a:ext>
            </a:extLst>
          </p:cNvPr>
          <p:cNvSpPr txBox="1"/>
          <p:nvPr/>
        </p:nvSpPr>
        <p:spPr>
          <a:xfrm>
            <a:off x="609104" y="2050000"/>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2</a:t>
            </a:r>
            <a:endParaRPr lang="zh-CN" altLang="en-US" dirty="0"/>
          </a:p>
        </p:txBody>
      </p:sp>
      <p:sp>
        <p:nvSpPr>
          <p:cNvPr id="8" name="文本框 7">
            <a:extLst>
              <a:ext uri="{FF2B5EF4-FFF2-40B4-BE49-F238E27FC236}">
                <a16:creationId xmlns:a16="http://schemas.microsoft.com/office/drawing/2014/main" id="{4FDC23F9-4A7E-4D51-A8CB-F469C23125D2}"/>
              </a:ext>
            </a:extLst>
          </p:cNvPr>
          <p:cNvSpPr txBox="1"/>
          <p:nvPr/>
        </p:nvSpPr>
        <p:spPr>
          <a:xfrm>
            <a:off x="609104" y="3075902"/>
            <a:ext cx="1783437"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3</a:t>
            </a:r>
            <a:endParaRPr lang="zh-CN" altLang="en-US" dirty="0"/>
          </a:p>
        </p:txBody>
      </p:sp>
      <p:sp>
        <p:nvSpPr>
          <p:cNvPr id="9" name="文本框 8">
            <a:extLst>
              <a:ext uri="{FF2B5EF4-FFF2-40B4-BE49-F238E27FC236}">
                <a16:creationId xmlns:a16="http://schemas.microsoft.com/office/drawing/2014/main" id="{60D51FFF-454E-4CDF-9505-742301E59C31}"/>
              </a:ext>
            </a:extLst>
          </p:cNvPr>
          <p:cNvSpPr txBox="1"/>
          <p:nvPr/>
        </p:nvSpPr>
        <p:spPr>
          <a:xfrm>
            <a:off x="609104" y="4101804"/>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4</a:t>
            </a:r>
            <a:endParaRPr lang="zh-CN" altLang="en-US" dirty="0"/>
          </a:p>
        </p:txBody>
      </p:sp>
      <p:sp>
        <p:nvSpPr>
          <p:cNvPr id="10" name="文本框 9">
            <a:extLst>
              <a:ext uri="{FF2B5EF4-FFF2-40B4-BE49-F238E27FC236}">
                <a16:creationId xmlns:a16="http://schemas.microsoft.com/office/drawing/2014/main" id="{95CF544B-82A2-4D87-8116-59A8CBC479D6}"/>
              </a:ext>
            </a:extLst>
          </p:cNvPr>
          <p:cNvSpPr txBox="1"/>
          <p:nvPr/>
        </p:nvSpPr>
        <p:spPr>
          <a:xfrm>
            <a:off x="609104" y="5127704"/>
            <a:ext cx="1788246"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5</a:t>
            </a:r>
            <a:endParaRPr lang="zh-CN" altLang="en-US" dirty="0"/>
          </a:p>
        </p:txBody>
      </p:sp>
      <p:sp>
        <p:nvSpPr>
          <p:cNvPr id="12" name="等腰三角形 11">
            <a:extLst>
              <a:ext uri="{FF2B5EF4-FFF2-40B4-BE49-F238E27FC236}">
                <a16:creationId xmlns:a16="http://schemas.microsoft.com/office/drawing/2014/main" id="{917F9731-74D1-444F-AD65-656B4CA30640}"/>
              </a:ext>
            </a:extLst>
          </p:cNvPr>
          <p:cNvSpPr/>
          <p:nvPr/>
        </p:nvSpPr>
        <p:spPr>
          <a:xfrm rot="5400000">
            <a:off x="-31957" y="1256110"/>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4C81C9-48A5-4A61-85F0-7CFD48059B4F}"/>
              </a:ext>
            </a:extLst>
          </p:cNvPr>
          <p:cNvSpPr txBox="1"/>
          <p:nvPr/>
        </p:nvSpPr>
        <p:spPr>
          <a:xfrm>
            <a:off x="4518671" y="3075902"/>
            <a:ext cx="5724644" cy="830997"/>
          </a:xfrm>
          <a:prstGeom prst="rect">
            <a:avLst/>
          </a:prstGeom>
          <a:noFill/>
        </p:spPr>
        <p:txBody>
          <a:bodyPr wrap="none" rtlCol="0">
            <a:spAutoFit/>
          </a:bodyPr>
          <a:lstStyle/>
          <a:p>
            <a:pPr algn="ctr"/>
            <a:r>
              <a:rPr lang="zh-CN" altLang="en-US" sz="4800" spc="600" dirty="0">
                <a:solidFill>
                  <a:schemeClr val="tx2">
                    <a:lumMod val="50000"/>
                  </a:schemeClr>
                </a:solidFill>
                <a:latin typeface="造字工房方黑（非商用）常规体" pitchFamily="2" charset="-122"/>
                <a:ea typeface="造字工房方黑（非商用）常规体" pitchFamily="2" charset="-122"/>
              </a:rPr>
              <a:t>课题背景及方法论</a:t>
            </a:r>
          </a:p>
        </p:txBody>
      </p:sp>
      <p:sp>
        <p:nvSpPr>
          <p:cNvPr id="14" name="文本框 13">
            <a:extLst>
              <a:ext uri="{FF2B5EF4-FFF2-40B4-BE49-F238E27FC236}">
                <a16:creationId xmlns:a16="http://schemas.microsoft.com/office/drawing/2014/main" id="{DA48FC9D-C333-46B5-A629-090428F2C3F8}"/>
              </a:ext>
            </a:extLst>
          </p:cNvPr>
          <p:cNvSpPr txBox="1"/>
          <p:nvPr/>
        </p:nvSpPr>
        <p:spPr>
          <a:xfrm>
            <a:off x="5078920" y="3813298"/>
            <a:ext cx="4604146" cy="523220"/>
          </a:xfrm>
          <a:prstGeom prst="rect">
            <a:avLst/>
          </a:prstGeom>
          <a:noFill/>
        </p:spPr>
        <p:txBody>
          <a:bodyPr wrap="none" rtlCol="0">
            <a:spAutoFit/>
          </a:bodyPr>
          <a:lstStyle/>
          <a:p>
            <a:pPr algn="ctr"/>
            <a:r>
              <a:rPr lang="en-US" altLang="zh-CN" sz="2800" spc="100" dirty="0">
                <a:solidFill>
                  <a:schemeClr val="bg1">
                    <a:lumMod val="75000"/>
                  </a:schemeClr>
                </a:solidFill>
                <a:latin typeface="Arial" panose="020B0604020202020204" pitchFamily="34" charset="0"/>
                <a:cs typeface="Arial" panose="020B0604020202020204" pitchFamily="34" charset="0"/>
              </a:rPr>
              <a:t>Background of the project</a:t>
            </a:r>
            <a:endParaRPr lang="zh-CN" altLang="en-US" sz="2800" spc="100" dirty="0">
              <a:solidFill>
                <a:schemeClr val="bg1">
                  <a:lumMod val="75000"/>
                </a:schemeClr>
              </a:solidFill>
              <a:latin typeface="Arial" panose="020B0604020202020204" pitchFamily="34" charset="0"/>
              <a:cs typeface="Arial" panose="020B0604020202020204" pitchFamily="34" charset="0"/>
            </a:endParaRPr>
          </a:p>
        </p:txBody>
      </p:sp>
      <p:grpSp>
        <p:nvGrpSpPr>
          <p:cNvPr id="17" name="组合 16">
            <a:extLst>
              <a:ext uri="{FF2B5EF4-FFF2-40B4-BE49-F238E27FC236}">
                <a16:creationId xmlns:a16="http://schemas.microsoft.com/office/drawing/2014/main" id="{6A9CF72E-363C-49AB-9917-A55427252507}"/>
              </a:ext>
            </a:extLst>
          </p:cNvPr>
          <p:cNvGrpSpPr/>
          <p:nvPr/>
        </p:nvGrpSpPr>
        <p:grpSpPr>
          <a:xfrm>
            <a:off x="6759487" y="1325922"/>
            <a:ext cx="1243012" cy="1243012"/>
            <a:chOff x="6457951" y="1614725"/>
            <a:chExt cx="1143000" cy="1143000"/>
          </a:xfrm>
        </p:grpSpPr>
        <p:sp>
          <p:nvSpPr>
            <p:cNvPr id="15" name="double-wrench-tool-and-hammer-forming-a-cross_28483">
              <a:extLst>
                <a:ext uri="{FF2B5EF4-FFF2-40B4-BE49-F238E27FC236}">
                  <a16:creationId xmlns:a16="http://schemas.microsoft.com/office/drawing/2014/main" id="{B3455332-C726-45A3-B703-69E4A0EA85F9}"/>
                </a:ext>
              </a:extLst>
            </p:cNvPr>
            <p:cNvSpPr>
              <a:spLocks noChangeAspect="1"/>
            </p:cNvSpPr>
            <p:nvPr/>
          </p:nvSpPr>
          <p:spPr bwMode="auto">
            <a:xfrm>
              <a:off x="6647075" y="1821946"/>
              <a:ext cx="764753" cy="728559"/>
            </a:xfrm>
            <a:custGeom>
              <a:avLst/>
              <a:gdLst>
                <a:gd name="connsiteX0" fmla="*/ 474392 w 604567"/>
                <a:gd name="connsiteY0" fmla="*/ 431437 h 575955"/>
                <a:gd name="connsiteX1" fmla="*/ 505564 w 604567"/>
                <a:gd name="connsiteY1" fmla="*/ 462558 h 575955"/>
                <a:gd name="connsiteX2" fmla="*/ 494189 w 604567"/>
                <a:gd name="connsiteY2" fmla="*/ 505144 h 575955"/>
                <a:gd name="connsiteX3" fmla="*/ 451532 w 604567"/>
                <a:gd name="connsiteY3" fmla="*/ 516609 h 575955"/>
                <a:gd name="connsiteX4" fmla="*/ 420250 w 604567"/>
                <a:gd name="connsiteY4" fmla="*/ 485379 h 575955"/>
                <a:gd name="connsiteX5" fmla="*/ 431735 w 604567"/>
                <a:gd name="connsiteY5" fmla="*/ 442793 h 575955"/>
                <a:gd name="connsiteX6" fmla="*/ 474716 w 604567"/>
                <a:gd name="connsiteY6" fmla="*/ 415167 h 575955"/>
                <a:gd name="connsiteX7" fmla="*/ 423315 w 604567"/>
                <a:gd name="connsiteY7" fmla="*/ 428930 h 575955"/>
                <a:gd name="connsiteX8" fmla="*/ 417737 w 604567"/>
                <a:gd name="connsiteY8" fmla="*/ 434392 h 575955"/>
                <a:gd name="connsiteX9" fmla="*/ 403958 w 604567"/>
                <a:gd name="connsiteY9" fmla="*/ 485730 h 575955"/>
                <a:gd name="connsiteX10" fmla="*/ 406036 w 604567"/>
                <a:gd name="connsiteY10" fmla="*/ 493267 h 575955"/>
                <a:gd name="connsiteX11" fmla="*/ 443657 w 604567"/>
                <a:gd name="connsiteY11" fmla="*/ 530843 h 575955"/>
                <a:gd name="connsiteX12" fmla="*/ 449125 w 604567"/>
                <a:gd name="connsiteY12" fmla="*/ 533136 h 575955"/>
                <a:gd name="connsiteX13" fmla="*/ 451203 w 604567"/>
                <a:gd name="connsiteY13" fmla="*/ 532918 h 575955"/>
                <a:gd name="connsiteX14" fmla="*/ 502603 w 604567"/>
                <a:gd name="connsiteY14" fmla="*/ 519155 h 575955"/>
                <a:gd name="connsiteX15" fmla="*/ 508072 w 604567"/>
                <a:gd name="connsiteY15" fmla="*/ 513584 h 575955"/>
                <a:gd name="connsiteX16" fmla="*/ 521851 w 604567"/>
                <a:gd name="connsiteY16" fmla="*/ 462246 h 575955"/>
                <a:gd name="connsiteX17" fmla="*/ 519883 w 604567"/>
                <a:gd name="connsiteY17" fmla="*/ 454709 h 575955"/>
                <a:gd name="connsiteX18" fmla="*/ 482262 w 604567"/>
                <a:gd name="connsiteY18" fmla="*/ 417133 h 575955"/>
                <a:gd name="connsiteX19" fmla="*/ 474716 w 604567"/>
                <a:gd name="connsiteY19" fmla="*/ 415167 h 575955"/>
                <a:gd name="connsiteX20" fmla="*/ 462905 w 604567"/>
                <a:gd name="connsiteY20" fmla="*/ 372021 h 575955"/>
                <a:gd name="connsiteX21" fmla="*/ 535084 w 604567"/>
                <a:gd name="connsiteY21" fmla="*/ 401950 h 575955"/>
                <a:gd name="connsiteX22" fmla="*/ 565050 w 604567"/>
                <a:gd name="connsiteY22" fmla="*/ 474043 h 575955"/>
                <a:gd name="connsiteX23" fmla="*/ 535084 w 604567"/>
                <a:gd name="connsiteY23" fmla="*/ 546135 h 575955"/>
                <a:gd name="connsiteX24" fmla="*/ 462905 w 604567"/>
                <a:gd name="connsiteY24" fmla="*/ 575955 h 575955"/>
                <a:gd name="connsiteX25" fmla="*/ 390725 w 604567"/>
                <a:gd name="connsiteY25" fmla="*/ 546135 h 575955"/>
                <a:gd name="connsiteX26" fmla="*/ 367540 w 604567"/>
                <a:gd name="connsiteY26" fmla="*/ 437778 h 575955"/>
                <a:gd name="connsiteX27" fmla="*/ 368196 w 604567"/>
                <a:gd name="connsiteY27" fmla="*/ 436358 h 575955"/>
                <a:gd name="connsiteX28" fmla="*/ 369180 w 604567"/>
                <a:gd name="connsiteY28" fmla="*/ 434064 h 575955"/>
                <a:gd name="connsiteX29" fmla="*/ 369836 w 604567"/>
                <a:gd name="connsiteY29" fmla="*/ 432535 h 575955"/>
                <a:gd name="connsiteX30" fmla="*/ 390725 w 604567"/>
                <a:gd name="connsiteY30" fmla="*/ 401950 h 575955"/>
                <a:gd name="connsiteX31" fmla="*/ 462905 w 604567"/>
                <a:gd name="connsiteY31" fmla="*/ 372021 h 575955"/>
                <a:gd name="connsiteX32" fmla="*/ 351799 w 604567"/>
                <a:gd name="connsiteY32" fmla="*/ 312323 h 575955"/>
                <a:gd name="connsiteX33" fmla="*/ 407125 w 604567"/>
                <a:gd name="connsiteY33" fmla="*/ 367564 h 575955"/>
                <a:gd name="connsiteX34" fmla="*/ 381102 w 604567"/>
                <a:gd name="connsiteY34" fmla="*/ 387215 h 575955"/>
                <a:gd name="connsiteX35" fmla="*/ 358141 w 604567"/>
                <a:gd name="connsiteY35" fmla="*/ 420076 h 575955"/>
                <a:gd name="connsiteX36" fmla="*/ 301065 w 604567"/>
                <a:gd name="connsiteY36" fmla="*/ 363088 h 575955"/>
                <a:gd name="connsiteX37" fmla="*/ 206657 w 604567"/>
                <a:gd name="connsiteY37" fmla="*/ 167381 h 575955"/>
                <a:gd name="connsiteX38" fmla="*/ 289774 w 604567"/>
                <a:gd name="connsiteY38" fmla="*/ 250367 h 575955"/>
                <a:gd name="connsiteX39" fmla="*/ 239029 w 604567"/>
                <a:gd name="connsiteY39" fmla="*/ 301032 h 575955"/>
                <a:gd name="connsiteX40" fmla="*/ 155912 w 604567"/>
                <a:gd name="connsiteY40" fmla="*/ 218155 h 575955"/>
                <a:gd name="connsiteX41" fmla="*/ 157771 w 604567"/>
                <a:gd name="connsiteY41" fmla="*/ 217173 h 575955"/>
                <a:gd name="connsiteX42" fmla="*/ 160943 w 604567"/>
                <a:gd name="connsiteY42" fmla="*/ 215425 h 575955"/>
                <a:gd name="connsiteX43" fmla="*/ 166630 w 604567"/>
                <a:gd name="connsiteY43" fmla="*/ 211931 h 575955"/>
                <a:gd name="connsiteX44" fmla="*/ 169801 w 604567"/>
                <a:gd name="connsiteY44" fmla="*/ 209857 h 575955"/>
                <a:gd name="connsiteX45" fmla="*/ 175379 w 604567"/>
                <a:gd name="connsiteY45" fmla="*/ 205707 h 575955"/>
                <a:gd name="connsiteX46" fmla="*/ 177894 w 604567"/>
                <a:gd name="connsiteY46" fmla="*/ 203633 h 575955"/>
                <a:gd name="connsiteX47" fmla="*/ 185331 w 604567"/>
                <a:gd name="connsiteY47" fmla="*/ 196863 h 575955"/>
                <a:gd name="connsiteX48" fmla="*/ 192549 w 604567"/>
                <a:gd name="connsiteY48" fmla="*/ 188892 h 575955"/>
                <a:gd name="connsiteX49" fmla="*/ 194518 w 604567"/>
                <a:gd name="connsiteY49" fmla="*/ 186380 h 575955"/>
                <a:gd name="connsiteX50" fmla="*/ 199220 w 604567"/>
                <a:gd name="connsiteY50" fmla="*/ 179938 h 575955"/>
                <a:gd name="connsiteX51" fmla="*/ 201079 w 604567"/>
                <a:gd name="connsiteY51" fmla="*/ 177208 h 575955"/>
                <a:gd name="connsiteX52" fmla="*/ 206001 w 604567"/>
                <a:gd name="connsiteY52" fmla="*/ 168691 h 575955"/>
                <a:gd name="connsiteX53" fmla="*/ 206548 w 604567"/>
                <a:gd name="connsiteY53" fmla="*/ 167709 h 575955"/>
                <a:gd name="connsiteX54" fmla="*/ 206657 w 604567"/>
                <a:gd name="connsiteY54" fmla="*/ 167381 h 575955"/>
                <a:gd name="connsiteX55" fmla="*/ 431761 w 604567"/>
                <a:gd name="connsiteY55" fmla="*/ 130828 h 575955"/>
                <a:gd name="connsiteX56" fmla="*/ 451448 w 604567"/>
                <a:gd name="connsiteY56" fmla="*/ 150485 h 575955"/>
                <a:gd name="connsiteX57" fmla="*/ 470916 w 604567"/>
                <a:gd name="connsiteY57" fmla="*/ 169924 h 575955"/>
                <a:gd name="connsiteX58" fmla="*/ 147175 w 604567"/>
                <a:gd name="connsiteY58" fmla="*/ 494045 h 575955"/>
                <a:gd name="connsiteX59" fmla="*/ 146847 w 604567"/>
                <a:gd name="connsiteY59" fmla="*/ 494373 h 575955"/>
                <a:gd name="connsiteX60" fmla="*/ 144222 w 604567"/>
                <a:gd name="connsiteY60" fmla="*/ 496994 h 575955"/>
                <a:gd name="connsiteX61" fmla="*/ 142581 w 604567"/>
                <a:gd name="connsiteY61" fmla="*/ 497868 h 575955"/>
                <a:gd name="connsiteX62" fmla="*/ 107363 w 604567"/>
                <a:gd name="connsiteY62" fmla="*/ 494264 h 575955"/>
                <a:gd name="connsiteX63" fmla="*/ 103645 w 604567"/>
                <a:gd name="connsiteY63" fmla="*/ 459209 h 575955"/>
                <a:gd name="connsiteX64" fmla="*/ 104520 w 604567"/>
                <a:gd name="connsiteY64" fmla="*/ 457571 h 575955"/>
                <a:gd name="connsiteX65" fmla="*/ 242219 w 604567"/>
                <a:gd name="connsiteY65" fmla="*/ 319972 h 575955"/>
                <a:gd name="connsiteX66" fmla="*/ 245063 w 604567"/>
                <a:gd name="connsiteY66" fmla="*/ 318225 h 575955"/>
                <a:gd name="connsiteX67" fmla="*/ 306858 w 604567"/>
                <a:gd name="connsiteY67" fmla="*/ 256414 h 575955"/>
                <a:gd name="connsiteX68" fmla="*/ 308608 w 604567"/>
                <a:gd name="connsiteY68" fmla="*/ 253684 h 575955"/>
                <a:gd name="connsiteX69" fmla="*/ 102108 w 604567"/>
                <a:gd name="connsiteY69" fmla="*/ 11784 h 575955"/>
                <a:gd name="connsiteX70" fmla="*/ 174277 w 604567"/>
                <a:gd name="connsiteY70" fmla="*/ 41599 h 575955"/>
                <a:gd name="connsiteX71" fmla="*/ 198224 w 604567"/>
                <a:gd name="connsiteY71" fmla="*/ 147646 h 575955"/>
                <a:gd name="connsiteX72" fmla="*/ 197568 w 604567"/>
                <a:gd name="connsiteY72" fmla="*/ 149175 h 575955"/>
                <a:gd name="connsiteX73" fmla="*/ 196802 w 604567"/>
                <a:gd name="connsiteY73" fmla="*/ 151032 h 575955"/>
                <a:gd name="connsiteX74" fmla="*/ 174277 w 604567"/>
                <a:gd name="connsiteY74" fmla="*/ 185871 h 575955"/>
                <a:gd name="connsiteX75" fmla="*/ 142785 w 604567"/>
                <a:gd name="connsiteY75" fmla="*/ 207168 h 575955"/>
                <a:gd name="connsiteX76" fmla="*/ 140926 w 604567"/>
                <a:gd name="connsiteY76" fmla="*/ 207932 h 575955"/>
                <a:gd name="connsiteX77" fmla="*/ 139505 w 604567"/>
                <a:gd name="connsiteY77" fmla="*/ 208478 h 575955"/>
                <a:gd name="connsiteX78" fmla="*/ 101890 w 604567"/>
                <a:gd name="connsiteY78" fmla="*/ 215577 h 575955"/>
                <a:gd name="connsiteX79" fmla="*/ 29940 w 604567"/>
                <a:gd name="connsiteY79" fmla="*/ 185762 h 575955"/>
                <a:gd name="connsiteX80" fmla="*/ 3697 w 604567"/>
                <a:gd name="connsiteY80" fmla="*/ 86595 h 575955"/>
                <a:gd name="connsiteX81" fmla="*/ 52903 w 604567"/>
                <a:gd name="connsiteY81" fmla="*/ 135851 h 575955"/>
                <a:gd name="connsiteX82" fmla="*/ 58917 w 604567"/>
                <a:gd name="connsiteY82" fmla="*/ 138035 h 575955"/>
                <a:gd name="connsiteX83" fmla="*/ 115995 w 604567"/>
                <a:gd name="connsiteY83" fmla="*/ 135086 h 575955"/>
                <a:gd name="connsiteX84" fmla="*/ 123431 w 604567"/>
                <a:gd name="connsiteY84" fmla="*/ 127660 h 575955"/>
                <a:gd name="connsiteX85" fmla="*/ 126493 w 604567"/>
                <a:gd name="connsiteY85" fmla="*/ 70650 h 575955"/>
                <a:gd name="connsiteX86" fmla="*/ 124196 w 604567"/>
                <a:gd name="connsiteY86" fmla="*/ 64643 h 575955"/>
                <a:gd name="connsiteX87" fmla="*/ 74881 w 604567"/>
                <a:gd name="connsiteY87" fmla="*/ 15388 h 575955"/>
                <a:gd name="connsiteX88" fmla="*/ 102108 w 604567"/>
                <a:gd name="connsiteY88" fmla="*/ 11784 h 575955"/>
                <a:gd name="connsiteX89" fmla="*/ 362839 w 604567"/>
                <a:gd name="connsiteY89" fmla="*/ 0 h 575955"/>
                <a:gd name="connsiteX90" fmla="*/ 381652 w 604567"/>
                <a:gd name="connsiteY90" fmla="*/ 3822 h 575955"/>
                <a:gd name="connsiteX91" fmla="*/ 525595 w 604567"/>
                <a:gd name="connsiteY91" fmla="*/ 125584 h 575955"/>
                <a:gd name="connsiteX92" fmla="*/ 604567 w 604567"/>
                <a:gd name="connsiteY92" fmla="*/ 321058 h 575955"/>
                <a:gd name="connsiteX93" fmla="*/ 600739 w 604567"/>
                <a:gd name="connsiteY93" fmla="*/ 322696 h 575955"/>
                <a:gd name="connsiteX94" fmla="*/ 488406 w 604567"/>
                <a:gd name="connsiteY94" fmla="*/ 165334 h 575955"/>
                <a:gd name="connsiteX95" fmla="*/ 487531 w 604567"/>
                <a:gd name="connsiteY95" fmla="*/ 164351 h 575955"/>
                <a:gd name="connsiteX96" fmla="*/ 437217 w 604567"/>
                <a:gd name="connsiteY96" fmla="*/ 114227 h 575955"/>
                <a:gd name="connsiteX97" fmla="*/ 435357 w 604567"/>
                <a:gd name="connsiteY97" fmla="*/ 112807 h 575955"/>
                <a:gd name="connsiteX98" fmla="*/ 361855 w 604567"/>
                <a:gd name="connsiteY98" fmla="*/ 74149 h 575955"/>
                <a:gd name="connsiteX99" fmla="*/ 346651 w 604567"/>
                <a:gd name="connsiteY99" fmla="*/ 52199 h 57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567" h="575955">
                  <a:moveTo>
                    <a:pt x="474392" y="431437"/>
                  </a:moveTo>
                  <a:lnTo>
                    <a:pt x="505564" y="462558"/>
                  </a:lnTo>
                  <a:lnTo>
                    <a:pt x="494189" y="505144"/>
                  </a:lnTo>
                  <a:lnTo>
                    <a:pt x="451532" y="516609"/>
                  </a:lnTo>
                  <a:lnTo>
                    <a:pt x="420250" y="485379"/>
                  </a:lnTo>
                  <a:lnTo>
                    <a:pt x="431735" y="442793"/>
                  </a:lnTo>
                  <a:close/>
                  <a:moveTo>
                    <a:pt x="474716" y="415167"/>
                  </a:moveTo>
                  <a:lnTo>
                    <a:pt x="423315" y="428930"/>
                  </a:lnTo>
                  <a:cubicBezTo>
                    <a:pt x="420581" y="429586"/>
                    <a:pt x="418503" y="431770"/>
                    <a:pt x="417737" y="434392"/>
                  </a:cubicBezTo>
                  <a:lnTo>
                    <a:pt x="403958" y="485730"/>
                  </a:lnTo>
                  <a:cubicBezTo>
                    <a:pt x="403301" y="488461"/>
                    <a:pt x="404067" y="491301"/>
                    <a:pt x="406036" y="493267"/>
                  </a:cubicBezTo>
                  <a:lnTo>
                    <a:pt x="443657" y="530843"/>
                  </a:lnTo>
                  <a:cubicBezTo>
                    <a:pt x="445078" y="532372"/>
                    <a:pt x="447156" y="533136"/>
                    <a:pt x="449125" y="533136"/>
                  </a:cubicBezTo>
                  <a:cubicBezTo>
                    <a:pt x="449890" y="533136"/>
                    <a:pt x="450546" y="533136"/>
                    <a:pt x="451203" y="532918"/>
                  </a:cubicBezTo>
                  <a:lnTo>
                    <a:pt x="502603" y="519155"/>
                  </a:lnTo>
                  <a:cubicBezTo>
                    <a:pt x="505338" y="518390"/>
                    <a:pt x="507415" y="516315"/>
                    <a:pt x="508072" y="513584"/>
                  </a:cubicBezTo>
                  <a:lnTo>
                    <a:pt x="521851" y="462246"/>
                  </a:lnTo>
                  <a:cubicBezTo>
                    <a:pt x="522617" y="459624"/>
                    <a:pt x="521851" y="456675"/>
                    <a:pt x="519883" y="454709"/>
                  </a:cubicBezTo>
                  <a:lnTo>
                    <a:pt x="482262" y="417133"/>
                  </a:lnTo>
                  <a:cubicBezTo>
                    <a:pt x="480293" y="415167"/>
                    <a:pt x="477341" y="414403"/>
                    <a:pt x="474716" y="415167"/>
                  </a:cubicBezTo>
                  <a:close/>
                  <a:moveTo>
                    <a:pt x="462905" y="372021"/>
                  </a:moveTo>
                  <a:cubicBezTo>
                    <a:pt x="490245" y="372021"/>
                    <a:pt x="515836" y="382616"/>
                    <a:pt x="535084" y="401950"/>
                  </a:cubicBezTo>
                  <a:cubicBezTo>
                    <a:pt x="554442" y="421175"/>
                    <a:pt x="565050" y="446844"/>
                    <a:pt x="565050" y="474043"/>
                  </a:cubicBezTo>
                  <a:cubicBezTo>
                    <a:pt x="565050" y="501241"/>
                    <a:pt x="554442" y="526910"/>
                    <a:pt x="535084" y="546135"/>
                  </a:cubicBezTo>
                  <a:cubicBezTo>
                    <a:pt x="515836" y="565360"/>
                    <a:pt x="490245" y="575955"/>
                    <a:pt x="462905" y="575955"/>
                  </a:cubicBezTo>
                  <a:cubicBezTo>
                    <a:pt x="435673" y="575955"/>
                    <a:pt x="410082" y="565360"/>
                    <a:pt x="390725" y="546135"/>
                  </a:cubicBezTo>
                  <a:cubicBezTo>
                    <a:pt x="362290" y="517735"/>
                    <a:pt x="353213" y="475353"/>
                    <a:pt x="367540" y="437778"/>
                  </a:cubicBezTo>
                  <a:cubicBezTo>
                    <a:pt x="367758" y="437341"/>
                    <a:pt x="367977" y="436904"/>
                    <a:pt x="368196" y="436358"/>
                  </a:cubicBezTo>
                  <a:cubicBezTo>
                    <a:pt x="368415" y="435593"/>
                    <a:pt x="368852" y="434829"/>
                    <a:pt x="369180" y="434064"/>
                  </a:cubicBezTo>
                  <a:lnTo>
                    <a:pt x="369836" y="432535"/>
                  </a:lnTo>
                  <a:cubicBezTo>
                    <a:pt x="374976" y="420956"/>
                    <a:pt x="381976" y="410689"/>
                    <a:pt x="390725" y="401950"/>
                  </a:cubicBezTo>
                  <a:cubicBezTo>
                    <a:pt x="410082" y="382616"/>
                    <a:pt x="435673" y="372021"/>
                    <a:pt x="462905" y="372021"/>
                  </a:cubicBezTo>
                  <a:close/>
                  <a:moveTo>
                    <a:pt x="351799" y="312323"/>
                  </a:moveTo>
                  <a:lnTo>
                    <a:pt x="407125" y="367564"/>
                  </a:lnTo>
                  <a:cubicBezTo>
                    <a:pt x="397503" y="372914"/>
                    <a:pt x="388756" y="379464"/>
                    <a:pt x="381102" y="387215"/>
                  </a:cubicBezTo>
                  <a:cubicBezTo>
                    <a:pt x="371589" y="396604"/>
                    <a:pt x="363826" y="407740"/>
                    <a:pt x="358141" y="420076"/>
                  </a:cubicBezTo>
                  <a:lnTo>
                    <a:pt x="301065" y="363088"/>
                  </a:lnTo>
                  <a:close/>
                  <a:moveTo>
                    <a:pt x="206657" y="167381"/>
                  </a:moveTo>
                  <a:lnTo>
                    <a:pt x="289774" y="250367"/>
                  </a:lnTo>
                  <a:lnTo>
                    <a:pt x="239029" y="301032"/>
                  </a:lnTo>
                  <a:lnTo>
                    <a:pt x="155912" y="218155"/>
                  </a:lnTo>
                  <a:cubicBezTo>
                    <a:pt x="156568" y="217828"/>
                    <a:pt x="157115" y="217500"/>
                    <a:pt x="157771" y="217173"/>
                  </a:cubicBezTo>
                  <a:cubicBezTo>
                    <a:pt x="158865" y="216627"/>
                    <a:pt x="159958" y="215971"/>
                    <a:pt x="160943" y="215425"/>
                  </a:cubicBezTo>
                  <a:cubicBezTo>
                    <a:pt x="162911" y="214224"/>
                    <a:pt x="164771" y="213132"/>
                    <a:pt x="166630" y="211931"/>
                  </a:cubicBezTo>
                  <a:cubicBezTo>
                    <a:pt x="167723" y="211276"/>
                    <a:pt x="168708" y="210512"/>
                    <a:pt x="169801" y="209857"/>
                  </a:cubicBezTo>
                  <a:cubicBezTo>
                    <a:pt x="171660" y="208546"/>
                    <a:pt x="173520" y="207127"/>
                    <a:pt x="175379" y="205707"/>
                  </a:cubicBezTo>
                  <a:cubicBezTo>
                    <a:pt x="176144" y="204943"/>
                    <a:pt x="177019" y="204397"/>
                    <a:pt x="177894" y="203633"/>
                  </a:cubicBezTo>
                  <a:cubicBezTo>
                    <a:pt x="180410" y="201449"/>
                    <a:pt x="182925" y="199265"/>
                    <a:pt x="185331" y="196863"/>
                  </a:cubicBezTo>
                  <a:cubicBezTo>
                    <a:pt x="187956" y="194351"/>
                    <a:pt x="190252" y="191622"/>
                    <a:pt x="192549" y="188892"/>
                  </a:cubicBezTo>
                  <a:cubicBezTo>
                    <a:pt x="193315" y="188018"/>
                    <a:pt x="193861" y="187145"/>
                    <a:pt x="194518" y="186380"/>
                  </a:cubicBezTo>
                  <a:cubicBezTo>
                    <a:pt x="196158" y="184306"/>
                    <a:pt x="197689" y="182122"/>
                    <a:pt x="199220" y="179938"/>
                  </a:cubicBezTo>
                  <a:cubicBezTo>
                    <a:pt x="199876" y="178955"/>
                    <a:pt x="200423" y="178082"/>
                    <a:pt x="201079" y="177208"/>
                  </a:cubicBezTo>
                  <a:cubicBezTo>
                    <a:pt x="202829" y="174478"/>
                    <a:pt x="204470" y="171639"/>
                    <a:pt x="206001" y="168691"/>
                  </a:cubicBezTo>
                  <a:cubicBezTo>
                    <a:pt x="206110" y="168364"/>
                    <a:pt x="206329" y="168036"/>
                    <a:pt x="206548" y="167709"/>
                  </a:cubicBezTo>
                  <a:cubicBezTo>
                    <a:pt x="206548" y="167599"/>
                    <a:pt x="206657" y="167490"/>
                    <a:pt x="206657" y="167381"/>
                  </a:cubicBezTo>
                  <a:close/>
                  <a:moveTo>
                    <a:pt x="431761" y="130828"/>
                  </a:moveTo>
                  <a:lnTo>
                    <a:pt x="451448" y="150485"/>
                  </a:lnTo>
                  <a:lnTo>
                    <a:pt x="470916" y="169924"/>
                  </a:lnTo>
                  <a:cubicBezTo>
                    <a:pt x="335185" y="305884"/>
                    <a:pt x="151003" y="490332"/>
                    <a:pt x="147175" y="494045"/>
                  </a:cubicBezTo>
                  <a:cubicBezTo>
                    <a:pt x="147065" y="494155"/>
                    <a:pt x="146956" y="494264"/>
                    <a:pt x="146847" y="494373"/>
                  </a:cubicBezTo>
                  <a:lnTo>
                    <a:pt x="144222" y="496994"/>
                  </a:lnTo>
                  <a:cubicBezTo>
                    <a:pt x="143675" y="497212"/>
                    <a:pt x="143128" y="497540"/>
                    <a:pt x="142581" y="497868"/>
                  </a:cubicBezTo>
                  <a:cubicBezTo>
                    <a:pt x="131753" y="504966"/>
                    <a:pt x="116550" y="503437"/>
                    <a:pt x="107363" y="494264"/>
                  </a:cubicBezTo>
                  <a:cubicBezTo>
                    <a:pt x="97957" y="484872"/>
                    <a:pt x="96426" y="470129"/>
                    <a:pt x="103645" y="459209"/>
                  </a:cubicBezTo>
                  <a:cubicBezTo>
                    <a:pt x="103973" y="458663"/>
                    <a:pt x="104301" y="458117"/>
                    <a:pt x="104520" y="457571"/>
                  </a:cubicBezTo>
                  <a:lnTo>
                    <a:pt x="242219" y="319972"/>
                  </a:lnTo>
                  <a:cubicBezTo>
                    <a:pt x="243313" y="319535"/>
                    <a:pt x="244188" y="318989"/>
                    <a:pt x="245063" y="318225"/>
                  </a:cubicBezTo>
                  <a:lnTo>
                    <a:pt x="306858" y="256414"/>
                  </a:lnTo>
                  <a:cubicBezTo>
                    <a:pt x="307733" y="255650"/>
                    <a:pt x="308280" y="254667"/>
                    <a:pt x="308608" y="253684"/>
                  </a:cubicBezTo>
                  <a:close/>
                  <a:moveTo>
                    <a:pt x="102108" y="11784"/>
                  </a:moveTo>
                  <a:cubicBezTo>
                    <a:pt x="129336" y="11784"/>
                    <a:pt x="155032" y="22378"/>
                    <a:pt x="174277" y="41599"/>
                  </a:cubicBezTo>
                  <a:cubicBezTo>
                    <a:pt x="201832" y="69121"/>
                    <a:pt x="211236" y="110841"/>
                    <a:pt x="198224" y="147646"/>
                  </a:cubicBezTo>
                  <a:cubicBezTo>
                    <a:pt x="198114" y="148192"/>
                    <a:pt x="197786" y="148629"/>
                    <a:pt x="197568" y="149175"/>
                  </a:cubicBezTo>
                  <a:cubicBezTo>
                    <a:pt x="197349" y="149830"/>
                    <a:pt x="197130" y="150376"/>
                    <a:pt x="196802" y="151032"/>
                  </a:cubicBezTo>
                  <a:cubicBezTo>
                    <a:pt x="191663" y="164356"/>
                    <a:pt x="184009" y="176151"/>
                    <a:pt x="174277" y="185871"/>
                  </a:cubicBezTo>
                  <a:cubicBezTo>
                    <a:pt x="165311" y="194826"/>
                    <a:pt x="154704" y="201925"/>
                    <a:pt x="142785" y="207168"/>
                  </a:cubicBezTo>
                  <a:cubicBezTo>
                    <a:pt x="142129" y="207386"/>
                    <a:pt x="141473" y="207714"/>
                    <a:pt x="140926" y="207932"/>
                  </a:cubicBezTo>
                  <a:lnTo>
                    <a:pt x="139505" y="208478"/>
                  </a:lnTo>
                  <a:cubicBezTo>
                    <a:pt x="127477" y="213174"/>
                    <a:pt x="114793" y="215577"/>
                    <a:pt x="101890" y="215577"/>
                  </a:cubicBezTo>
                  <a:cubicBezTo>
                    <a:pt x="74663" y="215577"/>
                    <a:pt x="49076" y="204983"/>
                    <a:pt x="29940" y="185762"/>
                  </a:cubicBezTo>
                  <a:cubicBezTo>
                    <a:pt x="3697" y="159550"/>
                    <a:pt x="-6035" y="121762"/>
                    <a:pt x="3697" y="86595"/>
                  </a:cubicBezTo>
                  <a:lnTo>
                    <a:pt x="52903" y="135851"/>
                  </a:lnTo>
                  <a:cubicBezTo>
                    <a:pt x="54543" y="137380"/>
                    <a:pt x="56620" y="138254"/>
                    <a:pt x="58917" y="138035"/>
                  </a:cubicBezTo>
                  <a:lnTo>
                    <a:pt x="115995" y="135086"/>
                  </a:lnTo>
                  <a:cubicBezTo>
                    <a:pt x="120041" y="134868"/>
                    <a:pt x="123212" y="131592"/>
                    <a:pt x="123431" y="127660"/>
                  </a:cubicBezTo>
                  <a:lnTo>
                    <a:pt x="126493" y="70650"/>
                  </a:lnTo>
                  <a:cubicBezTo>
                    <a:pt x="126602" y="68357"/>
                    <a:pt x="125727" y="66172"/>
                    <a:pt x="124196" y="64643"/>
                  </a:cubicBezTo>
                  <a:lnTo>
                    <a:pt x="74881" y="15388"/>
                  </a:lnTo>
                  <a:cubicBezTo>
                    <a:pt x="83738" y="12985"/>
                    <a:pt x="92814" y="11784"/>
                    <a:pt x="102108" y="11784"/>
                  </a:cubicBezTo>
                  <a:close/>
                  <a:moveTo>
                    <a:pt x="362839" y="0"/>
                  </a:moveTo>
                  <a:lnTo>
                    <a:pt x="381652" y="3822"/>
                  </a:lnTo>
                  <a:lnTo>
                    <a:pt x="525595" y="125584"/>
                  </a:lnTo>
                  <a:lnTo>
                    <a:pt x="604567" y="321058"/>
                  </a:lnTo>
                  <a:lnTo>
                    <a:pt x="600739" y="322696"/>
                  </a:lnTo>
                  <a:lnTo>
                    <a:pt x="488406" y="165334"/>
                  </a:lnTo>
                  <a:cubicBezTo>
                    <a:pt x="488078" y="165006"/>
                    <a:pt x="487859" y="164679"/>
                    <a:pt x="487531" y="164351"/>
                  </a:cubicBezTo>
                  <a:lnTo>
                    <a:pt x="437217" y="114227"/>
                  </a:lnTo>
                  <a:cubicBezTo>
                    <a:pt x="436670" y="113681"/>
                    <a:pt x="436123" y="113135"/>
                    <a:pt x="435357" y="112807"/>
                  </a:cubicBezTo>
                  <a:lnTo>
                    <a:pt x="361855" y="74149"/>
                  </a:lnTo>
                  <a:lnTo>
                    <a:pt x="346651" y="52199"/>
                  </a:lnTo>
                  <a:close/>
                </a:path>
              </a:pathLst>
            </a:custGeom>
            <a:solidFill>
              <a:schemeClr val="accent1"/>
            </a:solidFill>
            <a:ln>
              <a:noFill/>
            </a:ln>
          </p:spPr>
        </p:sp>
        <p:sp>
          <p:nvSpPr>
            <p:cNvPr id="16" name="椭圆 15">
              <a:extLst>
                <a:ext uri="{FF2B5EF4-FFF2-40B4-BE49-F238E27FC236}">
                  <a16:creationId xmlns:a16="http://schemas.microsoft.com/office/drawing/2014/main" id="{B4FF99AB-5BA2-4471-83B2-5F6D0AAF181E}"/>
                </a:ext>
              </a:extLst>
            </p:cNvPr>
            <p:cNvSpPr/>
            <p:nvPr/>
          </p:nvSpPr>
          <p:spPr>
            <a:xfrm>
              <a:off x="6457951" y="1614725"/>
              <a:ext cx="1143000" cy="1143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2402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74ADC-16F4-4050-B300-E40F87CEBCF1}"/>
              </a:ext>
            </a:extLst>
          </p:cNvPr>
          <p:cNvSpPr>
            <a:spLocks noGrp="1"/>
          </p:cNvSpPr>
          <p:nvPr>
            <p:ph type="title"/>
          </p:nvPr>
        </p:nvSpPr>
        <p:spPr/>
        <p:txBody>
          <a:bodyPr/>
          <a:lstStyle/>
          <a:p>
            <a:r>
              <a:rPr lang="zh-CN" altLang="en-US" dirty="0"/>
              <a:t>这是一个</a:t>
            </a:r>
            <a:r>
              <a:rPr lang="en-US" altLang="zh-CN" dirty="0"/>
              <a:t>SWOT</a:t>
            </a:r>
            <a:r>
              <a:rPr lang="zh-CN" altLang="en-US" dirty="0"/>
              <a:t>分析图</a:t>
            </a:r>
          </a:p>
        </p:txBody>
      </p:sp>
      <p:sp>
        <p:nvSpPr>
          <p:cNvPr id="79" name="isļïdê">
            <a:extLst>
              <a:ext uri="{FF2B5EF4-FFF2-40B4-BE49-F238E27FC236}">
                <a16:creationId xmlns:a16="http://schemas.microsoft.com/office/drawing/2014/main" id="{7971DF2C-4146-42A4-98F0-FF65930E028F}"/>
              </a:ext>
            </a:extLst>
          </p:cNvPr>
          <p:cNvSpPr/>
          <p:nvPr/>
        </p:nvSpPr>
        <p:spPr>
          <a:xfrm>
            <a:off x="4109830" y="1831161"/>
            <a:ext cx="1833230" cy="1833230"/>
          </a:xfrm>
          <a:prstGeom prst="roundRect">
            <a:avLst>
              <a:gd name="adj" fmla="val 5067"/>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0" name="ïşḷîḑê">
            <a:extLst>
              <a:ext uri="{FF2B5EF4-FFF2-40B4-BE49-F238E27FC236}">
                <a16:creationId xmlns:a16="http://schemas.microsoft.com/office/drawing/2014/main" id="{B960E115-DF00-4E07-915F-E22C13602ECC}"/>
              </a:ext>
            </a:extLst>
          </p:cNvPr>
          <p:cNvSpPr/>
          <p:nvPr/>
        </p:nvSpPr>
        <p:spPr>
          <a:xfrm>
            <a:off x="4604117" y="2321018"/>
            <a:ext cx="1338943" cy="1338943"/>
          </a:xfrm>
          <a:prstGeom prst="roundRect">
            <a:avLst>
              <a:gd name="adj" fmla="val 5067"/>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4800" dirty="0">
                <a:latin typeface="+mj-lt"/>
              </a:rPr>
              <a:t>S</a:t>
            </a:r>
            <a:endParaRPr sz="4800" dirty="0">
              <a:latin typeface="+mj-lt"/>
            </a:endParaRPr>
          </a:p>
        </p:txBody>
      </p:sp>
      <p:sp>
        <p:nvSpPr>
          <p:cNvPr id="81" name="îsliḓê">
            <a:extLst>
              <a:ext uri="{FF2B5EF4-FFF2-40B4-BE49-F238E27FC236}">
                <a16:creationId xmlns:a16="http://schemas.microsoft.com/office/drawing/2014/main" id="{D58D5A7E-C1B1-435D-B712-65BFFA94BC4A}"/>
              </a:ext>
            </a:extLst>
          </p:cNvPr>
          <p:cNvSpPr/>
          <p:nvPr/>
        </p:nvSpPr>
        <p:spPr>
          <a:xfrm>
            <a:off x="6072524" y="2459457"/>
            <a:ext cx="1204933" cy="1204933"/>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2" name="ïṩ1îḍè">
            <a:extLst>
              <a:ext uri="{FF2B5EF4-FFF2-40B4-BE49-F238E27FC236}">
                <a16:creationId xmlns:a16="http://schemas.microsoft.com/office/drawing/2014/main" id="{AF60A2C4-3619-4DCE-A7E6-034539BA9EBE}"/>
              </a:ext>
            </a:extLst>
          </p:cNvPr>
          <p:cNvSpPr/>
          <p:nvPr/>
        </p:nvSpPr>
        <p:spPr>
          <a:xfrm>
            <a:off x="6072524" y="3000297"/>
            <a:ext cx="664094" cy="664094"/>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2400" dirty="0">
                <a:latin typeface="+mj-ea"/>
                <a:ea typeface="+mj-ea"/>
              </a:rPr>
              <a:t>W</a:t>
            </a:r>
            <a:endParaRPr sz="2400" dirty="0">
              <a:latin typeface="+mj-ea"/>
              <a:ea typeface="+mj-ea"/>
            </a:endParaRPr>
          </a:p>
        </p:txBody>
      </p:sp>
      <p:sp>
        <p:nvSpPr>
          <p:cNvPr id="83" name="iṣľîďè">
            <a:extLst>
              <a:ext uri="{FF2B5EF4-FFF2-40B4-BE49-F238E27FC236}">
                <a16:creationId xmlns:a16="http://schemas.microsoft.com/office/drawing/2014/main" id="{875B265D-78E8-4139-89E1-62F12A977D78}"/>
              </a:ext>
            </a:extLst>
          </p:cNvPr>
          <p:cNvSpPr/>
          <p:nvPr/>
        </p:nvSpPr>
        <p:spPr>
          <a:xfrm>
            <a:off x="4463026" y="3784468"/>
            <a:ext cx="1480034" cy="1480034"/>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4" name="î$ľíḑé">
            <a:extLst>
              <a:ext uri="{FF2B5EF4-FFF2-40B4-BE49-F238E27FC236}">
                <a16:creationId xmlns:a16="http://schemas.microsoft.com/office/drawing/2014/main" id="{5B9A34B6-3DCC-4761-B89A-1C65C6EB9376}"/>
              </a:ext>
            </a:extLst>
          </p:cNvPr>
          <p:cNvSpPr/>
          <p:nvPr/>
        </p:nvSpPr>
        <p:spPr>
          <a:xfrm>
            <a:off x="4954814" y="3784468"/>
            <a:ext cx="988246" cy="988246"/>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4000" dirty="0">
                <a:latin typeface="+mj-lt"/>
              </a:rPr>
              <a:t>T</a:t>
            </a:r>
            <a:endParaRPr sz="4000" dirty="0">
              <a:latin typeface="+mj-lt"/>
            </a:endParaRPr>
          </a:p>
        </p:txBody>
      </p:sp>
      <p:sp>
        <p:nvSpPr>
          <p:cNvPr id="85" name="îs1iďè">
            <a:extLst>
              <a:ext uri="{FF2B5EF4-FFF2-40B4-BE49-F238E27FC236}">
                <a16:creationId xmlns:a16="http://schemas.microsoft.com/office/drawing/2014/main" id="{37BCDDC6-B023-40FF-AAD2-0446C188F9C7}"/>
              </a:ext>
            </a:extLst>
          </p:cNvPr>
          <p:cNvSpPr/>
          <p:nvPr/>
        </p:nvSpPr>
        <p:spPr>
          <a:xfrm>
            <a:off x="6072524" y="3784468"/>
            <a:ext cx="1675850" cy="1675850"/>
          </a:xfrm>
          <a:prstGeom prst="roundRect">
            <a:avLst>
              <a:gd name="adj" fmla="val 5067"/>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6" name="iṧḷîḋê">
            <a:extLst>
              <a:ext uri="{FF2B5EF4-FFF2-40B4-BE49-F238E27FC236}">
                <a16:creationId xmlns:a16="http://schemas.microsoft.com/office/drawing/2014/main" id="{FEE56FAB-99DC-4504-8C8C-BCB5D5FC8FA1}"/>
              </a:ext>
            </a:extLst>
          </p:cNvPr>
          <p:cNvSpPr/>
          <p:nvPr/>
        </p:nvSpPr>
        <p:spPr>
          <a:xfrm>
            <a:off x="6072524" y="3784468"/>
            <a:ext cx="1252694" cy="1252694"/>
          </a:xfrm>
          <a:prstGeom prst="roundRect">
            <a:avLst>
              <a:gd name="adj" fmla="val 50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sz="4400" dirty="0">
                <a:latin typeface="+mj-lt"/>
              </a:rPr>
              <a:t>O</a:t>
            </a:r>
            <a:endParaRPr sz="4400" dirty="0">
              <a:latin typeface="+mj-lt"/>
            </a:endParaRPr>
          </a:p>
        </p:txBody>
      </p:sp>
      <p:grpSp>
        <p:nvGrpSpPr>
          <p:cNvPr id="4" name="组合 3">
            <a:extLst>
              <a:ext uri="{FF2B5EF4-FFF2-40B4-BE49-F238E27FC236}">
                <a16:creationId xmlns:a16="http://schemas.microsoft.com/office/drawing/2014/main" id="{45219C2A-6506-4D90-9823-0A0C3B8B1EE8}"/>
              </a:ext>
            </a:extLst>
          </p:cNvPr>
          <p:cNvGrpSpPr/>
          <p:nvPr/>
        </p:nvGrpSpPr>
        <p:grpSpPr>
          <a:xfrm>
            <a:off x="1049640" y="1815761"/>
            <a:ext cx="2597822" cy="1423871"/>
            <a:chOff x="827766" y="1765283"/>
            <a:chExt cx="2597822" cy="1423871"/>
          </a:xfrm>
        </p:grpSpPr>
        <p:sp>
          <p:nvSpPr>
            <p:cNvPr id="192" name="iṩļîḑe">
              <a:extLst>
                <a:ext uri="{FF2B5EF4-FFF2-40B4-BE49-F238E27FC236}">
                  <a16:creationId xmlns:a16="http://schemas.microsoft.com/office/drawing/2014/main" id="{D1BCED1D-4510-4A04-850C-19AC4F561CB3}"/>
                </a:ext>
              </a:extLst>
            </p:cNvPr>
            <p:cNvSpPr/>
            <p:nvPr/>
          </p:nvSpPr>
          <p:spPr>
            <a:xfrm>
              <a:off x="827766" y="1765283"/>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193" name="iṩļîḑe">
              <a:extLst>
                <a:ext uri="{FF2B5EF4-FFF2-40B4-BE49-F238E27FC236}">
                  <a16:creationId xmlns:a16="http://schemas.microsoft.com/office/drawing/2014/main" id="{DD7B3FF2-A622-4DCB-AAF5-16456AC9C5D8}"/>
                </a:ext>
              </a:extLst>
            </p:cNvPr>
            <p:cNvSpPr/>
            <p:nvPr/>
          </p:nvSpPr>
          <p:spPr>
            <a:xfrm>
              <a:off x="827766" y="2109437"/>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194" name="iṩļîḑe">
              <a:extLst>
                <a:ext uri="{FF2B5EF4-FFF2-40B4-BE49-F238E27FC236}">
                  <a16:creationId xmlns:a16="http://schemas.microsoft.com/office/drawing/2014/main" id="{A46932B5-50F3-441B-91D9-52F408D09FE7}"/>
                </a:ext>
              </a:extLst>
            </p:cNvPr>
            <p:cNvSpPr/>
            <p:nvPr/>
          </p:nvSpPr>
          <p:spPr>
            <a:xfrm>
              <a:off x="827766" y="2453591"/>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03.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195" name="iṩļîḑe">
              <a:extLst>
                <a:ext uri="{FF2B5EF4-FFF2-40B4-BE49-F238E27FC236}">
                  <a16:creationId xmlns:a16="http://schemas.microsoft.com/office/drawing/2014/main" id="{844E24C2-67E4-4843-A733-CFE103AC95AF}"/>
                </a:ext>
              </a:extLst>
            </p:cNvPr>
            <p:cNvSpPr/>
            <p:nvPr/>
          </p:nvSpPr>
          <p:spPr>
            <a:xfrm>
              <a:off x="841414" y="2784051"/>
              <a:ext cx="2584174" cy="405103"/>
            </a:xfrm>
            <a:prstGeom prst="rect">
              <a:avLst/>
            </a:prstGeom>
          </p:spPr>
          <p:txBody>
            <a:bodyPr wrap="square" lIns="91440" tIns="45720" rIns="91440" bIns="45720">
              <a:normAutofit/>
            </a:bodyPr>
            <a:lstStyle/>
            <a:p>
              <a:pPr>
                <a:lnSpc>
                  <a:spcPct val="120000"/>
                </a:lnSpc>
                <a:spcBef>
                  <a:spcPct val="0"/>
                </a:spcBef>
              </a:pPr>
              <a:r>
                <a:rPr lang="en-US" altLang="zh-CN" sz="1600" b="1" i="1" dirty="0">
                  <a:solidFill>
                    <a:schemeClr val="tx1">
                      <a:lumMod val="50000"/>
                      <a:lumOff val="50000"/>
                    </a:schemeClr>
                  </a:solidFill>
                </a:rPr>
                <a:t>……</a:t>
              </a:r>
            </a:p>
          </p:txBody>
        </p:sp>
      </p:grpSp>
      <p:grpSp>
        <p:nvGrpSpPr>
          <p:cNvPr id="196" name="组合 195">
            <a:extLst>
              <a:ext uri="{FF2B5EF4-FFF2-40B4-BE49-F238E27FC236}">
                <a16:creationId xmlns:a16="http://schemas.microsoft.com/office/drawing/2014/main" id="{328F99A6-4E18-4DCE-A95E-62AAC87F7BCA}"/>
              </a:ext>
            </a:extLst>
          </p:cNvPr>
          <p:cNvGrpSpPr/>
          <p:nvPr/>
        </p:nvGrpSpPr>
        <p:grpSpPr>
          <a:xfrm>
            <a:off x="8544538" y="1815761"/>
            <a:ext cx="2597822" cy="1423871"/>
            <a:chOff x="827766" y="1765283"/>
            <a:chExt cx="2597822" cy="1423871"/>
          </a:xfrm>
        </p:grpSpPr>
        <p:sp>
          <p:nvSpPr>
            <p:cNvPr id="197" name="iṩļîḑe">
              <a:extLst>
                <a:ext uri="{FF2B5EF4-FFF2-40B4-BE49-F238E27FC236}">
                  <a16:creationId xmlns:a16="http://schemas.microsoft.com/office/drawing/2014/main" id="{7993A378-0417-49B6-A631-8A118F26D4F4}"/>
                </a:ext>
              </a:extLst>
            </p:cNvPr>
            <p:cNvSpPr/>
            <p:nvPr/>
          </p:nvSpPr>
          <p:spPr>
            <a:xfrm>
              <a:off x="827766" y="1765283"/>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198" name="iṩļîḑe">
              <a:extLst>
                <a:ext uri="{FF2B5EF4-FFF2-40B4-BE49-F238E27FC236}">
                  <a16:creationId xmlns:a16="http://schemas.microsoft.com/office/drawing/2014/main" id="{1471AB86-F4CF-4C6E-AEFA-474FDEEC8E9F}"/>
                </a:ext>
              </a:extLst>
            </p:cNvPr>
            <p:cNvSpPr/>
            <p:nvPr/>
          </p:nvSpPr>
          <p:spPr>
            <a:xfrm>
              <a:off x="827766" y="2109437"/>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199" name="iṩļîḑe">
              <a:extLst>
                <a:ext uri="{FF2B5EF4-FFF2-40B4-BE49-F238E27FC236}">
                  <a16:creationId xmlns:a16="http://schemas.microsoft.com/office/drawing/2014/main" id="{DF819822-9F6B-464A-AAE2-A16E74E8B556}"/>
                </a:ext>
              </a:extLst>
            </p:cNvPr>
            <p:cNvSpPr/>
            <p:nvPr/>
          </p:nvSpPr>
          <p:spPr>
            <a:xfrm>
              <a:off x="827766" y="2453591"/>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03.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0" name="iṩļîḑe">
              <a:extLst>
                <a:ext uri="{FF2B5EF4-FFF2-40B4-BE49-F238E27FC236}">
                  <a16:creationId xmlns:a16="http://schemas.microsoft.com/office/drawing/2014/main" id="{4DD4D6C6-7801-4C41-91AC-330CD2324EEF}"/>
                </a:ext>
              </a:extLst>
            </p:cNvPr>
            <p:cNvSpPr/>
            <p:nvPr/>
          </p:nvSpPr>
          <p:spPr>
            <a:xfrm>
              <a:off x="841414" y="2784051"/>
              <a:ext cx="2584174" cy="405103"/>
            </a:xfrm>
            <a:prstGeom prst="rect">
              <a:avLst/>
            </a:prstGeom>
          </p:spPr>
          <p:txBody>
            <a:bodyPr wrap="square" lIns="91440" tIns="45720" rIns="91440" bIns="45720">
              <a:normAutofit/>
            </a:bodyPr>
            <a:lstStyle/>
            <a:p>
              <a:pPr>
                <a:lnSpc>
                  <a:spcPct val="120000"/>
                </a:lnSpc>
                <a:spcBef>
                  <a:spcPct val="0"/>
                </a:spcBef>
              </a:pPr>
              <a:r>
                <a:rPr lang="en-US" altLang="zh-CN" sz="1600" b="1" i="1" dirty="0">
                  <a:solidFill>
                    <a:schemeClr val="tx1">
                      <a:lumMod val="50000"/>
                      <a:lumOff val="50000"/>
                    </a:schemeClr>
                  </a:solidFill>
                </a:rPr>
                <a:t>……</a:t>
              </a:r>
            </a:p>
          </p:txBody>
        </p:sp>
      </p:grpSp>
      <p:grpSp>
        <p:nvGrpSpPr>
          <p:cNvPr id="201" name="组合 200">
            <a:extLst>
              <a:ext uri="{FF2B5EF4-FFF2-40B4-BE49-F238E27FC236}">
                <a16:creationId xmlns:a16="http://schemas.microsoft.com/office/drawing/2014/main" id="{9B03AC34-B1DD-442B-A5DE-1B25B2D1FE4F}"/>
              </a:ext>
            </a:extLst>
          </p:cNvPr>
          <p:cNvGrpSpPr/>
          <p:nvPr/>
        </p:nvGrpSpPr>
        <p:grpSpPr>
          <a:xfrm>
            <a:off x="8544538" y="4163175"/>
            <a:ext cx="2597822" cy="1423871"/>
            <a:chOff x="827766" y="1765283"/>
            <a:chExt cx="2597822" cy="1423871"/>
          </a:xfrm>
        </p:grpSpPr>
        <p:sp>
          <p:nvSpPr>
            <p:cNvPr id="202" name="iṩļîḑe">
              <a:extLst>
                <a:ext uri="{FF2B5EF4-FFF2-40B4-BE49-F238E27FC236}">
                  <a16:creationId xmlns:a16="http://schemas.microsoft.com/office/drawing/2014/main" id="{CAAE542C-F48B-4AB4-B2D7-6FDD6F6CA5B3}"/>
                </a:ext>
              </a:extLst>
            </p:cNvPr>
            <p:cNvSpPr/>
            <p:nvPr/>
          </p:nvSpPr>
          <p:spPr>
            <a:xfrm>
              <a:off x="827766" y="1765283"/>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3" name="iṩļîḑe">
              <a:extLst>
                <a:ext uri="{FF2B5EF4-FFF2-40B4-BE49-F238E27FC236}">
                  <a16:creationId xmlns:a16="http://schemas.microsoft.com/office/drawing/2014/main" id="{28B22B07-0D6B-4C90-8911-07AAD1F9AD39}"/>
                </a:ext>
              </a:extLst>
            </p:cNvPr>
            <p:cNvSpPr/>
            <p:nvPr/>
          </p:nvSpPr>
          <p:spPr>
            <a:xfrm>
              <a:off x="827766" y="2109437"/>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4" name="iṩļîḑe">
              <a:extLst>
                <a:ext uri="{FF2B5EF4-FFF2-40B4-BE49-F238E27FC236}">
                  <a16:creationId xmlns:a16="http://schemas.microsoft.com/office/drawing/2014/main" id="{1DDF522E-D799-4F69-991A-76BD226D3AF9}"/>
                </a:ext>
              </a:extLst>
            </p:cNvPr>
            <p:cNvSpPr/>
            <p:nvPr/>
          </p:nvSpPr>
          <p:spPr>
            <a:xfrm>
              <a:off x="827766" y="2453591"/>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03.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5" name="iṩļîḑe">
              <a:extLst>
                <a:ext uri="{FF2B5EF4-FFF2-40B4-BE49-F238E27FC236}">
                  <a16:creationId xmlns:a16="http://schemas.microsoft.com/office/drawing/2014/main" id="{6AC39EA2-95BE-47C7-8558-BC9203DCD514}"/>
                </a:ext>
              </a:extLst>
            </p:cNvPr>
            <p:cNvSpPr/>
            <p:nvPr/>
          </p:nvSpPr>
          <p:spPr>
            <a:xfrm>
              <a:off x="841414" y="2784051"/>
              <a:ext cx="2584174" cy="405103"/>
            </a:xfrm>
            <a:prstGeom prst="rect">
              <a:avLst/>
            </a:prstGeom>
          </p:spPr>
          <p:txBody>
            <a:bodyPr wrap="square" lIns="91440" tIns="45720" rIns="91440" bIns="45720">
              <a:normAutofit/>
            </a:bodyPr>
            <a:lstStyle/>
            <a:p>
              <a:pPr>
                <a:lnSpc>
                  <a:spcPct val="120000"/>
                </a:lnSpc>
                <a:spcBef>
                  <a:spcPct val="0"/>
                </a:spcBef>
              </a:pPr>
              <a:r>
                <a:rPr lang="en-US" altLang="zh-CN" sz="1600" b="1" i="1" dirty="0">
                  <a:solidFill>
                    <a:schemeClr val="tx1">
                      <a:lumMod val="50000"/>
                      <a:lumOff val="50000"/>
                    </a:schemeClr>
                  </a:solidFill>
                </a:rPr>
                <a:t>……</a:t>
              </a:r>
            </a:p>
          </p:txBody>
        </p:sp>
      </p:grpSp>
      <p:grpSp>
        <p:nvGrpSpPr>
          <p:cNvPr id="206" name="组合 205">
            <a:extLst>
              <a:ext uri="{FF2B5EF4-FFF2-40B4-BE49-F238E27FC236}">
                <a16:creationId xmlns:a16="http://schemas.microsoft.com/office/drawing/2014/main" id="{B0A3E7F8-C7E8-4F08-90BE-A7F6DEE36EAB}"/>
              </a:ext>
            </a:extLst>
          </p:cNvPr>
          <p:cNvGrpSpPr/>
          <p:nvPr/>
        </p:nvGrpSpPr>
        <p:grpSpPr>
          <a:xfrm>
            <a:off x="1049640" y="4178576"/>
            <a:ext cx="2597822" cy="1423871"/>
            <a:chOff x="827766" y="1765283"/>
            <a:chExt cx="2597822" cy="1423871"/>
          </a:xfrm>
        </p:grpSpPr>
        <p:sp>
          <p:nvSpPr>
            <p:cNvPr id="207" name="iṩļîḑe">
              <a:extLst>
                <a:ext uri="{FF2B5EF4-FFF2-40B4-BE49-F238E27FC236}">
                  <a16:creationId xmlns:a16="http://schemas.microsoft.com/office/drawing/2014/main" id="{C4041F54-575D-461B-B344-13E9C7965763}"/>
                </a:ext>
              </a:extLst>
            </p:cNvPr>
            <p:cNvSpPr/>
            <p:nvPr/>
          </p:nvSpPr>
          <p:spPr>
            <a:xfrm>
              <a:off x="827766" y="1765283"/>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01.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8" name="iṩļîḑe">
              <a:extLst>
                <a:ext uri="{FF2B5EF4-FFF2-40B4-BE49-F238E27FC236}">
                  <a16:creationId xmlns:a16="http://schemas.microsoft.com/office/drawing/2014/main" id="{C57CB066-4E8A-4F2E-ABF5-2A4750B26461}"/>
                </a:ext>
              </a:extLst>
            </p:cNvPr>
            <p:cNvSpPr/>
            <p:nvPr/>
          </p:nvSpPr>
          <p:spPr>
            <a:xfrm>
              <a:off x="827766" y="2109437"/>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02.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09" name="iṩļîḑe">
              <a:extLst>
                <a:ext uri="{FF2B5EF4-FFF2-40B4-BE49-F238E27FC236}">
                  <a16:creationId xmlns:a16="http://schemas.microsoft.com/office/drawing/2014/main" id="{13AD5078-A110-47C1-978D-6ED0662816C4}"/>
                </a:ext>
              </a:extLst>
            </p:cNvPr>
            <p:cNvSpPr/>
            <p:nvPr/>
          </p:nvSpPr>
          <p:spPr>
            <a:xfrm>
              <a:off x="827766" y="2453591"/>
              <a:ext cx="2584174" cy="405103"/>
            </a:xfrm>
            <a:prstGeom prst="rect">
              <a:avLst/>
            </a:prstGeom>
          </p:spPr>
          <p:txBody>
            <a:bodyPr wrap="square" lIns="91440" tIns="45720" rIns="91440" bIns="45720">
              <a:normAutofit/>
            </a:bodyPr>
            <a:lstStyle/>
            <a:p>
              <a:pPr algn="r">
                <a:lnSpc>
                  <a:spcPct val="120000"/>
                </a:lnSpc>
                <a:spcBef>
                  <a:spcPct val="0"/>
                </a:spcBef>
              </a:pPr>
              <a:r>
                <a:rPr lang="en-US" altLang="zh-CN" sz="1600" b="1" i="1" dirty="0">
                  <a:solidFill>
                    <a:schemeClr val="tx1">
                      <a:lumMod val="50000"/>
                      <a:lumOff val="50000"/>
                    </a:schemeClr>
                  </a:solidFill>
                </a:rPr>
                <a:t>03. </a:t>
              </a:r>
              <a:r>
                <a:rPr lang="zh-CN" altLang="en-US" sz="1600" dirty="0"/>
                <a:t>潜岳苍苍，江淮汤汤。</a:t>
              </a:r>
              <a:endParaRPr lang="en-US" altLang="zh-CN" sz="1600" dirty="0"/>
            </a:p>
            <a:p>
              <a:pPr algn="r">
                <a:lnSpc>
                  <a:spcPct val="120000"/>
                </a:lnSpc>
                <a:spcBef>
                  <a:spcPct val="0"/>
                </a:spcBef>
              </a:pPr>
              <a:endParaRPr lang="en-US" altLang="zh-CN" sz="1600" b="1" i="1" dirty="0">
                <a:solidFill>
                  <a:schemeClr val="tx1">
                    <a:lumMod val="50000"/>
                    <a:lumOff val="50000"/>
                  </a:schemeClr>
                </a:solidFill>
              </a:endParaRPr>
            </a:p>
          </p:txBody>
        </p:sp>
        <p:sp>
          <p:nvSpPr>
            <p:cNvPr id="210" name="iṩļîḑe">
              <a:extLst>
                <a:ext uri="{FF2B5EF4-FFF2-40B4-BE49-F238E27FC236}">
                  <a16:creationId xmlns:a16="http://schemas.microsoft.com/office/drawing/2014/main" id="{9BF3346B-7D15-438E-99F2-22D52214CF81}"/>
                </a:ext>
              </a:extLst>
            </p:cNvPr>
            <p:cNvSpPr/>
            <p:nvPr/>
          </p:nvSpPr>
          <p:spPr>
            <a:xfrm>
              <a:off x="841414" y="2784051"/>
              <a:ext cx="2584174" cy="405103"/>
            </a:xfrm>
            <a:prstGeom prst="rect">
              <a:avLst/>
            </a:prstGeom>
          </p:spPr>
          <p:txBody>
            <a:bodyPr wrap="square" lIns="91440" tIns="45720" rIns="91440" bIns="45720">
              <a:normAutofit/>
            </a:bodyPr>
            <a:lstStyle/>
            <a:p>
              <a:pPr>
                <a:lnSpc>
                  <a:spcPct val="120000"/>
                </a:lnSpc>
                <a:spcBef>
                  <a:spcPct val="0"/>
                </a:spcBef>
              </a:pPr>
              <a:r>
                <a:rPr lang="en-US" altLang="zh-CN" sz="1600" b="1" i="1" dirty="0">
                  <a:solidFill>
                    <a:schemeClr val="tx1">
                      <a:lumMod val="50000"/>
                      <a:lumOff val="50000"/>
                    </a:schemeClr>
                  </a:solidFill>
                </a:rPr>
                <a:t>……</a:t>
              </a:r>
            </a:p>
          </p:txBody>
        </p:sp>
      </p:grpSp>
    </p:spTree>
    <p:extLst>
      <p:ext uri="{BB962C8B-B14F-4D97-AF65-F5344CB8AC3E}">
        <p14:creationId xmlns:p14="http://schemas.microsoft.com/office/powerpoint/2010/main" val="395407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4B92D-700F-4CED-8C12-33E7E3C31B42}"/>
              </a:ext>
            </a:extLst>
          </p:cNvPr>
          <p:cNvSpPr>
            <a:spLocks noGrp="1"/>
          </p:cNvSpPr>
          <p:nvPr>
            <p:ph type="title"/>
          </p:nvPr>
        </p:nvSpPr>
        <p:spPr/>
        <p:txBody>
          <a:bodyPr/>
          <a:lstStyle/>
          <a:p>
            <a:r>
              <a:rPr lang="zh-CN" altLang="en-US" dirty="0"/>
              <a:t>这是一个循环图</a:t>
            </a:r>
          </a:p>
        </p:txBody>
      </p:sp>
      <p:grpSp>
        <p:nvGrpSpPr>
          <p:cNvPr id="4" name="î$1íďe">
            <a:extLst>
              <a:ext uri="{FF2B5EF4-FFF2-40B4-BE49-F238E27FC236}">
                <a16:creationId xmlns:a16="http://schemas.microsoft.com/office/drawing/2014/main" id="{E813F857-E500-4568-A6E4-BEEE08B91B1A}"/>
              </a:ext>
            </a:extLst>
          </p:cNvPr>
          <p:cNvGrpSpPr>
            <a:grpSpLocks noChangeAspect="1"/>
          </p:cNvGrpSpPr>
          <p:nvPr/>
        </p:nvGrpSpPr>
        <p:grpSpPr bwMode="auto">
          <a:xfrm>
            <a:off x="4736293" y="1743220"/>
            <a:ext cx="2719418" cy="4397476"/>
            <a:chOff x="36" y="41"/>
            <a:chExt cx="3481" cy="5629"/>
          </a:xfrm>
          <a:solidFill>
            <a:schemeClr val="bg1">
              <a:lumMod val="95000"/>
            </a:schemeClr>
          </a:solidFill>
        </p:grpSpPr>
        <p:sp>
          <p:nvSpPr>
            <p:cNvPr id="41" name="îs1îḑê">
              <a:extLst>
                <a:ext uri="{FF2B5EF4-FFF2-40B4-BE49-F238E27FC236}">
                  <a16:creationId xmlns:a16="http://schemas.microsoft.com/office/drawing/2014/main" id="{B29F3A87-E9EE-4ECD-9D3D-ED59ECCA9AEF}"/>
                </a:ext>
              </a:extLst>
            </p:cNvPr>
            <p:cNvSpPr/>
            <p:nvPr/>
          </p:nvSpPr>
          <p:spPr bwMode="auto">
            <a:xfrm>
              <a:off x="1163" y="4711"/>
              <a:ext cx="1223" cy="738"/>
            </a:xfrm>
            <a:custGeom>
              <a:avLst/>
              <a:gdLst>
                <a:gd name="T0" fmla="*/ 0 w 281"/>
                <a:gd name="T1" fmla="*/ 0 h 170"/>
                <a:gd name="T2" fmla="*/ 0 w 281"/>
                <a:gd name="T3" fmla="*/ 148 h 170"/>
                <a:gd name="T4" fmla="*/ 141 w 281"/>
                <a:gd name="T5" fmla="*/ 170 h 170"/>
                <a:gd name="T6" fmla="*/ 281 w 281"/>
                <a:gd name="T7" fmla="*/ 148 h 170"/>
                <a:gd name="T8" fmla="*/ 281 w 281"/>
                <a:gd name="T9" fmla="*/ 0 h 170"/>
              </a:gdLst>
              <a:ahLst/>
              <a:cxnLst>
                <a:cxn ang="0">
                  <a:pos x="T0" y="T1"/>
                </a:cxn>
                <a:cxn ang="0">
                  <a:pos x="T2" y="T3"/>
                </a:cxn>
                <a:cxn ang="0">
                  <a:pos x="T4" y="T5"/>
                </a:cxn>
                <a:cxn ang="0">
                  <a:pos x="T6" y="T7"/>
                </a:cxn>
                <a:cxn ang="0">
                  <a:pos x="T8" y="T9"/>
                </a:cxn>
              </a:cxnLst>
              <a:rect l="0" t="0" r="r" b="b"/>
              <a:pathLst>
                <a:path w="281" h="170">
                  <a:moveTo>
                    <a:pt x="0" y="0"/>
                  </a:moveTo>
                  <a:cubicBezTo>
                    <a:pt x="0" y="148"/>
                    <a:pt x="0" y="148"/>
                    <a:pt x="0" y="148"/>
                  </a:cubicBezTo>
                  <a:cubicBezTo>
                    <a:pt x="0" y="148"/>
                    <a:pt x="75" y="170"/>
                    <a:pt x="141" y="170"/>
                  </a:cubicBezTo>
                  <a:cubicBezTo>
                    <a:pt x="207" y="170"/>
                    <a:pt x="281" y="148"/>
                    <a:pt x="281" y="148"/>
                  </a:cubicBezTo>
                  <a:cubicBezTo>
                    <a:pt x="281" y="0"/>
                    <a:pt x="281" y="0"/>
                    <a:pt x="281" y="0"/>
                  </a:cubicBezTo>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sp>
          <p:nvSpPr>
            <p:cNvPr id="42" name="ïSľíďê">
              <a:extLst>
                <a:ext uri="{FF2B5EF4-FFF2-40B4-BE49-F238E27FC236}">
                  <a16:creationId xmlns:a16="http://schemas.microsoft.com/office/drawing/2014/main" id="{034699E8-179F-46D4-AAFE-FD01437681ED}"/>
                </a:ext>
              </a:extLst>
            </p:cNvPr>
            <p:cNvSpPr/>
            <p:nvPr/>
          </p:nvSpPr>
          <p:spPr bwMode="auto">
            <a:xfrm>
              <a:off x="1163" y="5354"/>
              <a:ext cx="1223" cy="95"/>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sp>
          <p:nvSpPr>
            <p:cNvPr id="43" name="îṩlïďê">
              <a:extLst>
                <a:ext uri="{FF2B5EF4-FFF2-40B4-BE49-F238E27FC236}">
                  <a16:creationId xmlns:a16="http://schemas.microsoft.com/office/drawing/2014/main" id="{6C6893C9-A364-443E-ABEC-493213B1E8EA}"/>
                </a:ext>
              </a:extLst>
            </p:cNvPr>
            <p:cNvSpPr/>
            <p:nvPr/>
          </p:nvSpPr>
          <p:spPr bwMode="auto">
            <a:xfrm>
              <a:off x="1163" y="5145"/>
              <a:ext cx="1223" cy="96"/>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sp>
          <p:nvSpPr>
            <p:cNvPr id="44" name="ïṡḷiḍe">
              <a:extLst>
                <a:ext uri="{FF2B5EF4-FFF2-40B4-BE49-F238E27FC236}">
                  <a16:creationId xmlns:a16="http://schemas.microsoft.com/office/drawing/2014/main" id="{9171F39A-0C20-4133-A811-AF8B375B6BC8}"/>
                </a:ext>
              </a:extLst>
            </p:cNvPr>
            <p:cNvSpPr/>
            <p:nvPr/>
          </p:nvSpPr>
          <p:spPr bwMode="auto">
            <a:xfrm>
              <a:off x="1163" y="4933"/>
              <a:ext cx="1223" cy="95"/>
            </a:xfrm>
            <a:custGeom>
              <a:avLst/>
              <a:gdLst>
                <a:gd name="T0" fmla="*/ 0 w 281"/>
                <a:gd name="T1" fmla="*/ 0 h 22"/>
                <a:gd name="T2" fmla="*/ 141 w 281"/>
                <a:gd name="T3" fmla="*/ 22 h 22"/>
                <a:gd name="T4" fmla="*/ 281 w 281"/>
                <a:gd name="T5" fmla="*/ 0 h 22"/>
              </a:gdLst>
              <a:ahLst/>
              <a:cxnLst>
                <a:cxn ang="0">
                  <a:pos x="T0" y="T1"/>
                </a:cxn>
                <a:cxn ang="0">
                  <a:pos x="T2" y="T3"/>
                </a:cxn>
                <a:cxn ang="0">
                  <a:pos x="T4" y="T5"/>
                </a:cxn>
              </a:cxnLst>
              <a:rect l="0" t="0" r="r" b="b"/>
              <a:pathLst>
                <a:path w="281" h="22">
                  <a:moveTo>
                    <a:pt x="0" y="0"/>
                  </a:moveTo>
                  <a:cubicBezTo>
                    <a:pt x="0" y="0"/>
                    <a:pt x="75" y="22"/>
                    <a:pt x="141" y="22"/>
                  </a:cubicBezTo>
                  <a:cubicBezTo>
                    <a:pt x="207" y="22"/>
                    <a:pt x="281" y="0"/>
                    <a:pt x="281" y="0"/>
                  </a:cubicBezTo>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sp>
          <p:nvSpPr>
            <p:cNvPr id="45" name="îŝļïďê">
              <a:extLst>
                <a:ext uri="{FF2B5EF4-FFF2-40B4-BE49-F238E27FC236}">
                  <a16:creationId xmlns:a16="http://schemas.microsoft.com/office/drawing/2014/main" id="{7FF03C12-EB48-4957-B4EE-003A84ADBE54}"/>
                </a:ext>
              </a:extLst>
            </p:cNvPr>
            <p:cNvSpPr/>
            <p:nvPr/>
          </p:nvSpPr>
          <p:spPr bwMode="auto">
            <a:xfrm>
              <a:off x="1354" y="5401"/>
              <a:ext cx="840" cy="269"/>
            </a:xfrm>
            <a:custGeom>
              <a:avLst/>
              <a:gdLst>
                <a:gd name="T0" fmla="*/ 0 w 193"/>
                <a:gd name="T1" fmla="*/ 0 h 62"/>
                <a:gd name="T2" fmla="*/ 97 w 193"/>
                <a:gd name="T3" fmla="*/ 62 h 62"/>
                <a:gd name="T4" fmla="*/ 193 w 193"/>
                <a:gd name="T5" fmla="*/ 0 h 62"/>
              </a:gdLst>
              <a:ahLst/>
              <a:cxnLst>
                <a:cxn ang="0">
                  <a:pos x="T0" y="T1"/>
                </a:cxn>
                <a:cxn ang="0">
                  <a:pos x="T2" y="T3"/>
                </a:cxn>
                <a:cxn ang="0">
                  <a:pos x="T4" y="T5"/>
                </a:cxn>
              </a:cxnLst>
              <a:rect l="0" t="0" r="r" b="b"/>
              <a:pathLst>
                <a:path w="193" h="62">
                  <a:moveTo>
                    <a:pt x="0" y="0"/>
                  </a:moveTo>
                  <a:cubicBezTo>
                    <a:pt x="0" y="0"/>
                    <a:pt x="13" y="62"/>
                    <a:pt x="97" y="62"/>
                  </a:cubicBezTo>
                  <a:cubicBezTo>
                    <a:pt x="180" y="62"/>
                    <a:pt x="193" y="0"/>
                    <a:pt x="193" y="0"/>
                  </a:cubicBezTo>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sp>
          <p:nvSpPr>
            <p:cNvPr id="46" name="ïSḻïḓè">
              <a:extLst>
                <a:ext uri="{FF2B5EF4-FFF2-40B4-BE49-F238E27FC236}">
                  <a16:creationId xmlns:a16="http://schemas.microsoft.com/office/drawing/2014/main" id="{B97C897C-563F-477B-B3DF-AC47F2DB2CD5}"/>
                </a:ext>
              </a:extLst>
            </p:cNvPr>
            <p:cNvSpPr/>
            <p:nvPr/>
          </p:nvSpPr>
          <p:spPr bwMode="auto">
            <a:xfrm>
              <a:off x="36" y="41"/>
              <a:ext cx="3481" cy="4319"/>
            </a:xfrm>
            <a:custGeom>
              <a:avLst/>
              <a:gdLst>
                <a:gd name="T0" fmla="*/ 800 w 800"/>
                <a:gd name="T1" fmla="*/ 400 h 995"/>
                <a:gd name="T2" fmla="*/ 712 w 800"/>
                <a:gd name="T3" fmla="*/ 650 h 995"/>
                <a:gd name="T4" fmla="*/ 712 w 800"/>
                <a:gd name="T5" fmla="*/ 650 h 995"/>
                <a:gd name="T6" fmla="*/ 712 w 800"/>
                <a:gd name="T7" fmla="*/ 650 h 995"/>
                <a:gd name="T8" fmla="*/ 614 w 800"/>
                <a:gd name="T9" fmla="*/ 792 h 995"/>
                <a:gd name="T10" fmla="*/ 597 w 800"/>
                <a:gd name="T11" fmla="*/ 848 h 995"/>
                <a:gd name="T12" fmla="*/ 597 w 800"/>
                <a:gd name="T13" fmla="*/ 889 h 995"/>
                <a:gd name="T14" fmla="*/ 492 w 800"/>
                <a:gd name="T15" fmla="*/ 995 h 995"/>
                <a:gd name="T16" fmla="*/ 308 w 800"/>
                <a:gd name="T17" fmla="*/ 995 h 995"/>
                <a:gd name="T18" fmla="*/ 202 w 800"/>
                <a:gd name="T19" fmla="*/ 889 h 995"/>
                <a:gd name="T20" fmla="*/ 202 w 800"/>
                <a:gd name="T21" fmla="*/ 848 h 995"/>
                <a:gd name="T22" fmla="*/ 186 w 800"/>
                <a:gd name="T23" fmla="*/ 792 h 995"/>
                <a:gd name="T24" fmla="*/ 88 w 800"/>
                <a:gd name="T25" fmla="*/ 650 h 995"/>
                <a:gd name="T26" fmla="*/ 87 w 800"/>
                <a:gd name="T27" fmla="*/ 650 h 995"/>
                <a:gd name="T28" fmla="*/ 87 w 800"/>
                <a:gd name="T29" fmla="*/ 650 h 995"/>
                <a:gd name="T30" fmla="*/ 0 w 800"/>
                <a:gd name="T31" fmla="*/ 400 h 995"/>
                <a:gd name="T32" fmla="*/ 400 w 800"/>
                <a:gd name="T33" fmla="*/ 0 h 995"/>
                <a:gd name="T34" fmla="*/ 800 w 800"/>
                <a:gd name="T35" fmla="*/ 400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0" h="995">
                  <a:moveTo>
                    <a:pt x="800" y="400"/>
                  </a:moveTo>
                  <a:cubicBezTo>
                    <a:pt x="800" y="495"/>
                    <a:pt x="767" y="582"/>
                    <a:pt x="712" y="650"/>
                  </a:cubicBezTo>
                  <a:cubicBezTo>
                    <a:pt x="712" y="650"/>
                    <a:pt x="712" y="650"/>
                    <a:pt x="712" y="650"/>
                  </a:cubicBezTo>
                  <a:cubicBezTo>
                    <a:pt x="712" y="650"/>
                    <a:pt x="712" y="650"/>
                    <a:pt x="712" y="650"/>
                  </a:cubicBezTo>
                  <a:cubicBezTo>
                    <a:pt x="710" y="653"/>
                    <a:pt x="657" y="724"/>
                    <a:pt x="614" y="792"/>
                  </a:cubicBezTo>
                  <a:cubicBezTo>
                    <a:pt x="603" y="808"/>
                    <a:pt x="597" y="828"/>
                    <a:pt x="597" y="848"/>
                  </a:cubicBezTo>
                  <a:cubicBezTo>
                    <a:pt x="597" y="889"/>
                    <a:pt x="597" y="889"/>
                    <a:pt x="597" y="889"/>
                  </a:cubicBezTo>
                  <a:cubicBezTo>
                    <a:pt x="597" y="948"/>
                    <a:pt x="550" y="995"/>
                    <a:pt x="492" y="995"/>
                  </a:cubicBezTo>
                  <a:cubicBezTo>
                    <a:pt x="308" y="995"/>
                    <a:pt x="308" y="995"/>
                    <a:pt x="308" y="995"/>
                  </a:cubicBezTo>
                  <a:cubicBezTo>
                    <a:pt x="249" y="995"/>
                    <a:pt x="202" y="948"/>
                    <a:pt x="202" y="889"/>
                  </a:cubicBezTo>
                  <a:cubicBezTo>
                    <a:pt x="202" y="848"/>
                    <a:pt x="202" y="848"/>
                    <a:pt x="202" y="848"/>
                  </a:cubicBezTo>
                  <a:cubicBezTo>
                    <a:pt x="202" y="828"/>
                    <a:pt x="196" y="808"/>
                    <a:pt x="186" y="792"/>
                  </a:cubicBezTo>
                  <a:cubicBezTo>
                    <a:pt x="143" y="724"/>
                    <a:pt x="90" y="654"/>
                    <a:pt x="88" y="650"/>
                  </a:cubicBezTo>
                  <a:cubicBezTo>
                    <a:pt x="88" y="650"/>
                    <a:pt x="87" y="650"/>
                    <a:pt x="87" y="650"/>
                  </a:cubicBezTo>
                  <a:cubicBezTo>
                    <a:pt x="87" y="650"/>
                    <a:pt x="87" y="650"/>
                    <a:pt x="87" y="650"/>
                  </a:cubicBezTo>
                  <a:cubicBezTo>
                    <a:pt x="32" y="582"/>
                    <a:pt x="0" y="495"/>
                    <a:pt x="0" y="400"/>
                  </a:cubicBezTo>
                  <a:cubicBezTo>
                    <a:pt x="0" y="179"/>
                    <a:pt x="179" y="0"/>
                    <a:pt x="400" y="0"/>
                  </a:cubicBezTo>
                  <a:cubicBezTo>
                    <a:pt x="621" y="0"/>
                    <a:pt x="800" y="179"/>
                    <a:pt x="800" y="400"/>
                  </a:cubicBezTo>
                  <a:close/>
                </a:path>
              </a:pathLst>
            </a:custGeom>
            <a:grpFill/>
            <a:ln w="111125" cap="flat">
              <a:solidFill>
                <a:schemeClr val="tx2">
                  <a:lumMod val="40000"/>
                  <a:lumOff val="60000"/>
                </a:schemeClr>
              </a:solidFill>
              <a:prstDash val="solid"/>
              <a:miter lim="800000"/>
              <a:headEnd/>
              <a:tailEnd/>
            </a:ln>
            <a:extLst/>
          </p:spPr>
          <p:txBody>
            <a:bodyPr anchor="ctr"/>
            <a:lstStyle/>
            <a:p>
              <a:pPr algn="ctr"/>
              <a:endParaRPr/>
            </a:p>
          </p:txBody>
        </p:sp>
        <p:sp>
          <p:nvSpPr>
            <p:cNvPr id="47" name="íşḷîḓê">
              <a:extLst>
                <a:ext uri="{FF2B5EF4-FFF2-40B4-BE49-F238E27FC236}">
                  <a16:creationId xmlns:a16="http://schemas.microsoft.com/office/drawing/2014/main" id="{B9E451AA-C91B-44DD-A9CD-4FE71AFEE4FD}"/>
                </a:ext>
              </a:extLst>
            </p:cNvPr>
            <p:cNvSpPr/>
            <p:nvPr/>
          </p:nvSpPr>
          <p:spPr bwMode="auto">
            <a:xfrm>
              <a:off x="1076" y="4251"/>
              <a:ext cx="1397" cy="543"/>
            </a:xfrm>
            <a:custGeom>
              <a:avLst/>
              <a:gdLst>
                <a:gd name="T0" fmla="*/ 69 w 321"/>
                <a:gd name="T1" fmla="*/ 25 h 125"/>
                <a:gd name="T2" fmla="*/ 0 w 321"/>
                <a:gd name="T3" fmla="*/ 0 h 125"/>
                <a:gd name="T4" fmla="*/ 0 w 321"/>
                <a:gd name="T5" fmla="*/ 99 h 125"/>
                <a:gd name="T6" fmla="*/ 161 w 321"/>
                <a:gd name="T7" fmla="*/ 125 h 125"/>
                <a:gd name="T8" fmla="*/ 321 w 321"/>
                <a:gd name="T9" fmla="*/ 99 h 125"/>
                <a:gd name="T10" fmla="*/ 321 w 321"/>
                <a:gd name="T11" fmla="*/ 0 h 125"/>
                <a:gd name="T12" fmla="*/ 253 w 321"/>
                <a:gd name="T13" fmla="*/ 25 h 125"/>
                <a:gd name="T14" fmla="*/ 69 w 321"/>
                <a:gd name="T15" fmla="*/ 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125">
                  <a:moveTo>
                    <a:pt x="69" y="25"/>
                  </a:moveTo>
                  <a:cubicBezTo>
                    <a:pt x="43" y="25"/>
                    <a:pt x="19" y="15"/>
                    <a:pt x="0" y="0"/>
                  </a:cubicBezTo>
                  <a:cubicBezTo>
                    <a:pt x="0" y="99"/>
                    <a:pt x="0" y="99"/>
                    <a:pt x="0" y="99"/>
                  </a:cubicBezTo>
                  <a:cubicBezTo>
                    <a:pt x="0" y="99"/>
                    <a:pt x="58" y="125"/>
                    <a:pt x="161" y="125"/>
                  </a:cubicBezTo>
                  <a:cubicBezTo>
                    <a:pt x="264" y="125"/>
                    <a:pt x="321" y="99"/>
                    <a:pt x="321" y="99"/>
                  </a:cubicBezTo>
                  <a:cubicBezTo>
                    <a:pt x="321" y="0"/>
                    <a:pt x="321" y="0"/>
                    <a:pt x="321" y="0"/>
                  </a:cubicBezTo>
                  <a:cubicBezTo>
                    <a:pt x="303" y="15"/>
                    <a:pt x="279" y="25"/>
                    <a:pt x="253" y="25"/>
                  </a:cubicBezTo>
                  <a:lnTo>
                    <a:pt x="69" y="25"/>
                  </a:lnTo>
                  <a:close/>
                </a:path>
              </a:pathLst>
            </a:custGeom>
            <a:grpFill/>
            <a:ln w="41275" cap="flat">
              <a:solidFill>
                <a:schemeClr val="tx2">
                  <a:lumMod val="40000"/>
                  <a:lumOff val="60000"/>
                </a:schemeClr>
              </a:solidFill>
              <a:prstDash val="solid"/>
              <a:miter lim="800000"/>
              <a:headEnd/>
              <a:tailEnd/>
            </a:ln>
            <a:extLst/>
          </p:spPr>
          <p:txBody>
            <a:bodyPr anchor="ctr"/>
            <a:lstStyle/>
            <a:p>
              <a:pPr algn="ctr"/>
              <a:endParaRPr/>
            </a:p>
          </p:txBody>
        </p:sp>
      </p:grpSp>
      <p:grpSp>
        <p:nvGrpSpPr>
          <p:cNvPr id="72" name="组合 71">
            <a:extLst>
              <a:ext uri="{FF2B5EF4-FFF2-40B4-BE49-F238E27FC236}">
                <a16:creationId xmlns:a16="http://schemas.microsoft.com/office/drawing/2014/main" id="{5FA332B2-AE38-4764-ACAB-2BB617C7269A}"/>
              </a:ext>
            </a:extLst>
          </p:cNvPr>
          <p:cNvGrpSpPr/>
          <p:nvPr/>
        </p:nvGrpSpPr>
        <p:grpSpPr>
          <a:xfrm>
            <a:off x="593052" y="2923017"/>
            <a:ext cx="3243560" cy="1325848"/>
            <a:chOff x="357517" y="2923017"/>
            <a:chExt cx="3243560" cy="1325848"/>
          </a:xfrm>
        </p:grpSpPr>
        <p:sp>
          <p:nvSpPr>
            <p:cNvPr id="67" name="ï$liḍê">
              <a:extLst>
                <a:ext uri="{FF2B5EF4-FFF2-40B4-BE49-F238E27FC236}">
                  <a16:creationId xmlns:a16="http://schemas.microsoft.com/office/drawing/2014/main" id="{2B14E4CB-287D-46B9-8EA7-E8BB88BABE34}"/>
                </a:ext>
              </a:extLst>
            </p:cNvPr>
            <p:cNvSpPr/>
            <p:nvPr/>
          </p:nvSpPr>
          <p:spPr bwMode="auto">
            <a:xfrm>
              <a:off x="357517" y="3334267"/>
              <a:ext cx="3243560"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68" name="íṧḷïḋé">
              <a:extLst>
                <a:ext uri="{FF2B5EF4-FFF2-40B4-BE49-F238E27FC236}">
                  <a16:creationId xmlns:a16="http://schemas.microsoft.com/office/drawing/2014/main" id="{473DD622-9F3F-48D5-A4AA-0C5A7189DD48}"/>
                </a:ext>
              </a:extLst>
            </p:cNvPr>
            <p:cNvSpPr txBox="1"/>
            <p:nvPr/>
          </p:nvSpPr>
          <p:spPr bwMode="auto">
            <a:xfrm>
              <a:off x="2725220" y="2923017"/>
              <a:ext cx="749664"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cxnSp>
          <p:nvCxnSpPr>
            <p:cNvPr id="10" name="直接连接符 9">
              <a:extLst>
                <a:ext uri="{FF2B5EF4-FFF2-40B4-BE49-F238E27FC236}">
                  <a16:creationId xmlns:a16="http://schemas.microsoft.com/office/drawing/2014/main" id="{54A2BB7D-2C31-4F38-BE9F-7BFA2469F61C}"/>
                </a:ext>
              </a:extLst>
            </p:cNvPr>
            <p:cNvCxnSpPr/>
            <p:nvPr/>
          </p:nvCxnSpPr>
          <p:spPr>
            <a:xfrm>
              <a:off x="3183467" y="3303385"/>
              <a:ext cx="3048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a:extLst>
              <a:ext uri="{FF2B5EF4-FFF2-40B4-BE49-F238E27FC236}">
                <a16:creationId xmlns:a16="http://schemas.microsoft.com/office/drawing/2014/main" id="{1D4526A9-DB62-490D-BD10-E701F4F493D7}"/>
              </a:ext>
            </a:extLst>
          </p:cNvPr>
          <p:cNvCxnSpPr/>
          <p:nvPr/>
        </p:nvCxnSpPr>
        <p:spPr>
          <a:xfrm>
            <a:off x="3999382" y="4804521"/>
            <a:ext cx="3048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C3ABECF9-0EB5-4F4F-B15C-C1E890309E59}"/>
              </a:ext>
            </a:extLst>
          </p:cNvPr>
          <p:cNvGrpSpPr/>
          <p:nvPr/>
        </p:nvGrpSpPr>
        <p:grpSpPr>
          <a:xfrm>
            <a:off x="7731078" y="1466863"/>
            <a:ext cx="3730334" cy="1313420"/>
            <a:chOff x="7731078" y="1466863"/>
            <a:chExt cx="3730334" cy="1313420"/>
          </a:xfrm>
        </p:grpSpPr>
        <p:grpSp>
          <p:nvGrpSpPr>
            <p:cNvPr id="57" name="ïSḻiḋê">
              <a:extLst>
                <a:ext uri="{FF2B5EF4-FFF2-40B4-BE49-F238E27FC236}">
                  <a16:creationId xmlns:a16="http://schemas.microsoft.com/office/drawing/2014/main" id="{CC75C52D-EA49-450D-935E-2209B1683325}"/>
                </a:ext>
              </a:extLst>
            </p:cNvPr>
            <p:cNvGrpSpPr/>
            <p:nvPr/>
          </p:nvGrpSpPr>
          <p:grpSpPr>
            <a:xfrm>
              <a:off x="7731078" y="1466863"/>
              <a:ext cx="3730334" cy="1313420"/>
              <a:chOff x="2617866" y="5072531"/>
              <a:chExt cx="6912541" cy="1313420"/>
            </a:xfrm>
          </p:grpSpPr>
          <p:sp>
            <p:nvSpPr>
              <p:cNvPr id="58" name="ï$liḍê">
                <a:extLst>
                  <a:ext uri="{FF2B5EF4-FFF2-40B4-BE49-F238E27FC236}">
                    <a16:creationId xmlns:a16="http://schemas.microsoft.com/office/drawing/2014/main" id="{DE8C6738-B846-4F87-AFB5-FA3B24B9D9C7}"/>
                  </a:ext>
                </a:extLst>
              </p:cNvPr>
              <p:cNvSpPr/>
              <p:nvPr/>
            </p:nvSpPr>
            <p:spPr bwMode="auto">
              <a:xfrm>
                <a:off x="2617866" y="5471353"/>
                <a:ext cx="6912541"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59" name="íṧḷïḋé">
                <a:extLst>
                  <a:ext uri="{FF2B5EF4-FFF2-40B4-BE49-F238E27FC236}">
                    <a16:creationId xmlns:a16="http://schemas.microsoft.com/office/drawing/2014/main" id="{A2144F36-7D2F-4D53-8D76-5EC3E0F7AFCD}"/>
                  </a:ext>
                </a:extLst>
              </p:cNvPr>
              <p:cNvSpPr txBox="1"/>
              <p:nvPr/>
            </p:nvSpPr>
            <p:spPr bwMode="auto">
              <a:xfrm>
                <a:off x="2617866" y="5072531"/>
                <a:ext cx="159765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cxnSp>
          <p:nvCxnSpPr>
            <p:cNvPr id="16" name="直接连接符 15">
              <a:extLst>
                <a:ext uri="{FF2B5EF4-FFF2-40B4-BE49-F238E27FC236}">
                  <a16:creationId xmlns:a16="http://schemas.microsoft.com/office/drawing/2014/main" id="{C76C5581-577D-4E93-8D13-E1510722FC2A}"/>
                </a:ext>
              </a:extLst>
            </p:cNvPr>
            <p:cNvCxnSpPr/>
            <p:nvPr/>
          </p:nvCxnSpPr>
          <p:spPr>
            <a:xfrm>
              <a:off x="7808564" y="1826472"/>
              <a:ext cx="304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9EB5742-3848-4A29-9540-0547484E1CF1}"/>
              </a:ext>
            </a:extLst>
          </p:cNvPr>
          <p:cNvGrpSpPr/>
          <p:nvPr/>
        </p:nvGrpSpPr>
        <p:grpSpPr>
          <a:xfrm>
            <a:off x="8285257" y="2923017"/>
            <a:ext cx="3730334" cy="1313420"/>
            <a:chOff x="8285257" y="2923017"/>
            <a:chExt cx="3730334" cy="1313420"/>
          </a:xfrm>
        </p:grpSpPr>
        <p:grpSp>
          <p:nvGrpSpPr>
            <p:cNvPr id="60" name="ïSḻiḋê">
              <a:extLst>
                <a:ext uri="{FF2B5EF4-FFF2-40B4-BE49-F238E27FC236}">
                  <a16:creationId xmlns:a16="http://schemas.microsoft.com/office/drawing/2014/main" id="{1FE70233-8B7B-4A1C-8388-5E42D9136351}"/>
                </a:ext>
              </a:extLst>
            </p:cNvPr>
            <p:cNvGrpSpPr/>
            <p:nvPr/>
          </p:nvGrpSpPr>
          <p:grpSpPr>
            <a:xfrm>
              <a:off x="8285257" y="2923017"/>
              <a:ext cx="3730334" cy="1313420"/>
              <a:chOff x="2617866" y="5072531"/>
              <a:chExt cx="6912541" cy="1313420"/>
            </a:xfrm>
          </p:grpSpPr>
          <p:sp>
            <p:nvSpPr>
              <p:cNvPr id="61" name="ï$liḍê">
                <a:extLst>
                  <a:ext uri="{FF2B5EF4-FFF2-40B4-BE49-F238E27FC236}">
                    <a16:creationId xmlns:a16="http://schemas.microsoft.com/office/drawing/2014/main" id="{B57A0258-76AE-47D2-B9DB-558FCADF741E}"/>
                  </a:ext>
                </a:extLst>
              </p:cNvPr>
              <p:cNvSpPr/>
              <p:nvPr/>
            </p:nvSpPr>
            <p:spPr bwMode="auto">
              <a:xfrm>
                <a:off x="2617866" y="5471353"/>
                <a:ext cx="6912541"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62" name="íṧḷïḋé">
                <a:extLst>
                  <a:ext uri="{FF2B5EF4-FFF2-40B4-BE49-F238E27FC236}">
                    <a16:creationId xmlns:a16="http://schemas.microsoft.com/office/drawing/2014/main" id="{C490C704-2CBC-400C-A25B-4EB099B29134}"/>
                  </a:ext>
                </a:extLst>
              </p:cNvPr>
              <p:cNvSpPr txBox="1"/>
              <p:nvPr/>
            </p:nvSpPr>
            <p:spPr bwMode="auto">
              <a:xfrm>
                <a:off x="2617866" y="5072531"/>
                <a:ext cx="159765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cxnSp>
          <p:nvCxnSpPr>
            <p:cNvPr id="19" name="直接连接符 18">
              <a:extLst>
                <a:ext uri="{FF2B5EF4-FFF2-40B4-BE49-F238E27FC236}">
                  <a16:creationId xmlns:a16="http://schemas.microsoft.com/office/drawing/2014/main" id="{73F2C71D-4030-4420-AFBF-DEE53412606A}"/>
                </a:ext>
              </a:extLst>
            </p:cNvPr>
            <p:cNvCxnSpPr/>
            <p:nvPr/>
          </p:nvCxnSpPr>
          <p:spPr>
            <a:xfrm>
              <a:off x="8363363" y="3303385"/>
              <a:ext cx="304800" cy="0"/>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0E96C7E-F1A5-4CC6-AC9E-37E77073F2E6}"/>
              </a:ext>
            </a:extLst>
          </p:cNvPr>
          <p:cNvGrpSpPr/>
          <p:nvPr/>
        </p:nvGrpSpPr>
        <p:grpSpPr>
          <a:xfrm>
            <a:off x="7717223" y="4412829"/>
            <a:ext cx="3730334" cy="1313420"/>
            <a:chOff x="7717223" y="4412829"/>
            <a:chExt cx="3730334" cy="1313420"/>
          </a:xfrm>
        </p:grpSpPr>
        <p:grpSp>
          <p:nvGrpSpPr>
            <p:cNvPr id="63" name="ïSḻiḋê">
              <a:extLst>
                <a:ext uri="{FF2B5EF4-FFF2-40B4-BE49-F238E27FC236}">
                  <a16:creationId xmlns:a16="http://schemas.microsoft.com/office/drawing/2014/main" id="{FDE545D3-8435-41FD-8D7D-D25BAB679C2B}"/>
                </a:ext>
              </a:extLst>
            </p:cNvPr>
            <p:cNvGrpSpPr/>
            <p:nvPr/>
          </p:nvGrpSpPr>
          <p:grpSpPr>
            <a:xfrm>
              <a:off x="7717223" y="4412829"/>
              <a:ext cx="3730334" cy="1313420"/>
              <a:chOff x="2617866" y="5072531"/>
              <a:chExt cx="6912541" cy="1313420"/>
            </a:xfrm>
          </p:grpSpPr>
          <p:sp>
            <p:nvSpPr>
              <p:cNvPr id="64" name="ï$liḍê">
                <a:extLst>
                  <a:ext uri="{FF2B5EF4-FFF2-40B4-BE49-F238E27FC236}">
                    <a16:creationId xmlns:a16="http://schemas.microsoft.com/office/drawing/2014/main" id="{1C5DA2F2-012E-4C07-A389-2FAD4F3D69D7}"/>
                  </a:ext>
                </a:extLst>
              </p:cNvPr>
              <p:cNvSpPr/>
              <p:nvPr/>
            </p:nvSpPr>
            <p:spPr bwMode="auto">
              <a:xfrm>
                <a:off x="2617866" y="5471353"/>
                <a:ext cx="6912541"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65" name="íṧḷïḋé">
                <a:extLst>
                  <a:ext uri="{FF2B5EF4-FFF2-40B4-BE49-F238E27FC236}">
                    <a16:creationId xmlns:a16="http://schemas.microsoft.com/office/drawing/2014/main" id="{02658F38-951C-433A-AA24-63CAFC9B8AF8}"/>
                  </a:ext>
                </a:extLst>
              </p:cNvPr>
              <p:cNvSpPr txBox="1"/>
              <p:nvPr/>
            </p:nvSpPr>
            <p:spPr bwMode="auto">
              <a:xfrm>
                <a:off x="2617866" y="5072531"/>
                <a:ext cx="1597653"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cxnSp>
          <p:nvCxnSpPr>
            <p:cNvPr id="22" name="直接连接符 21">
              <a:extLst>
                <a:ext uri="{FF2B5EF4-FFF2-40B4-BE49-F238E27FC236}">
                  <a16:creationId xmlns:a16="http://schemas.microsoft.com/office/drawing/2014/main" id="{187093FE-6B97-4438-8A07-03BF1E632A61}"/>
                </a:ext>
              </a:extLst>
            </p:cNvPr>
            <p:cNvCxnSpPr/>
            <p:nvPr/>
          </p:nvCxnSpPr>
          <p:spPr>
            <a:xfrm>
              <a:off x="7808564" y="4804480"/>
              <a:ext cx="3048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3" name="ïśľíḍè">
            <a:extLst>
              <a:ext uri="{FF2B5EF4-FFF2-40B4-BE49-F238E27FC236}">
                <a16:creationId xmlns:a16="http://schemas.microsoft.com/office/drawing/2014/main" id="{3E6C1270-367E-4BE5-896B-10DBDA003609}"/>
              </a:ext>
            </a:extLst>
          </p:cNvPr>
          <p:cNvGrpSpPr/>
          <p:nvPr/>
        </p:nvGrpSpPr>
        <p:grpSpPr>
          <a:xfrm>
            <a:off x="4163376" y="2848490"/>
            <a:ext cx="1007438" cy="1007434"/>
            <a:chOff x="4350551" y="3035663"/>
            <a:chExt cx="633087" cy="633087"/>
          </a:xfrm>
        </p:grpSpPr>
        <p:sp>
          <p:nvSpPr>
            <p:cNvPr id="39" name="îŝḷiďè">
              <a:extLst>
                <a:ext uri="{FF2B5EF4-FFF2-40B4-BE49-F238E27FC236}">
                  <a16:creationId xmlns:a16="http://schemas.microsoft.com/office/drawing/2014/main" id="{4D13D98B-5FFE-4BB9-9F38-1CB14C8C54E2}"/>
                </a:ext>
              </a:extLst>
            </p:cNvPr>
            <p:cNvSpPr/>
            <p:nvPr/>
          </p:nvSpPr>
          <p:spPr>
            <a:xfrm>
              <a:off x="4350551" y="3035663"/>
              <a:ext cx="633087" cy="633087"/>
            </a:xfrm>
            <a:prstGeom prst="ellipse">
              <a:avLst/>
            </a:prstGeom>
            <a:solidFill>
              <a:schemeClr val="accent3">
                <a:lumMod val="100000"/>
              </a:schemeClr>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ïṣļîḋe">
              <a:extLst>
                <a:ext uri="{FF2B5EF4-FFF2-40B4-BE49-F238E27FC236}">
                  <a16:creationId xmlns:a16="http://schemas.microsoft.com/office/drawing/2014/main" id="{B1F29BB7-0507-43A5-8DA6-B67A3833BB27}"/>
                </a:ext>
              </a:extLst>
            </p:cNvPr>
            <p:cNvSpPr/>
            <p:nvPr/>
          </p:nvSpPr>
          <p:spPr bwMode="auto">
            <a:xfrm>
              <a:off x="4471138" y="3176246"/>
              <a:ext cx="401307" cy="304410"/>
            </a:xfrm>
            <a:custGeom>
              <a:avLst/>
              <a:gdLst>
                <a:gd name="T0" fmla="*/ 153 w 198"/>
                <a:gd name="T1" fmla="*/ 119 h 150"/>
                <a:gd name="T2" fmla="*/ 153 w 198"/>
                <a:gd name="T3" fmla="*/ 109 h 150"/>
                <a:gd name="T4" fmla="*/ 187 w 198"/>
                <a:gd name="T5" fmla="*/ 75 h 150"/>
                <a:gd name="T6" fmla="*/ 162 w 198"/>
                <a:gd name="T7" fmla="*/ 75 h 150"/>
                <a:gd name="T8" fmla="*/ 153 w 198"/>
                <a:gd name="T9" fmla="*/ 84 h 150"/>
                <a:gd name="T10" fmla="*/ 144 w 198"/>
                <a:gd name="T11" fmla="*/ 75 h 150"/>
                <a:gd name="T12" fmla="*/ 153 w 198"/>
                <a:gd name="T13" fmla="*/ 66 h 150"/>
                <a:gd name="T14" fmla="*/ 0 w 198"/>
                <a:gd name="T15" fmla="*/ 44 h 150"/>
                <a:gd name="T16" fmla="*/ 4 w 198"/>
                <a:gd name="T17" fmla="*/ 54 h 150"/>
                <a:gd name="T18" fmla="*/ 2 w 198"/>
                <a:gd name="T19" fmla="*/ 150 h 150"/>
                <a:gd name="T20" fmla="*/ 57 w 198"/>
                <a:gd name="T21" fmla="*/ 137 h 150"/>
                <a:gd name="T22" fmla="*/ 57 w 198"/>
                <a:gd name="T23" fmla="*/ 102 h 150"/>
                <a:gd name="T24" fmla="*/ 59 w 198"/>
                <a:gd name="T25" fmla="*/ 57 h 150"/>
                <a:gd name="T26" fmla="*/ 57 w 198"/>
                <a:gd name="T27" fmla="*/ 44 h 150"/>
                <a:gd name="T28" fmla="*/ 59 w 198"/>
                <a:gd name="T29" fmla="*/ 31 h 150"/>
                <a:gd name="T30" fmla="*/ 26 w 198"/>
                <a:gd name="T31" fmla="*/ 122 h 150"/>
                <a:gd name="T32" fmla="*/ 26 w 198"/>
                <a:gd name="T33" fmla="*/ 106 h 150"/>
                <a:gd name="T34" fmla="*/ 14 w 198"/>
                <a:gd name="T35" fmla="*/ 76 h 150"/>
                <a:gd name="T36" fmla="*/ 26 w 198"/>
                <a:gd name="T37" fmla="*/ 76 h 150"/>
                <a:gd name="T38" fmla="*/ 31 w 198"/>
                <a:gd name="T39" fmla="*/ 106 h 150"/>
                <a:gd name="T40" fmla="*/ 43 w 198"/>
                <a:gd name="T41" fmla="*/ 76 h 150"/>
                <a:gd name="T42" fmla="*/ 43 w 198"/>
                <a:gd name="T43" fmla="*/ 61 h 150"/>
                <a:gd name="T44" fmla="*/ 132 w 198"/>
                <a:gd name="T45" fmla="*/ 123 h 150"/>
                <a:gd name="T46" fmla="*/ 127 w 198"/>
                <a:gd name="T47" fmla="*/ 122 h 150"/>
                <a:gd name="T48" fmla="*/ 121 w 198"/>
                <a:gd name="T49" fmla="*/ 141 h 150"/>
                <a:gd name="T50" fmla="*/ 111 w 198"/>
                <a:gd name="T51" fmla="*/ 106 h 150"/>
                <a:gd name="T52" fmla="*/ 93 w 198"/>
                <a:gd name="T53" fmla="*/ 61 h 150"/>
                <a:gd name="T54" fmla="*/ 129 w 198"/>
                <a:gd name="T55" fmla="*/ 15 h 150"/>
                <a:gd name="T56" fmla="*/ 151 w 198"/>
                <a:gd name="T57" fmla="*/ 22 h 150"/>
                <a:gd name="T58" fmla="*/ 153 w 198"/>
                <a:gd name="T59" fmla="*/ 0 h 150"/>
                <a:gd name="T60" fmla="*/ 66 w 198"/>
                <a:gd name="T61" fmla="*/ 9 h 150"/>
                <a:gd name="T62" fmla="*/ 64 w 198"/>
                <a:gd name="T63" fmla="*/ 54 h 150"/>
                <a:gd name="T64" fmla="*/ 64 w 198"/>
                <a:gd name="T65" fmla="*/ 89 h 150"/>
                <a:gd name="T66" fmla="*/ 66 w 198"/>
                <a:gd name="T67" fmla="*/ 141 h 150"/>
                <a:gd name="T68" fmla="*/ 153 w 198"/>
                <a:gd name="T69" fmla="*/ 150 h 150"/>
                <a:gd name="T70" fmla="*/ 151 w 198"/>
                <a:gd name="T71" fmla="*/ 127 h 150"/>
                <a:gd name="T72" fmla="*/ 123 w 198"/>
                <a:gd name="T73" fmla="*/ 30 h 150"/>
                <a:gd name="T74" fmla="*/ 93 w 198"/>
                <a:gd name="T75" fmla="*/ 15 h 150"/>
                <a:gd name="T76" fmla="*/ 93 w 198"/>
                <a:gd name="T77" fmla="*/ 30 h 150"/>
                <a:gd name="T78" fmla="*/ 87 w 198"/>
                <a:gd name="T79" fmla="*/ 15 h 150"/>
                <a:gd name="T80" fmla="*/ 75 w 198"/>
                <a:gd name="T81" fmla="*/ 15 h 150"/>
                <a:gd name="T82" fmla="*/ 87 w 198"/>
                <a:gd name="T83" fmla="*/ 76 h 150"/>
                <a:gd name="T84" fmla="*/ 90 w 198"/>
                <a:gd name="T85" fmla="*/ 106 h 150"/>
                <a:gd name="T86" fmla="*/ 89 w 198"/>
                <a:gd name="T87" fmla="*/ 123 h 150"/>
                <a:gd name="T88" fmla="*/ 75 w 198"/>
                <a:gd name="T89" fmla="*/ 122 h 150"/>
                <a:gd name="T90" fmla="*/ 76 w 198"/>
                <a:gd name="T9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50">
                  <a:moveTo>
                    <a:pt x="153" y="30"/>
                  </a:moveTo>
                  <a:cubicBezTo>
                    <a:pt x="128" y="30"/>
                    <a:pt x="108" y="50"/>
                    <a:pt x="108" y="75"/>
                  </a:cubicBezTo>
                  <a:cubicBezTo>
                    <a:pt x="108" y="99"/>
                    <a:pt x="128" y="119"/>
                    <a:pt x="153" y="119"/>
                  </a:cubicBezTo>
                  <a:cubicBezTo>
                    <a:pt x="178" y="119"/>
                    <a:pt x="198" y="99"/>
                    <a:pt x="198" y="75"/>
                  </a:cubicBezTo>
                  <a:cubicBezTo>
                    <a:pt x="198" y="50"/>
                    <a:pt x="178" y="30"/>
                    <a:pt x="153" y="30"/>
                  </a:cubicBezTo>
                  <a:moveTo>
                    <a:pt x="153" y="109"/>
                  </a:moveTo>
                  <a:cubicBezTo>
                    <a:pt x="134" y="109"/>
                    <a:pt x="119" y="93"/>
                    <a:pt x="119" y="75"/>
                  </a:cubicBezTo>
                  <a:cubicBezTo>
                    <a:pt x="119" y="56"/>
                    <a:pt x="134" y="41"/>
                    <a:pt x="153" y="41"/>
                  </a:cubicBezTo>
                  <a:cubicBezTo>
                    <a:pt x="172" y="41"/>
                    <a:pt x="187" y="56"/>
                    <a:pt x="187" y="75"/>
                  </a:cubicBezTo>
                  <a:cubicBezTo>
                    <a:pt x="187" y="93"/>
                    <a:pt x="172" y="109"/>
                    <a:pt x="153" y="109"/>
                  </a:cubicBezTo>
                  <a:moveTo>
                    <a:pt x="173" y="63"/>
                  </a:moveTo>
                  <a:cubicBezTo>
                    <a:pt x="162" y="75"/>
                    <a:pt x="162" y="75"/>
                    <a:pt x="162" y="75"/>
                  </a:cubicBezTo>
                  <a:cubicBezTo>
                    <a:pt x="173" y="86"/>
                    <a:pt x="173" y="86"/>
                    <a:pt x="173" y="86"/>
                  </a:cubicBezTo>
                  <a:cubicBezTo>
                    <a:pt x="165" y="95"/>
                    <a:pt x="165" y="95"/>
                    <a:pt x="165" y="95"/>
                  </a:cubicBezTo>
                  <a:cubicBezTo>
                    <a:pt x="153" y="84"/>
                    <a:pt x="153" y="84"/>
                    <a:pt x="153" y="84"/>
                  </a:cubicBezTo>
                  <a:cubicBezTo>
                    <a:pt x="141" y="95"/>
                    <a:pt x="141" y="95"/>
                    <a:pt x="141" y="95"/>
                  </a:cubicBezTo>
                  <a:cubicBezTo>
                    <a:pt x="132" y="86"/>
                    <a:pt x="132" y="86"/>
                    <a:pt x="132" y="86"/>
                  </a:cubicBezTo>
                  <a:cubicBezTo>
                    <a:pt x="144" y="75"/>
                    <a:pt x="144" y="75"/>
                    <a:pt x="144" y="75"/>
                  </a:cubicBezTo>
                  <a:cubicBezTo>
                    <a:pt x="132" y="63"/>
                    <a:pt x="132" y="63"/>
                    <a:pt x="132" y="63"/>
                  </a:cubicBezTo>
                  <a:cubicBezTo>
                    <a:pt x="141" y="54"/>
                    <a:pt x="141" y="54"/>
                    <a:pt x="141" y="54"/>
                  </a:cubicBezTo>
                  <a:cubicBezTo>
                    <a:pt x="153" y="66"/>
                    <a:pt x="153" y="66"/>
                    <a:pt x="153" y="66"/>
                  </a:cubicBezTo>
                  <a:cubicBezTo>
                    <a:pt x="165" y="54"/>
                    <a:pt x="165" y="54"/>
                    <a:pt x="165" y="54"/>
                  </a:cubicBezTo>
                  <a:lnTo>
                    <a:pt x="173" y="63"/>
                  </a:lnTo>
                  <a:close/>
                  <a:moveTo>
                    <a:pt x="0" y="44"/>
                  </a:moveTo>
                  <a:cubicBezTo>
                    <a:pt x="2" y="44"/>
                    <a:pt x="2" y="44"/>
                    <a:pt x="2" y="44"/>
                  </a:cubicBezTo>
                  <a:cubicBezTo>
                    <a:pt x="2" y="54"/>
                    <a:pt x="2" y="54"/>
                    <a:pt x="2" y="54"/>
                  </a:cubicBezTo>
                  <a:cubicBezTo>
                    <a:pt x="4" y="54"/>
                    <a:pt x="4" y="54"/>
                    <a:pt x="4" y="54"/>
                  </a:cubicBezTo>
                  <a:cubicBezTo>
                    <a:pt x="4" y="141"/>
                    <a:pt x="4" y="141"/>
                    <a:pt x="4" y="141"/>
                  </a:cubicBezTo>
                  <a:cubicBezTo>
                    <a:pt x="2" y="141"/>
                    <a:pt x="2" y="141"/>
                    <a:pt x="2" y="141"/>
                  </a:cubicBezTo>
                  <a:cubicBezTo>
                    <a:pt x="2" y="150"/>
                    <a:pt x="2" y="150"/>
                    <a:pt x="2" y="150"/>
                  </a:cubicBezTo>
                  <a:cubicBezTo>
                    <a:pt x="57" y="150"/>
                    <a:pt x="57" y="150"/>
                    <a:pt x="57" y="150"/>
                  </a:cubicBezTo>
                  <a:cubicBezTo>
                    <a:pt x="57" y="141"/>
                    <a:pt x="57" y="141"/>
                    <a:pt x="57" y="141"/>
                  </a:cubicBezTo>
                  <a:cubicBezTo>
                    <a:pt x="57" y="137"/>
                    <a:pt x="57" y="137"/>
                    <a:pt x="57" y="137"/>
                  </a:cubicBezTo>
                  <a:cubicBezTo>
                    <a:pt x="59" y="137"/>
                    <a:pt x="59" y="137"/>
                    <a:pt x="59" y="137"/>
                  </a:cubicBezTo>
                  <a:cubicBezTo>
                    <a:pt x="59" y="102"/>
                    <a:pt x="59" y="102"/>
                    <a:pt x="59" y="102"/>
                  </a:cubicBezTo>
                  <a:cubicBezTo>
                    <a:pt x="57" y="102"/>
                    <a:pt x="57" y="102"/>
                    <a:pt x="57" y="102"/>
                  </a:cubicBezTo>
                  <a:cubicBezTo>
                    <a:pt x="57" y="86"/>
                    <a:pt x="57" y="86"/>
                    <a:pt x="57" y="86"/>
                  </a:cubicBezTo>
                  <a:cubicBezTo>
                    <a:pt x="59" y="86"/>
                    <a:pt x="59" y="86"/>
                    <a:pt x="59" y="86"/>
                  </a:cubicBezTo>
                  <a:cubicBezTo>
                    <a:pt x="59" y="57"/>
                    <a:pt x="59" y="57"/>
                    <a:pt x="59" y="57"/>
                  </a:cubicBezTo>
                  <a:cubicBezTo>
                    <a:pt x="57" y="57"/>
                    <a:pt x="57" y="57"/>
                    <a:pt x="57" y="57"/>
                  </a:cubicBezTo>
                  <a:cubicBezTo>
                    <a:pt x="57" y="54"/>
                    <a:pt x="57" y="54"/>
                    <a:pt x="57" y="54"/>
                  </a:cubicBezTo>
                  <a:cubicBezTo>
                    <a:pt x="57" y="44"/>
                    <a:pt x="57" y="44"/>
                    <a:pt x="57" y="44"/>
                  </a:cubicBezTo>
                  <a:cubicBezTo>
                    <a:pt x="57" y="41"/>
                    <a:pt x="57" y="41"/>
                    <a:pt x="57" y="41"/>
                  </a:cubicBezTo>
                  <a:cubicBezTo>
                    <a:pt x="59" y="41"/>
                    <a:pt x="59" y="41"/>
                    <a:pt x="59" y="41"/>
                  </a:cubicBezTo>
                  <a:cubicBezTo>
                    <a:pt x="59" y="31"/>
                    <a:pt x="59" y="31"/>
                    <a:pt x="59" y="31"/>
                  </a:cubicBezTo>
                  <a:cubicBezTo>
                    <a:pt x="46" y="25"/>
                    <a:pt x="46" y="25"/>
                    <a:pt x="46" y="25"/>
                  </a:cubicBezTo>
                  <a:lnTo>
                    <a:pt x="0" y="44"/>
                  </a:lnTo>
                  <a:close/>
                  <a:moveTo>
                    <a:pt x="26" y="122"/>
                  </a:moveTo>
                  <a:cubicBezTo>
                    <a:pt x="14" y="122"/>
                    <a:pt x="14" y="122"/>
                    <a:pt x="14" y="122"/>
                  </a:cubicBezTo>
                  <a:cubicBezTo>
                    <a:pt x="14" y="106"/>
                    <a:pt x="14" y="106"/>
                    <a:pt x="14" y="106"/>
                  </a:cubicBezTo>
                  <a:cubicBezTo>
                    <a:pt x="26" y="106"/>
                    <a:pt x="26" y="106"/>
                    <a:pt x="26" y="106"/>
                  </a:cubicBezTo>
                  <a:lnTo>
                    <a:pt x="26" y="122"/>
                  </a:lnTo>
                  <a:close/>
                  <a:moveTo>
                    <a:pt x="26" y="76"/>
                  </a:moveTo>
                  <a:cubicBezTo>
                    <a:pt x="14" y="76"/>
                    <a:pt x="14" y="76"/>
                    <a:pt x="14" y="76"/>
                  </a:cubicBezTo>
                  <a:cubicBezTo>
                    <a:pt x="14" y="61"/>
                    <a:pt x="14" y="61"/>
                    <a:pt x="14" y="61"/>
                  </a:cubicBezTo>
                  <a:cubicBezTo>
                    <a:pt x="26" y="61"/>
                    <a:pt x="26" y="61"/>
                    <a:pt x="26" y="61"/>
                  </a:cubicBezTo>
                  <a:lnTo>
                    <a:pt x="26" y="76"/>
                  </a:lnTo>
                  <a:close/>
                  <a:moveTo>
                    <a:pt x="43" y="122"/>
                  </a:moveTo>
                  <a:cubicBezTo>
                    <a:pt x="31" y="122"/>
                    <a:pt x="31" y="122"/>
                    <a:pt x="31" y="122"/>
                  </a:cubicBezTo>
                  <a:cubicBezTo>
                    <a:pt x="31" y="106"/>
                    <a:pt x="31" y="106"/>
                    <a:pt x="31" y="106"/>
                  </a:cubicBezTo>
                  <a:cubicBezTo>
                    <a:pt x="43" y="106"/>
                    <a:pt x="43" y="106"/>
                    <a:pt x="43" y="106"/>
                  </a:cubicBezTo>
                  <a:lnTo>
                    <a:pt x="43" y="122"/>
                  </a:lnTo>
                  <a:close/>
                  <a:moveTo>
                    <a:pt x="43" y="76"/>
                  </a:moveTo>
                  <a:cubicBezTo>
                    <a:pt x="31" y="76"/>
                    <a:pt x="31" y="76"/>
                    <a:pt x="31" y="76"/>
                  </a:cubicBezTo>
                  <a:cubicBezTo>
                    <a:pt x="31" y="61"/>
                    <a:pt x="31" y="61"/>
                    <a:pt x="31" y="61"/>
                  </a:cubicBezTo>
                  <a:cubicBezTo>
                    <a:pt x="43" y="61"/>
                    <a:pt x="43" y="61"/>
                    <a:pt x="43" y="61"/>
                  </a:cubicBezTo>
                  <a:lnTo>
                    <a:pt x="43" y="76"/>
                  </a:lnTo>
                  <a:close/>
                  <a:moveTo>
                    <a:pt x="151" y="127"/>
                  </a:moveTo>
                  <a:cubicBezTo>
                    <a:pt x="144" y="127"/>
                    <a:pt x="138" y="126"/>
                    <a:pt x="132" y="123"/>
                  </a:cubicBezTo>
                  <a:cubicBezTo>
                    <a:pt x="128" y="123"/>
                    <a:pt x="128" y="123"/>
                    <a:pt x="128" y="123"/>
                  </a:cubicBezTo>
                  <a:cubicBezTo>
                    <a:pt x="127" y="123"/>
                    <a:pt x="127" y="123"/>
                    <a:pt x="127" y="123"/>
                  </a:cubicBezTo>
                  <a:cubicBezTo>
                    <a:pt x="127" y="122"/>
                    <a:pt x="127" y="122"/>
                    <a:pt x="127" y="122"/>
                  </a:cubicBezTo>
                  <a:cubicBezTo>
                    <a:pt x="127" y="121"/>
                    <a:pt x="127" y="121"/>
                    <a:pt x="127" y="121"/>
                  </a:cubicBezTo>
                  <a:cubicBezTo>
                    <a:pt x="125" y="119"/>
                    <a:pt x="123" y="118"/>
                    <a:pt x="121" y="116"/>
                  </a:cubicBezTo>
                  <a:cubicBezTo>
                    <a:pt x="121" y="141"/>
                    <a:pt x="121" y="141"/>
                    <a:pt x="121" y="141"/>
                  </a:cubicBezTo>
                  <a:cubicBezTo>
                    <a:pt x="96" y="141"/>
                    <a:pt x="96" y="141"/>
                    <a:pt x="96" y="141"/>
                  </a:cubicBezTo>
                  <a:cubicBezTo>
                    <a:pt x="96" y="106"/>
                    <a:pt x="96" y="106"/>
                    <a:pt x="96" y="106"/>
                  </a:cubicBezTo>
                  <a:cubicBezTo>
                    <a:pt x="111" y="106"/>
                    <a:pt x="111" y="106"/>
                    <a:pt x="111" y="106"/>
                  </a:cubicBezTo>
                  <a:cubicBezTo>
                    <a:pt x="104" y="98"/>
                    <a:pt x="101" y="87"/>
                    <a:pt x="100" y="76"/>
                  </a:cubicBezTo>
                  <a:cubicBezTo>
                    <a:pt x="93" y="76"/>
                    <a:pt x="93" y="76"/>
                    <a:pt x="93" y="76"/>
                  </a:cubicBezTo>
                  <a:cubicBezTo>
                    <a:pt x="93" y="61"/>
                    <a:pt x="93" y="61"/>
                    <a:pt x="93" y="61"/>
                  </a:cubicBezTo>
                  <a:cubicBezTo>
                    <a:pt x="102" y="61"/>
                    <a:pt x="102" y="61"/>
                    <a:pt x="102" y="61"/>
                  </a:cubicBezTo>
                  <a:cubicBezTo>
                    <a:pt x="106" y="46"/>
                    <a:pt x="116" y="34"/>
                    <a:pt x="129" y="28"/>
                  </a:cubicBezTo>
                  <a:cubicBezTo>
                    <a:pt x="129" y="15"/>
                    <a:pt x="129" y="15"/>
                    <a:pt x="129" y="15"/>
                  </a:cubicBezTo>
                  <a:cubicBezTo>
                    <a:pt x="141" y="15"/>
                    <a:pt x="141" y="15"/>
                    <a:pt x="141" y="15"/>
                  </a:cubicBezTo>
                  <a:cubicBezTo>
                    <a:pt x="141" y="23"/>
                    <a:pt x="141" y="23"/>
                    <a:pt x="141" y="23"/>
                  </a:cubicBezTo>
                  <a:cubicBezTo>
                    <a:pt x="144" y="23"/>
                    <a:pt x="148" y="22"/>
                    <a:pt x="151" y="22"/>
                  </a:cubicBezTo>
                  <a:cubicBezTo>
                    <a:pt x="151" y="9"/>
                    <a:pt x="151" y="9"/>
                    <a:pt x="151" y="9"/>
                  </a:cubicBezTo>
                  <a:cubicBezTo>
                    <a:pt x="153" y="9"/>
                    <a:pt x="153" y="9"/>
                    <a:pt x="153" y="9"/>
                  </a:cubicBezTo>
                  <a:cubicBezTo>
                    <a:pt x="153" y="0"/>
                    <a:pt x="153" y="0"/>
                    <a:pt x="153" y="0"/>
                  </a:cubicBezTo>
                  <a:cubicBezTo>
                    <a:pt x="64" y="0"/>
                    <a:pt x="64" y="0"/>
                    <a:pt x="64" y="0"/>
                  </a:cubicBezTo>
                  <a:cubicBezTo>
                    <a:pt x="64" y="9"/>
                    <a:pt x="64" y="9"/>
                    <a:pt x="64" y="9"/>
                  </a:cubicBezTo>
                  <a:cubicBezTo>
                    <a:pt x="66" y="9"/>
                    <a:pt x="66" y="9"/>
                    <a:pt x="66" y="9"/>
                  </a:cubicBezTo>
                  <a:cubicBezTo>
                    <a:pt x="66" y="44"/>
                    <a:pt x="66" y="44"/>
                    <a:pt x="66" y="44"/>
                  </a:cubicBezTo>
                  <a:cubicBezTo>
                    <a:pt x="64" y="44"/>
                    <a:pt x="64" y="44"/>
                    <a:pt x="64" y="44"/>
                  </a:cubicBezTo>
                  <a:cubicBezTo>
                    <a:pt x="64" y="54"/>
                    <a:pt x="64" y="54"/>
                    <a:pt x="64" y="54"/>
                  </a:cubicBezTo>
                  <a:cubicBezTo>
                    <a:pt x="66" y="54"/>
                    <a:pt x="66" y="54"/>
                    <a:pt x="66" y="54"/>
                  </a:cubicBezTo>
                  <a:cubicBezTo>
                    <a:pt x="66" y="89"/>
                    <a:pt x="66" y="89"/>
                    <a:pt x="66" y="89"/>
                  </a:cubicBezTo>
                  <a:cubicBezTo>
                    <a:pt x="64" y="89"/>
                    <a:pt x="64" y="89"/>
                    <a:pt x="64" y="89"/>
                  </a:cubicBezTo>
                  <a:cubicBezTo>
                    <a:pt x="64" y="98"/>
                    <a:pt x="64" y="98"/>
                    <a:pt x="64" y="98"/>
                  </a:cubicBezTo>
                  <a:cubicBezTo>
                    <a:pt x="66" y="98"/>
                    <a:pt x="66" y="98"/>
                    <a:pt x="66" y="98"/>
                  </a:cubicBezTo>
                  <a:cubicBezTo>
                    <a:pt x="66" y="141"/>
                    <a:pt x="66" y="141"/>
                    <a:pt x="66" y="141"/>
                  </a:cubicBezTo>
                  <a:cubicBezTo>
                    <a:pt x="64" y="141"/>
                    <a:pt x="64" y="141"/>
                    <a:pt x="64" y="141"/>
                  </a:cubicBezTo>
                  <a:cubicBezTo>
                    <a:pt x="64" y="150"/>
                    <a:pt x="64" y="150"/>
                    <a:pt x="64" y="150"/>
                  </a:cubicBezTo>
                  <a:cubicBezTo>
                    <a:pt x="153" y="150"/>
                    <a:pt x="153" y="150"/>
                    <a:pt x="153" y="150"/>
                  </a:cubicBezTo>
                  <a:cubicBezTo>
                    <a:pt x="153" y="141"/>
                    <a:pt x="153" y="141"/>
                    <a:pt x="153" y="141"/>
                  </a:cubicBezTo>
                  <a:cubicBezTo>
                    <a:pt x="151" y="141"/>
                    <a:pt x="151" y="141"/>
                    <a:pt x="151" y="141"/>
                  </a:cubicBezTo>
                  <a:lnTo>
                    <a:pt x="151" y="127"/>
                  </a:lnTo>
                  <a:close/>
                  <a:moveTo>
                    <a:pt x="111" y="15"/>
                  </a:moveTo>
                  <a:cubicBezTo>
                    <a:pt x="123" y="15"/>
                    <a:pt x="123" y="15"/>
                    <a:pt x="123" y="15"/>
                  </a:cubicBezTo>
                  <a:cubicBezTo>
                    <a:pt x="123" y="30"/>
                    <a:pt x="123" y="30"/>
                    <a:pt x="123" y="30"/>
                  </a:cubicBezTo>
                  <a:cubicBezTo>
                    <a:pt x="111" y="30"/>
                    <a:pt x="111" y="30"/>
                    <a:pt x="111" y="30"/>
                  </a:cubicBezTo>
                  <a:lnTo>
                    <a:pt x="111" y="15"/>
                  </a:lnTo>
                  <a:close/>
                  <a:moveTo>
                    <a:pt x="93" y="15"/>
                  </a:moveTo>
                  <a:cubicBezTo>
                    <a:pt x="105" y="15"/>
                    <a:pt x="105" y="15"/>
                    <a:pt x="105" y="15"/>
                  </a:cubicBezTo>
                  <a:cubicBezTo>
                    <a:pt x="105" y="30"/>
                    <a:pt x="105" y="30"/>
                    <a:pt x="105" y="30"/>
                  </a:cubicBezTo>
                  <a:cubicBezTo>
                    <a:pt x="93" y="30"/>
                    <a:pt x="93" y="30"/>
                    <a:pt x="93" y="30"/>
                  </a:cubicBezTo>
                  <a:lnTo>
                    <a:pt x="93" y="15"/>
                  </a:lnTo>
                  <a:close/>
                  <a:moveTo>
                    <a:pt x="75" y="15"/>
                  </a:moveTo>
                  <a:cubicBezTo>
                    <a:pt x="87" y="15"/>
                    <a:pt x="87" y="15"/>
                    <a:pt x="87" y="15"/>
                  </a:cubicBezTo>
                  <a:cubicBezTo>
                    <a:pt x="87" y="30"/>
                    <a:pt x="87" y="30"/>
                    <a:pt x="87" y="30"/>
                  </a:cubicBezTo>
                  <a:cubicBezTo>
                    <a:pt x="75" y="30"/>
                    <a:pt x="75" y="30"/>
                    <a:pt x="75" y="30"/>
                  </a:cubicBezTo>
                  <a:lnTo>
                    <a:pt x="75" y="15"/>
                  </a:lnTo>
                  <a:close/>
                  <a:moveTo>
                    <a:pt x="75" y="61"/>
                  </a:moveTo>
                  <a:cubicBezTo>
                    <a:pt x="87" y="61"/>
                    <a:pt x="87" y="61"/>
                    <a:pt x="87" y="61"/>
                  </a:cubicBezTo>
                  <a:cubicBezTo>
                    <a:pt x="87" y="76"/>
                    <a:pt x="87" y="76"/>
                    <a:pt x="87" y="76"/>
                  </a:cubicBezTo>
                  <a:cubicBezTo>
                    <a:pt x="75" y="76"/>
                    <a:pt x="75" y="76"/>
                    <a:pt x="75" y="76"/>
                  </a:cubicBezTo>
                  <a:lnTo>
                    <a:pt x="75" y="61"/>
                  </a:lnTo>
                  <a:close/>
                  <a:moveTo>
                    <a:pt x="90" y="106"/>
                  </a:moveTo>
                  <a:cubicBezTo>
                    <a:pt x="90" y="122"/>
                    <a:pt x="90" y="122"/>
                    <a:pt x="90" y="122"/>
                  </a:cubicBezTo>
                  <a:cubicBezTo>
                    <a:pt x="90" y="123"/>
                    <a:pt x="90" y="123"/>
                    <a:pt x="90" y="123"/>
                  </a:cubicBezTo>
                  <a:cubicBezTo>
                    <a:pt x="89" y="123"/>
                    <a:pt x="89" y="123"/>
                    <a:pt x="89" y="123"/>
                  </a:cubicBezTo>
                  <a:cubicBezTo>
                    <a:pt x="76" y="123"/>
                    <a:pt x="76" y="123"/>
                    <a:pt x="76" y="123"/>
                  </a:cubicBezTo>
                  <a:cubicBezTo>
                    <a:pt x="75" y="123"/>
                    <a:pt x="75" y="123"/>
                    <a:pt x="75" y="123"/>
                  </a:cubicBezTo>
                  <a:cubicBezTo>
                    <a:pt x="75" y="122"/>
                    <a:pt x="75" y="122"/>
                    <a:pt x="75" y="122"/>
                  </a:cubicBezTo>
                  <a:cubicBezTo>
                    <a:pt x="75" y="106"/>
                    <a:pt x="75" y="106"/>
                    <a:pt x="75" y="106"/>
                  </a:cubicBezTo>
                  <a:cubicBezTo>
                    <a:pt x="75" y="106"/>
                    <a:pt x="75" y="106"/>
                    <a:pt x="75" y="106"/>
                  </a:cubicBezTo>
                  <a:cubicBezTo>
                    <a:pt x="76" y="106"/>
                    <a:pt x="76" y="106"/>
                    <a:pt x="76" y="106"/>
                  </a:cubicBezTo>
                  <a:cubicBezTo>
                    <a:pt x="89" y="106"/>
                    <a:pt x="89" y="106"/>
                    <a:pt x="89" y="106"/>
                  </a:cubicBezTo>
                  <a:cubicBezTo>
                    <a:pt x="90" y="106"/>
                    <a:pt x="90" y="106"/>
                    <a:pt x="90" y="106"/>
                  </a:cubicBezTo>
                  <a:close/>
                </a:path>
              </a:pathLst>
            </a:custGeom>
            <a:solidFill>
              <a:schemeClr val="bg1"/>
            </a:solidFill>
            <a:ln>
              <a:noFill/>
            </a:ln>
          </p:spPr>
          <p:txBody>
            <a:bodyPr anchor="ctr"/>
            <a:lstStyle/>
            <a:p>
              <a:pPr algn="ctr"/>
              <a:endParaRPr/>
            </a:p>
          </p:txBody>
        </p:sp>
      </p:grpSp>
      <p:grpSp>
        <p:nvGrpSpPr>
          <p:cNvPr id="24" name="iŝḻiḓé">
            <a:extLst>
              <a:ext uri="{FF2B5EF4-FFF2-40B4-BE49-F238E27FC236}">
                <a16:creationId xmlns:a16="http://schemas.microsoft.com/office/drawing/2014/main" id="{231D99B3-3D6A-43D7-AC8A-3CF3B649BF4D}"/>
              </a:ext>
            </a:extLst>
          </p:cNvPr>
          <p:cNvGrpSpPr/>
          <p:nvPr/>
        </p:nvGrpSpPr>
        <p:grpSpPr>
          <a:xfrm>
            <a:off x="4796463" y="4066820"/>
            <a:ext cx="1007438" cy="1007434"/>
            <a:chOff x="4983638" y="4253993"/>
            <a:chExt cx="633087" cy="633087"/>
          </a:xfrm>
        </p:grpSpPr>
        <p:sp>
          <p:nvSpPr>
            <p:cNvPr id="37" name="ïṡḻïḍé">
              <a:extLst>
                <a:ext uri="{FF2B5EF4-FFF2-40B4-BE49-F238E27FC236}">
                  <a16:creationId xmlns:a16="http://schemas.microsoft.com/office/drawing/2014/main" id="{D765FB8C-D158-4829-82A6-C0D3D91DD285}"/>
                </a:ext>
              </a:extLst>
            </p:cNvPr>
            <p:cNvSpPr/>
            <p:nvPr/>
          </p:nvSpPr>
          <p:spPr>
            <a:xfrm>
              <a:off x="4983638" y="4253993"/>
              <a:ext cx="633087" cy="633087"/>
            </a:xfrm>
            <a:prstGeom prst="ellipse">
              <a:avLst/>
            </a:prstGeom>
            <a:solidFill>
              <a:schemeClr val="accent2">
                <a:lumMod val="60000"/>
                <a:lumOff val="40000"/>
              </a:schemeClr>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i$liḑè">
              <a:extLst>
                <a:ext uri="{FF2B5EF4-FFF2-40B4-BE49-F238E27FC236}">
                  <a16:creationId xmlns:a16="http://schemas.microsoft.com/office/drawing/2014/main" id="{8ECDB00A-8156-4489-8AD0-12D9CAEA064B}"/>
                </a:ext>
              </a:extLst>
            </p:cNvPr>
            <p:cNvSpPr/>
            <p:nvPr/>
          </p:nvSpPr>
          <p:spPr bwMode="auto">
            <a:xfrm>
              <a:off x="5113442" y="4454972"/>
              <a:ext cx="355606" cy="271009"/>
            </a:xfrm>
            <a:custGeom>
              <a:avLst/>
              <a:gdLst>
                <a:gd name="T0" fmla="*/ 201 w 201"/>
                <a:gd name="T1" fmla="*/ 55 h 153"/>
                <a:gd name="T2" fmla="*/ 189 w 201"/>
                <a:gd name="T3" fmla="*/ 66 h 153"/>
                <a:gd name="T4" fmla="*/ 184 w 201"/>
                <a:gd name="T5" fmla="*/ 66 h 153"/>
                <a:gd name="T6" fmla="*/ 193 w 201"/>
                <a:gd name="T7" fmla="*/ 77 h 153"/>
                <a:gd name="T8" fmla="*/ 181 w 201"/>
                <a:gd name="T9" fmla="*/ 88 h 153"/>
                <a:gd name="T10" fmla="*/ 136 w 201"/>
                <a:gd name="T11" fmla="*/ 88 h 153"/>
                <a:gd name="T12" fmla="*/ 143 w 201"/>
                <a:gd name="T13" fmla="*/ 124 h 153"/>
                <a:gd name="T14" fmla="*/ 133 w 201"/>
                <a:gd name="T15" fmla="*/ 150 h 153"/>
                <a:gd name="T16" fmla="*/ 121 w 201"/>
                <a:gd name="T17" fmla="*/ 132 h 153"/>
                <a:gd name="T18" fmla="*/ 101 w 201"/>
                <a:gd name="T19" fmla="*/ 105 h 153"/>
                <a:gd name="T20" fmla="*/ 79 w 201"/>
                <a:gd name="T21" fmla="*/ 83 h 153"/>
                <a:gd name="T22" fmla="*/ 65 w 201"/>
                <a:gd name="T23" fmla="*/ 81 h 153"/>
                <a:gd name="T24" fmla="*/ 59 w 201"/>
                <a:gd name="T25" fmla="*/ 81 h 153"/>
                <a:gd name="T26" fmla="*/ 59 w 201"/>
                <a:gd name="T27" fmla="*/ 6 h 153"/>
                <a:gd name="T28" fmla="*/ 71 w 201"/>
                <a:gd name="T29" fmla="*/ 6 h 153"/>
                <a:gd name="T30" fmla="*/ 86 w 201"/>
                <a:gd name="T31" fmla="*/ 2 h 153"/>
                <a:gd name="T32" fmla="*/ 96 w 201"/>
                <a:gd name="T33" fmla="*/ 5 h 153"/>
                <a:gd name="T34" fmla="*/ 125 w 201"/>
                <a:gd name="T35" fmla="*/ 0 h 153"/>
                <a:gd name="T36" fmla="*/ 178 w 201"/>
                <a:gd name="T37" fmla="*/ 0 h 153"/>
                <a:gd name="T38" fmla="*/ 190 w 201"/>
                <a:gd name="T39" fmla="*/ 11 h 153"/>
                <a:gd name="T40" fmla="*/ 181 w 201"/>
                <a:gd name="T41" fmla="*/ 22 h 153"/>
                <a:gd name="T42" fmla="*/ 186 w 201"/>
                <a:gd name="T43" fmla="*/ 22 h 153"/>
                <a:gd name="T44" fmla="*/ 198 w 201"/>
                <a:gd name="T45" fmla="*/ 33 h 153"/>
                <a:gd name="T46" fmla="*/ 188 w 201"/>
                <a:gd name="T47" fmla="*/ 44 h 153"/>
                <a:gd name="T48" fmla="*/ 189 w 201"/>
                <a:gd name="T49" fmla="*/ 44 h 153"/>
                <a:gd name="T50" fmla="*/ 201 w 201"/>
                <a:gd name="T51" fmla="*/ 55 h 153"/>
                <a:gd name="T52" fmla="*/ 0 w 201"/>
                <a:gd name="T53" fmla="*/ 1 h 153"/>
                <a:gd name="T54" fmla="*/ 52 w 201"/>
                <a:gd name="T55" fmla="*/ 1 h 153"/>
                <a:gd name="T56" fmla="*/ 52 w 201"/>
                <a:gd name="T57" fmla="*/ 103 h 153"/>
                <a:gd name="T58" fmla="*/ 0 w 201"/>
                <a:gd name="T59" fmla="*/ 103 h 153"/>
                <a:gd name="T60" fmla="*/ 0 w 201"/>
                <a:gd name="T61" fmla="*/ 1 h 153"/>
                <a:gd name="T62" fmla="*/ 38 w 201"/>
                <a:gd name="T63" fmla="*/ 23 h 153"/>
                <a:gd name="T64" fmla="*/ 44 w 201"/>
                <a:gd name="T65" fmla="*/ 17 h 153"/>
                <a:gd name="T66" fmla="*/ 38 w 201"/>
                <a:gd name="T67" fmla="*/ 10 h 153"/>
                <a:gd name="T68" fmla="*/ 31 w 201"/>
                <a:gd name="T69" fmla="*/ 17 h 153"/>
                <a:gd name="T70" fmla="*/ 38 w 201"/>
                <a:gd name="T7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3">
                  <a:moveTo>
                    <a:pt x="201" y="55"/>
                  </a:moveTo>
                  <a:cubicBezTo>
                    <a:pt x="201" y="61"/>
                    <a:pt x="196" y="66"/>
                    <a:pt x="189" y="66"/>
                  </a:cubicBezTo>
                  <a:cubicBezTo>
                    <a:pt x="184" y="66"/>
                    <a:pt x="184" y="66"/>
                    <a:pt x="184" y="66"/>
                  </a:cubicBezTo>
                  <a:cubicBezTo>
                    <a:pt x="189" y="67"/>
                    <a:pt x="193" y="71"/>
                    <a:pt x="193" y="77"/>
                  </a:cubicBezTo>
                  <a:cubicBezTo>
                    <a:pt x="193" y="83"/>
                    <a:pt x="188" y="88"/>
                    <a:pt x="181" y="88"/>
                  </a:cubicBezTo>
                  <a:cubicBezTo>
                    <a:pt x="136" y="88"/>
                    <a:pt x="136" y="88"/>
                    <a:pt x="136" y="88"/>
                  </a:cubicBezTo>
                  <a:cubicBezTo>
                    <a:pt x="130" y="95"/>
                    <a:pt x="141" y="105"/>
                    <a:pt x="143" y="124"/>
                  </a:cubicBezTo>
                  <a:cubicBezTo>
                    <a:pt x="144" y="135"/>
                    <a:pt x="143" y="146"/>
                    <a:pt x="133" y="150"/>
                  </a:cubicBezTo>
                  <a:cubicBezTo>
                    <a:pt x="123" y="153"/>
                    <a:pt x="124" y="139"/>
                    <a:pt x="121" y="132"/>
                  </a:cubicBezTo>
                  <a:cubicBezTo>
                    <a:pt x="115" y="118"/>
                    <a:pt x="105" y="112"/>
                    <a:pt x="101" y="105"/>
                  </a:cubicBezTo>
                  <a:cubicBezTo>
                    <a:pt x="96" y="99"/>
                    <a:pt x="86" y="87"/>
                    <a:pt x="79" y="83"/>
                  </a:cubicBezTo>
                  <a:cubicBezTo>
                    <a:pt x="75" y="81"/>
                    <a:pt x="69" y="81"/>
                    <a:pt x="65" y="81"/>
                  </a:cubicBezTo>
                  <a:cubicBezTo>
                    <a:pt x="59" y="81"/>
                    <a:pt x="59" y="81"/>
                    <a:pt x="59" y="81"/>
                  </a:cubicBezTo>
                  <a:cubicBezTo>
                    <a:pt x="59" y="6"/>
                    <a:pt x="59" y="6"/>
                    <a:pt x="59" y="6"/>
                  </a:cubicBezTo>
                  <a:cubicBezTo>
                    <a:pt x="71" y="6"/>
                    <a:pt x="71" y="6"/>
                    <a:pt x="71" y="6"/>
                  </a:cubicBezTo>
                  <a:cubicBezTo>
                    <a:pt x="75" y="6"/>
                    <a:pt x="82" y="2"/>
                    <a:pt x="86" y="2"/>
                  </a:cubicBezTo>
                  <a:cubicBezTo>
                    <a:pt x="90" y="2"/>
                    <a:pt x="91" y="5"/>
                    <a:pt x="96" y="5"/>
                  </a:cubicBezTo>
                  <a:cubicBezTo>
                    <a:pt x="102" y="5"/>
                    <a:pt x="118" y="0"/>
                    <a:pt x="125" y="0"/>
                  </a:cubicBezTo>
                  <a:cubicBezTo>
                    <a:pt x="178" y="0"/>
                    <a:pt x="178" y="0"/>
                    <a:pt x="178" y="0"/>
                  </a:cubicBezTo>
                  <a:cubicBezTo>
                    <a:pt x="185" y="0"/>
                    <a:pt x="190" y="5"/>
                    <a:pt x="190" y="11"/>
                  </a:cubicBezTo>
                  <a:cubicBezTo>
                    <a:pt x="190" y="16"/>
                    <a:pt x="186" y="21"/>
                    <a:pt x="181" y="22"/>
                  </a:cubicBezTo>
                  <a:cubicBezTo>
                    <a:pt x="186" y="22"/>
                    <a:pt x="186" y="22"/>
                    <a:pt x="186" y="22"/>
                  </a:cubicBezTo>
                  <a:cubicBezTo>
                    <a:pt x="192" y="22"/>
                    <a:pt x="198" y="27"/>
                    <a:pt x="198" y="33"/>
                  </a:cubicBezTo>
                  <a:cubicBezTo>
                    <a:pt x="198" y="38"/>
                    <a:pt x="194" y="42"/>
                    <a:pt x="188" y="44"/>
                  </a:cubicBezTo>
                  <a:cubicBezTo>
                    <a:pt x="189" y="44"/>
                    <a:pt x="189" y="44"/>
                    <a:pt x="189" y="44"/>
                  </a:cubicBezTo>
                  <a:cubicBezTo>
                    <a:pt x="196" y="44"/>
                    <a:pt x="201" y="49"/>
                    <a:pt x="201" y="55"/>
                  </a:cubicBezTo>
                  <a:moveTo>
                    <a:pt x="0" y="1"/>
                  </a:moveTo>
                  <a:cubicBezTo>
                    <a:pt x="52" y="1"/>
                    <a:pt x="52" y="1"/>
                    <a:pt x="52" y="1"/>
                  </a:cubicBezTo>
                  <a:cubicBezTo>
                    <a:pt x="52" y="103"/>
                    <a:pt x="52" y="103"/>
                    <a:pt x="52" y="103"/>
                  </a:cubicBezTo>
                  <a:cubicBezTo>
                    <a:pt x="0" y="103"/>
                    <a:pt x="0" y="103"/>
                    <a:pt x="0" y="103"/>
                  </a:cubicBezTo>
                  <a:lnTo>
                    <a:pt x="0" y="1"/>
                  </a:lnTo>
                  <a:close/>
                  <a:moveTo>
                    <a:pt x="38" y="23"/>
                  </a:moveTo>
                  <a:cubicBezTo>
                    <a:pt x="41" y="23"/>
                    <a:pt x="44" y="20"/>
                    <a:pt x="44" y="17"/>
                  </a:cubicBezTo>
                  <a:cubicBezTo>
                    <a:pt x="44" y="13"/>
                    <a:pt x="41" y="10"/>
                    <a:pt x="38" y="10"/>
                  </a:cubicBezTo>
                  <a:cubicBezTo>
                    <a:pt x="34" y="10"/>
                    <a:pt x="31" y="13"/>
                    <a:pt x="31" y="17"/>
                  </a:cubicBezTo>
                  <a:cubicBezTo>
                    <a:pt x="31" y="20"/>
                    <a:pt x="34" y="23"/>
                    <a:pt x="38" y="23"/>
                  </a:cubicBezTo>
                </a:path>
              </a:pathLst>
            </a:custGeom>
            <a:solidFill>
              <a:schemeClr val="bg1"/>
            </a:solidFill>
            <a:ln>
              <a:noFill/>
            </a:ln>
          </p:spPr>
          <p:txBody>
            <a:bodyPr anchor="ctr"/>
            <a:lstStyle/>
            <a:p>
              <a:pPr algn="ctr"/>
              <a:endParaRPr/>
            </a:p>
          </p:txBody>
        </p:sp>
      </p:grpSp>
      <p:grpSp>
        <p:nvGrpSpPr>
          <p:cNvPr id="25" name="íṧḻïḓé">
            <a:extLst>
              <a:ext uri="{FF2B5EF4-FFF2-40B4-BE49-F238E27FC236}">
                <a16:creationId xmlns:a16="http://schemas.microsoft.com/office/drawing/2014/main" id="{0ECD5E83-BDB3-46BD-9D18-D5CB44F29459}"/>
              </a:ext>
            </a:extLst>
          </p:cNvPr>
          <p:cNvGrpSpPr/>
          <p:nvPr/>
        </p:nvGrpSpPr>
        <p:grpSpPr>
          <a:xfrm>
            <a:off x="4796463" y="1383398"/>
            <a:ext cx="1007438" cy="1007434"/>
            <a:chOff x="4983638" y="1570571"/>
            <a:chExt cx="633087" cy="633087"/>
          </a:xfrm>
        </p:grpSpPr>
        <p:sp>
          <p:nvSpPr>
            <p:cNvPr id="35" name="îṣlíḍè">
              <a:extLst>
                <a:ext uri="{FF2B5EF4-FFF2-40B4-BE49-F238E27FC236}">
                  <a16:creationId xmlns:a16="http://schemas.microsoft.com/office/drawing/2014/main" id="{D30D3294-88CA-4027-91AD-F3DCC87C4E1F}"/>
                </a:ext>
              </a:extLst>
            </p:cNvPr>
            <p:cNvSpPr/>
            <p:nvPr/>
          </p:nvSpPr>
          <p:spPr>
            <a:xfrm>
              <a:off x="4983638" y="1570571"/>
              <a:ext cx="633087" cy="633087"/>
            </a:xfrm>
            <a:prstGeom prst="ellipse">
              <a:avLst/>
            </a:prstGeom>
            <a:solidFill>
              <a:schemeClr val="accent1">
                <a:lumMod val="100000"/>
              </a:schemeClr>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i$ļîḋè">
              <a:extLst>
                <a:ext uri="{FF2B5EF4-FFF2-40B4-BE49-F238E27FC236}">
                  <a16:creationId xmlns:a16="http://schemas.microsoft.com/office/drawing/2014/main" id="{61EE9128-ECD6-4112-AAA4-477F3FAEADE5}"/>
                </a:ext>
              </a:extLst>
            </p:cNvPr>
            <p:cNvSpPr/>
            <p:nvPr/>
          </p:nvSpPr>
          <p:spPr bwMode="auto">
            <a:xfrm>
              <a:off x="5156682" y="1711013"/>
              <a:ext cx="300417" cy="325269"/>
            </a:xfrm>
            <a:custGeom>
              <a:avLst/>
              <a:gdLst>
                <a:gd name="T0" fmla="*/ 62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2 w 174"/>
                <a:gd name="T17" fmla="*/ 185 h 188"/>
                <a:gd name="T18" fmla="*/ 72 w 174"/>
                <a:gd name="T19" fmla="*/ 146 h 188"/>
                <a:gd name="T20" fmla="*/ 83 w 174"/>
                <a:gd name="T21" fmla="*/ 127 h 188"/>
                <a:gd name="T22" fmla="*/ 88 w 174"/>
                <a:gd name="T23" fmla="*/ 90 h 188"/>
                <a:gd name="T24" fmla="*/ 62 w 174"/>
                <a:gd name="T25" fmla="*/ 84 h 188"/>
                <a:gd name="T26" fmla="*/ 20 w 174"/>
                <a:gd name="T27" fmla="*/ 52 h 188"/>
                <a:gd name="T28" fmla="*/ 44 w 174"/>
                <a:gd name="T29" fmla="*/ 28 h 188"/>
                <a:gd name="T30" fmla="*/ 68 w 174"/>
                <a:gd name="T31" fmla="*/ 52 h 188"/>
                <a:gd name="T32" fmla="*/ 44 w 174"/>
                <a:gd name="T33" fmla="*/ 77 h 188"/>
                <a:gd name="T34" fmla="*/ 20 w 174"/>
                <a:gd name="T35" fmla="*/ 52 h 188"/>
                <a:gd name="T36" fmla="*/ 112 w 174"/>
                <a:gd name="T37" fmla="*/ 28 h 188"/>
                <a:gd name="T38" fmla="*/ 112 w 174"/>
                <a:gd name="T39" fmla="*/ 77 h 188"/>
                <a:gd name="T40" fmla="*/ 124 w 174"/>
                <a:gd name="T41" fmla="*/ 77 h 188"/>
                <a:gd name="T42" fmla="*/ 106 w 174"/>
                <a:gd name="T43" fmla="*/ 108 h 188"/>
                <a:gd name="T44" fmla="*/ 88 w 174"/>
                <a:gd name="T45" fmla="*/ 77 h 188"/>
                <a:gd name="T46" fmla="*/ 100 w 174"/>
                <a:gd name="T47" fmla="*/ 77 h 188"/>
                <a:gd name="T48" fmla="*/ 100 w 174"/>
                <a:gd name="T49" fmla="*/ 28 h 188"/>
                <a:gd name="T50" fmla="*/ 112 w 174"/>
                <a:gd name="T51" fmla="*/ 28 h 188"/>
                <a:gd name="T52" fmla="*/ 174 w 174"/>
                <a:gd name="T53" fmla="*/ 68 h 188"/>
                <a:gd name="T54" fmla="*/ 106 w 174"/>
                <a:gd name="T55" fmla="*/ 136 h 188"/>
                <a:gd name="T56" fmla="*/ 87 w 174"/>
                <a:gd name="T57" fmla="*/ 133 h 188"/>
                <a:gd name="T58" fmla="*/ 89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2" y="84"/>
                  </a:moveTo>
                  <a:cubicBezTo>
                    <a:pt x="60" y="83"/>
                    <a:pt x="53" y="80"/>
                    <a:pt x="44" y="80"/>
                  </a:cubicBezTo>
                  <a:cubicBezTo>
                    <a:pt x="35" y="80"/>
                    <a:pt x="28" y="83"/>
                    <a:pt x="26" y="84"/>
                  </a:cubicBezTo>
                  <a:cubicBezTo>
                    <a:pt x="8" y="86"/>
                    <a:pt x="0" y="90"/>
                    <a:pt x="0" y="90"/>
                  </a:cubicBezTo>
                  <a:cubicBezTo>
                    <a:pt x="0" y="90"/>
                    <a:pt x="2" y="120"/>
                    <a:pt x="5" y="127"/>
                  </a:cubicBezTo>
                  <a:cubicBezTo>
                    <a:pt x="7" y="135"/>
                    <a:pt x="16" y="138"/>
                    <a:pt x="16" y="146"/>
                  </a:cubicBezTo>
                  <a:cubicBezTo>
                    <a:pt x="16" y="185"/>
                    <a:pt x="16" y="185"/>
                    <a:pt x="16" y="185"/>
                  </a:cubicBezTo>
                  <a:cubicBezTo>
                    <a:pt x="16" y="185"/>
                    <a:pt x="30" y="188"/>
                    <a:pt x="44" y="188"/>
                  </a:cubicBezTo>
                  <a:cubicBezTo>
                    <a:pt x="58" y="188"/>
                    <a:pt x="72" y="185"/>
                    <a:pt x="72" y="185"/>
                  </a:cubicBezTo>
                  <a:cubicBezTo>
                    <a:pt x="72" y="146"/>
                    <a:pt x="72" y="146"/>
                    <a:pt x="72" y="146"/>
                  </a:cubicBezTo>
                  <a:cubicBezTo>
                    <a:pt x="72" y="138"/>
                    <a:pt x="81" y="135"/>
                    <a:pt x="83" y="127"/>
                  </a:cubicBezTo>
                  <a:cubicBezTo>
                    <a:pt x="86" y="120"/>
                    <a:pt x="88" y="90"/>
                    <a:pt x="88" y="90"/>
                  </a:cubicBezTo>
                  <a:cubicBezTo>
                    <a:pt x="88" y="90"/>
                    <a:pt x="80" y="86"/>
                    <a:pt x="62" y="84"/>
                  </a:cubicBezTo>
                  <a:moveTo>
                    <a:pt x="20" y="52"/>
                  </a:moveTo>
                  <a:cubicBezTo>
                    <a:pt x="20" y="39"/>
                    <a:pt x="31" y="28"/>
                    <a:pt x="44" y="28"/>
                  </a:cubicBezTo>
                  <a:cubicBezTo>
                    <a:pt x="57" y="28"/>
                    <a:pt x="68" y="39"/>
                    <a:pt x="68" y="52"/>
                  </a:cubicBezTo>
                  <a:cubicBezTo>
                    <a:pt x="68" y="66"/>
                    <a:pt x="57" y="77"/>
                    <a:pt x="44" y="77"/>
                  </a:cubicBezTo>
                  <a:cubicBezTo>
                    <a:pt x="31" y="77"/>
                    <a:pt x="20" y="66"/>
                    <a:pt x="20" y="52"/>
                  </a:cubicBezTo>
                  <a:moveTo>
                    <a:pt x="112" y="28"/>
                  </a:moveTo>
                  <a:cubicBezTo>
                    <a:pt x="112" y="77"/>
                    <a:pt x="112" y="77"/>
                    <a:pt x="112" y="77"/>
                  </a:cubicBezTo>
                  <a:cubicBezTo>
                    <a:pt x="124" y="77"/>
                    <a:pt x="124" y="77"/>
                    <a:pt x="124" y="77"/>
                  </a:cubicBezTo>
                  <a:cubicBezTo>
                    <a:pt x="106" y="108"/>
                    <a:pt x="106" y="108"/>
                    <a:pt x="106" y="108"/>
                  </a:cubicBezTo>
                  <a:cubicBezTo>
                    <a:pt x="88" y="77"/>
                    <a:pt x="88" y="77"/>
                    <a:pt x="88" y="77"/>
                  </a:cubicBezTo>
                  <a:cubicBezTo>
                    <a:pt x="100" y="77"/>
                    <a:pt x="100" y="77"/>
                    <a:pt x="100" y="77"/>
                  </a:cubicBezTo>
                  <a:cubicBezTo>
                    <a:pt x="100" y="28"/>
                    <a:pt x="100" y="28"/>
                    <a:pt x="100" y="28"/>
                  </a:cubicBezTo>
                  <a:lnTo>
                    <a:pt x="112" y="28"/>
                  </a:lnTo>
                  <a:close/>
                  <a:moveTo>
                    <a:pt x="174" y="68"/>
                  </a:moveTo>
                  <a:cubicBezTo>
                    <a:pt x="174" y="106"/>
                    <a:pt x="143" y="136"/>
                    <a:pt x="106" y="136"/>
                  </a:cubicBezTo>
                  <a:cubicBezTo>
                    <a:pt x="99" y="136"/>
                    <a:pt x="93" y="135"/>
                    <a:pt x="87" y="133"/>
                  </a:cubicBezTo>
                  <a:cubicBezTo>
                    <a:pt x="88" y="132"/>
                    <a:pt x="89" y="131"/>
                    <a:pt x="89" y="129"/>
                  </a:cubicBezTo>
                  <a:cubicBezTo>
                    <a:pt x="90" y="128"/>
                    <a:pt x="90" y="125"/>
                    <a:pt x="91" y="122"/>
                  </a:cubicBezTo>
                  <a:cubicBezTo>
                    <a:pt x="95" y="123"/>
                    <a:pt x="101" y="124"/>
                    <a:pt x="106" y="124"/>
                  </a:cubicBezTo>
                  <a:cubicBezTo>
                    <a:pt x="137" y="124"/>
                    <a:pt x="162" y="99"/>
                    <a:pt x="162" y="68"/>
                  </a:cubicBezTo>
                  <a:cubicBezTo>
                    <a:pt x="162" y="37"/>
                    <a:pt x="137" y="12"/>
                    <a:pt x="106" y="12"/>
                  </a:cubicBezTo>
                  <a:cubicBezTo>
                    <a:pt x="90" y="12"/>
                    <a:pt x="75" y="19"/>
                    <a:pt x="65" y="30"/>
                  </a:cubicBezTo>
                  <a:cubicBezTo>
                    <a:pt x="62" y="28"/>
                    <a:pt x="58" y="25"/>
                    <a:pt x="55" y="24"/>
                  </a:cubicBezTo>
                  <a:cubicBezTo>
                    <a:pt x="67" y="9"/>
                    <a:pt x="85" y="0"/>
                    <a:pt x="106" y="0"/>
                  </a:cubicBezTo>
                  <a:cubicBezTo>
                    <a:pt x="143" y="0"/>
                    <a:pt x="174" y="31"/>
                    <a:pt x="174" y="68"/>
                  </a:cubicBezTo>
                </a:path>
              </a:pathLst>
            </a:custGeom>
            <a:solidFill>
              <a:schemeClr val="bg1"/>
            </a:solidFill>
            <a:ln>
              <a:noFill/>
            </a:ln>
          </p:spPr>
          <p:txBody>
            <a:bodyPr anchor="ctr"/>
            <a:lstStyle/>
            <a:p>
              <a:pPr algn="ctr"/>
              <a:endParaRPr/>
            </a:p>
          </p:txBody>
        </p:sp>
      </p:grpSp>
      <p:grpSp>
        <p:nvGrpSpPr>
          <p:cNvPr id="26" name="îşlîďê">
            <a:extLst>
              <a:ext uri="{FF2B5EF4-FFF2-40B4-BE49-F238E27FC236}">
                <a16:creationId xmlns:a16="http://schemas.microsoft.com/office/drawing/2014/main" id="{208CDB64-B4FD-457D-9612-1A516BBA155D}"/>
              </a:ext>
            </a:extLst>
          </p:cNvPr>
          <p:cNvGrpSpPr/>
          <p:nvPr/>
        </p:nvGrpSpPr>
        <p:grpSpPr>
          <a:xfrm>
            <a:off x="6384979" y="1383398"/>
            <a:ext cx="1007438" cy="1007434"/>
            <a:chOff x="6572154" y="1570571"/>
            <a:chExt cx="633087" cy="633087"/>
          </a:xfrm>
        </p:grpSpPr>
        <p:sp>
          <p:nvSpPr>
            <p:cNvPr id="33" name="iṥ1ïdê">
              <a:extLst>
                <a:ext uri="{FF2B5EF4-FFF2-40B4-BE49-F238E27FC236}">
                  <a16:creationId xmlns:a16="http://schemas.microsoft.com/office/drawing/2014/main" id="{4F434193-A550-40D2-9E69-F1CD8E657D3A}"/>
                </a:ext>
              </a:extLst>
            </p:cNvPr>
            <p:cNvSpPr/>
            <p:nvPr/>
          </p:nvSpPr>
          <p:spPr>
            <a:xfrm>
              <a:off x="6572154" y="1570571"/>
              <a:ext cx="633087" cy="633087"/>
            </a:xfrm>
            <a:prstGeom prst="ellipse">
              <a:avLst/>
            </a:prstGeom>
            <a:solidFill>
              <a:schemeClr val="accent2">
                <a:lumMod val="100000"/>
              </a:schemeClr>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iṥļíḋé">
              <a:extLst>
                <a:ext uri="{FF2B5EF4-FFF2-40B4-BE49-F238E27FC236}">
                  <a16:creationId xmlns:a16="http://schemas.microsoft.com/office/drawing/2014/main" id="{CAC050DD-9A15-44F5-8117-57810F28DBCC}"/>
                </a:ext>
              </a:extLst>
            </p:cNvPr>
            <p:cNvSpPr/>
            <p:nvPr/>
          </p:nvSpPr>
          <p:spPr bwMode="auto">
            <a:xfrm>
              <a:off x="6739001" y="1734345"/>
              <a:ext cx="300417" cy="325269"/>
            </a:xfrm>
            <a:custGeom>
              <a:avLst/>
              <a:gdLst>
                <a:gd name="T0" fmla="*/ 63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3 w 174"/>
                <a:gd name="T17" fmla="*/ 185 h 188"/>
                <a:gd name="T18" fmla="*/ 73 w 174"/>
                <a:gd name="T19" fmla="*/ 146 h 188"/>
                <a:gd name="T20" fmla="*/ 84 w 174"/>
                <a:gd name="T21" fmla="*/ 127 h 188"/>
                <a:gd name="T22" fmla="*/ 89 w 174"/>
                <a:gd name="T23" fmla="*/ 90 h 188"/>
                <a:gd name="T24" fmla="*/ 63 w 174"/>
                <a:gd name="T25" fmla="*/ 84 h 188"/>
                <a:gd name="T26" fmla="*/ 20 w 174"/>
                <a:gd name="T27" fmla="*/ 52 h 188"/>
                <a:gd name="T28" fmla="*/ 44 w 174"/>
                <a:gd name="T29" fmla="*/ 28 h 188"/>
                <a:gd name="T30" fmla="*/ 69 w 174"/>
                <a:gd name="T31" fmla="*/ 52 h 188"/>
                <a:gd name="T32" fmla="*/ 44 w 174"/>
                <a:gd name="T33" fmla="*/ 77 h 188"/>
                <a:gd name="T34" fmla="*/ 20 w 174"/>
                <a:gd name="T35" fmla="*/ 52 h 188"/>
                <a:gd name="T36" fmla="*/ 100 w 174"/>
                <a:gd name="T37" fmla="*/ 108 h 188"/>
                <a:gd name="T38" fmla="*/ 100 w 174"/>
                <a:gd name="T39" fmla="*/ 59 h 188"/>
                <a:gd name="T40" fmla="*/ 88 w 174"/>
                <a:gd name="T41" fmla="*/ 59 h 188"/>
                <a:gd name="T42" fmla="*/ 106 w 174"/>
                <a:gd name="T43" fmla="*/ 28 h 188"/>
                <a:gd name="T44" fmla="*/ 124 w 174"/>
                <a:gd name="T45" fmla="*/ 59 h 188"/>
                <a:gd name="T46" fmla="*/ 112 w 174"/>
                <a:gd name="T47" fmla="*/ 59 h 188"/>
                <a:gd name="T48" fmla="*/ 112 w 174"/>
                <a:gd name="T49" fmla="*/ 108 h 188"/>
                <a:gd name="T50" fmla="*/ 100 w 174"/>
                <a:gd name="T51" fmla="*/ 108 h 188"/>
                <a:gd name="T52" fmla="*/ 174 w 174"/>
                <a:gd name="T53" fmla="*/ 68 h 188"/>
                <a:gd name="T54" fmla="*/ 106 w 174"/>
                <a:gd name="T55" fmla="*/ 136 h 188"/>
                <a:gd name="T56" fmla="*/ 88 w 174"/>
                <a:gd name="T57" fmla="*/ 133 h 188"/>
                <a:gd name="T58" fmla="*/ 90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3" y="84"/>
                  </a:moveTo>
                  <a:cubicBezTo>
                    <a:pt x="60" y="83"/>
                    <a:pt x="53" y="80"/>
                    <a:pt x="44" y="80"/>
                  </a:cubicBezTo>
                  <a:cubicBezTo>
                    <a:pt x="36" y="80"/>
                    <a:pt x="29" y="83"/>
                    <a:pt x="26" y="84"/>
                  </a:cubicBezTo>
                  <a:cubicBezTo>
                    <a:pt x="9" y="86"/>
                    <a:pt x="0" y="90"/>
                    <a:pt x="0" y="90"/>
                  </a:cubicBezTo>
                  <a:cubicBezTo>
                    <a:pt x="0" y="90"/>
                    <a:pt x="3" y="120"/>
                    <a:pt x="5" y="127"/>
                  </a:cubicBezTo>
                  <a:cubicBezTo>
                    <a:pt x="7" y="135"/>
                    <a:pt x="16" y="138"/>
                    <a:pt x="16" y="146"/>
                  </a:cubicBezTo>
                  <a:cubicBezTo>
                    <a:pt x="16" y="185"/>
                    <a:pt x="16" y="185"/>
                    <a:pt x="16" y="185"/>
                  </a:cubicBezTo>
                  <a:cubicBezTo>
                    <a:pt x="16" y="185"/>
                    <a:pt x="30" y="188"/>
                    <a:pt x="44" y="188"/>
                  </a:cubicBezTo>
                  <a:cubicBezTo>
                    <a:pt x="59" y="188"/>
                    <a:pt x="73" y="185"/>
                    <a:pt x="73" y="185"/>
                  </a:cubicBezTo>
                  <a:cubicBezTo>
                    <a:pt x="73" y="146"/>
                    <a:pt x="73" y="146"/>
                    <a:pt x="73" y="146"/>
                  </a:cubicBezTo>
                  <a:cubicBezTo>
                    <a:pt x="73" y="138"/>
                    <a:pt x="82" y="135"/>
                    <a:pt x="84" y="127"/>
                  </a:cubicBezTo>
                  <a:cubicBezTo>
                    <a:pt x="86" y="120"/>
                    <a:pt x="89" y="90"/>
                    <a:pt x="89" y="90"/>
                  </a:cubicBezTo>
                  <a:cubicBezTo>
                    <a:pt x="89" y="90"/>
                    <a:pt x="80" y="86"/>
                    <a:pt x="63" y="84"/>
                  </a:cubicBezTo>
                  <a:moveTo>
                    <a:pt x="20" y="52"/>
                  </a:moveTo>
                  <a:cubicBezTo>
                    <a:pt x="20" y="39"/>
                    <a:pt x="31" y="28"/>
                    <a:pt x="44" y="28"/>
                  </a:cubicBezTo>
                  <a:cubicBezTo>
                    <a:pt x="58" y="28"/>
                    <a:pt x="69" y="39"/>
                    <a:pt x="69" y="52"/>
                  </a:cubicBezTo>
                  <a:cubicBezTo>
                    <a:pt x="69" y="66"/>
                    <a:pt x="58" y="77"/>
                    <a:pt x="44" y="77"/>
                  </a:cubicBezTo>
                  <a:cubicBezTo>
                    <a:pt x="31" y="77"/>
                    <a:pt x="20" y="66"/>
                    <a:pt x="20" y="52"/>
                  </a:cubicBezTo>
                  <a:moveTo>
                    <a:pt x="100" y="108"/>
                  </a:moveTo>
                  <a:cubicBezTo>
                    <a:pt x="100" y="59"/>
                    <a:pt x="100" y="59"/>
                    <a:pt x="100" y="59"/>
                  </a:cubicBezTo>
                  <a:cubicBezTo>
                    <a:pt x="88" y="59"/>
                    <a:pt x="88" y="59"/>
                    <a:pt x="88" y="59"/>
                  </a:cubicBezTo>
                  <a:cubicBezTo>
                    <a:pt x="106" y="28"/>
                    <a:pt x="106" y="28"/>
                    <a:pt x="106" y="28"/>
                  </a:cubicBezTo>
                  <a:cubicBezTo>
                    <a:pt x="124" y="59"/>
                    <a:pt x="124" y="59"/>
                    <a:pt x="124" y="59"/>
                  </a:cubicBezTo>
                  <a:cubicBezTo>
                    <a:pt x="112" y="59"/>
                    <a:pt x="112" y="59"/>
                    <a:pt x="112" y="59"/>
                  </a:cubicBezTo>
                  <a:cubicBezTo>
                    <a:pt x="112" y="108"/>
                    <a:pt x="112" y="108"/>
                    <a:pt x="112" y="108"/>
                  </a:cubicBezTo>
                  <a:lnTo>
                    <a:pt x="100" y="108"/>
                  </a:lnTo>
                  <a:close/>
                  <a:moveTo>
                    <a:pt x="174" y="68"/>
                  </a:moveTo>
                  <a:cubicBezTo>
                    <a:pt x="174" y="106"/>
                    <a:pt x="144" y="136"/>
                    <a:pt x="106" y="136"/>
                  </a:cubicBezTo>
                  <a:cubicBezTo>
                    <a:pt x="100" y="136"/>
                    <a:pt x="94" y="135"/>
                    <a:pt x="88" y="133"/>
                  </a:cubicBezTo>
                  <a:cubicBezTo>
                    <a:pt x="88" y="132"/>
                    <a:pt x="89" y="131"/>
                    <a:pt x="90" y="129"/>
                  </a:cubicBezTo>
                  <a:cubicBezTo>
                    <a:pt x="90" y="128"/>
                    <a:pt x="91" y="125"/>
                    <a:pt x="91" y="122"/>
                  </a:cubicBezTo>
                  <a:cubicBezTo>
                    <a:pt x="96" y="123"/>
                    <a:pt x="101" y="124"/>
                    <a:pt x="106" y="124"/>
                  </a:cubicBezTo>
                  <a:cubicBezTo>
                    <a:pt x="137" y="124"/>
                    <a:pt x="162" y="99"/>
                    <a:pt x="162" y="68"/>
                  </a:cubicBezTo>
                  <a:cubicBezTo>
                    <a:pt x="162" y="37"/>
                    <a:pt x="137" y="12"/>
                    <a:pt x="106" y="12"/>
                  </a:cubicBezTo>
                  <a:cubicBezTo>
                    <a:pt x="90" y="12"/>
                    <a:pt x="76" y="19"/>
                    <a:pt x="65" y="30"/>
                  </a:cubicBezTo>
                  <a:cubicBezTo>
                    <a:pt x="62" y="28"/>
                    <a:pt x="59" y="25"/>
                    <a:pt x="55" y="24"/>
                  </a:cubicBezTo>
                  <a:cubicBezTo>
                    <a:pt x="68" y="9"/>
                    <a:pt x="86" y="0"/>
                    <a:pt x="106" y="0"/>
                  </a:cubicBezTo>
                  <a:cubicBezTo>
                    <a:pt x="144" y="0"/>
                    <a:pt x="174" y="31"/>
                    <a:pt x="174" y="68"/>
                  </a:cubicBezTo>
                </a:path>
              </a:pathLst>
            </a:custGeom>
            <a:solidFill>
              <a:schemeClr val="bg1"/>
            </a:solidFill>
            <a:ln>
              <a:noFill/>
            </a:ln>
          </p:spPr>
          <p:txBody>
            <a:bodyPr anchor="ctr"/>
            <a:lstStyle/>
            <a:p>
              <a:pPr algn="ctr"/>
              <a:endParaRPr/>
            </a:p>
          </p:txBody>
        </p:sp>
      </p:grpSp>
      <p:grpSp>
        <p:nvGrpSpPr>
          <p:cNvPr id="27" name="îśľíḓe">
            <a:extLst>
              <a:ext uri="{FF2B5EF4-FFF2-40B4-BE49-F238E27FC236}">
                <a16:creationId xmlns:a16="http://schemas.microsoft.com/office/drawing/2014/main" id="{25D155E8-80A5-44BD-A4AA-F388D53BF174}"/>
              </a:ext>
            </a:extLst>
          </p:cNvPr>
          <p:cNvGrpSpPr/>
          <p:nvPr/>
        </p:nvGrpSpPr>
        <p:grpSpPr>
          <a:xfrm>
            <a:off x="6951993" y="2848490"/>
            <a:ext cx="1007438" cy="1007434"/>
            <a:chOff x="7139168" y="3035663"/>
            <a:chExt cx="633087" cy="633087"/>
          </a:xfrm>
        </p:grpSpPr>
        <p:sp>
          <p:nvSpPr>
            <p:cNvPr id="31" name="ïslíḋé">
              <a:extLst>
                <a:ext uri="{FF2B5EF4-FFF2-40B4-BE49-F238E27FC236}">
                  <a16:creationId xmlns:a16="http://schemas.microsoft.com/office/drawing/2014/main" id="{A9F34A14-8B23-46E5-9E76-4E0709609A7E}"/>
                </a:ext>
              </a:extLst>
            </p:cNvPr>
            <p:cNvSpPr/>
            <p:nvPr/>
          </p:nvSpPr>
          <p:spPr>
            <a:xfrm>
              <a:off x="7139168" y="3035663"/>
              <a:ext cx="633087" cy="633087"/>
            </a:xfrm>
            <a:prstGeom prst="ellipse">
              <a:avLst/>
            </a:prstGeom>
            <a:solidFill>
              <a:srgbClr val="7F7F7F"/>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ïṩ1íḑè">
              <a:extLst>
                <a:ext uri="{FF2B5EF4-FFF2-40B4-BE49-F238E27FC236}">
                  <a16:creationId xmlns:a16="http://schemas.microsoft.com/office/drawing/2014/main" id="{D26FD8F2-EACE-43CD-90B3-9A534A749A41}"/>
                </a:ext>
              </a:extLst>
            </p:cNvPr>
            <p:cNvSpPr/>
            <p:nvPr/>
          </p:nvSpPr>
          <p:spPr bwMode="auto">
            <a:xfrm>
              <a:off x="7273690" y="3190151"/>
              <a:ext cx="399591" cy="304410"/>
            </a:xfrm>
            <a:custGeom>
              <a:avLst/>
              <a:gdLst>
                <a:gd name="T0" fmla="*/ 127 w 197"/>
                <a:gd name="T1" fmla="*/ 123 h 150"/>
                <a:gd name="T2" fmla="*/ 126 w 197"/>
                <a:gd name="T3" fmla="*/ 121 h 150"/>
                <a:gd name="T4" fmla="*/ 96 w 197"/>
                <a:gd name="T5" fmla="*/ 141 h 150"/>
                <a:gd name="T6" fmla="*/ 100 w 197"/>
                <a:gd name="T7" fmla="*/ 76 h 150"/>
                <a:gd name="T8" fmla="*/ 102 w 197"/>
                <a:gd name="T9" fmla="*/ 61 h 150"/>
                <a:gd name="T10" fmla="*/ 141 w 197"/>
                <a:gd name="T11" fmla="*/ 15 h 150"/>
                <a:gd name="T12" fmla="*/ 150 w 197"/>
                <a:gd name="T13" fmla="*/ 9 h 150"/>
                <a:gd name="T14" fmla="*/ 63 w 197"/>
                <a:gd name="T15" fmla="*/ 0 h 150"/>
                <a:gd name="T16" fmla="*/ 65 w 197"/>
                <a:gd name="T17" fmla="*/ 44 h 150"/>
                <a:gd name="T18" fmla="*/ 65 w 197"/>
                <a:gd name="T19" fmla="*/ 54 h 150"/>
                <a:gd name="T20" fmla="*/ 63 w 197"/>
                <a:gd name="T21" fmla="*/ 98 h 150"/>
                <a:gd name="T22" fmla="*/ 63 w 197"/>
                <a:gd name="T23" fmla="*/ 141 h 150"/>
                <a:gd name="T24" fmla="*/ 152 w 197"/>
                <a:gd name="T25" fmla="*/ 141 h 150"/>
                <a:gd name="T26" fmla="*/ 111 w 197"/>
                <a:gd name="T27" fmla="*/ 15 h 150"/>
                <a:gd name="T28" fmla="*/ 111 w 197"/>
                <a:gd name="T29" fmla="*/ 30 h 150"/>
                <a:gd name="T30" fmla="*/ 105 w 197"/>
                <a:gd name="T31" fmla="*/ 15 h 150"/>
                <a:gd name="T32" fmla="*/ 93 w 197"/>
                <a:gd name="T33" fmla="*/ 15 h 150"/>
                <a:gd name="T34" fmla="*/ 87 w 197"/>
                <a:gd name="T35" fmla="*/ 30 h 150"/>
                <a:gd name="T36" fmla="*/ 75 w 197"/>
                <a:gd name="T37" fmla="*/ 61 h 150"/>
                <a:gd name="T38" fmla="*/ 75 w 197"/>
                <a:gd name="T39" fmla="*/ 76 h 150"/>
                <a:gd name="T40" fmla="*/ 89 w 197"/>
                <a:gd name="T41" fmla="*/ 122 h 150"/>
                <a:gd name="T42" fmla="*/ 76 w 197"/>
                <a:gd name="T43" fmla="*/ 123 h 150"/>
                <a:gd name="T44" fmla="*/ 75 w 197"/>
                <a:gd name="T45" fmla="*/ 106 h 150"/>
                <a:gd name="T46" fmla="*/ 89 w 197"/>
                <a:gd name="T47" fmla="*/ 106 h 150"/>
                <a:gd name="T48" fmla="*/ 2 w 197"/>
                <a:gd name="T49" fmla="*/ 44 h 150"/>
                <a:gd name="T50" fmla="*/ 4 w 197"/>
                <a:gd name="T51" fmla="*/ 141 h 150"/>
                <a:gd name="T52" fmla="*/ 57 w 197"/>
                <a:gd name="T53" fmla="*/ 150 h 150"/>
                <a:gd name="T54" fmla="*/ 59 w 197"/>
                <a:gd name="T55" fmla="*/ 137 h 150"/>
                <a:gd name="T56" fmla="*/ 57 w 197"/>
                <a:gd name="T57" fmla="*/ 86 h 150"/>
                <a:gd name="T58" fmla="*/ 57 w 197"/>
                <a:gd name="T59" fmla="*/ 57 h 150"/>
                <a:gd name="T60" fmla="*/ 57 w 197"/>
                <a:gd name="T61" fmla="*/ 41 h 150"/>
                <a:gd name="T62" fmla="*/ 46 w 197"/>
                <a:gd name="T63" fmla="*/ 25 h 150"/>
                <a:gd name="T64" fmla="*/ 13 w 197"/>
                <a:gd name="T65" fmla="*/ 122 h 150"/>
                <a:gd name="T66" fmla="*/ 25 w 197"/>
                <a:gd name="T67" fmla="*/ 122 h 150"/>
                <a:gd name="T68" fmla="*/ 13 w 197"/>
                <a:gd name="T69" fmla="*/ 61 h 150"/>
                <a:gd name="T70" fmla="*/ 43 w 197"/>
                <a:gd name="T71" fmla="*/ 122 h 150"/>
                <a:gd name="T72" fmla="*/ 43 w 197"/>
                <a:gd name="T73" fmla="*/ 106 h 150"/>
                <a:gd name="T74" fmla="*/ 31 w 197"/>
                <a:gd name="T75" fmla="*/ 76 h 150"/>
                <a:gd name="T76" fmla="*/ 43 w 197"/>
                <a:gd name="T77" fmla="*/ 76 h 150"/>
                <a:gd name="T78" fmla="*/ 153 w 197"/>
                <a:gd name="T79" fmla="*/ 119 h 150"/>
                <a:gd name="T80" fmla="*/ 153 w 197"/>
                <a:gd name="T81" fmla="*/ 109 h 150"/>
                <a:gd name="T82" fmla="*/ 186 w 197"/>
                <a:gd name="T83" fmla="*/ 75 h 150"/>
                <a:gd name="T84" fmla="*/ 175 w 197"/>
                <a:gd name="T85" fmla="*/ 68 h 150"/>
                <a:gd name="T86" fmla="*/ 159 w 197"/>
                <a:gd name="T87" fmla="*/ 97 h 150"/>
                <a:gd name="T88" fmla="*/ 130 w 197"/>
                <a:gd name="T89" fmla="*/ 81 h 150"/>
                <a:gd name="T90" fmla="*/ 146 w 197"/>
                <a:gd name="T91" fmla="*/ 5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50">
                  <a:moveTo>
                    <a:pt x="150" y="127"/>
                  </a:moveTo>
                  <a:cubicBezTo>
                    <a:pt x="144" y="127"/>
                    <a:pt x="137" y="126"/>
                    <a:pt x="131" y="123"/>
                  </a:cubicBezTo>
                  <a:cubicBezTo>
                    <a:pt x="127" y="123"/>
                    <a:pt x="127" y="123"/>
                    <a:pt x="127" y="123"/>
                  </a:cubicBezTo>
                  <a:cubicBezTo>
                    <a:pt x="126" y="123"/>
                    <a:pt x="126" y="123"/>
                    <a:pt x="126" y="123"/>
                  </a:cubicBezTo>
                  <a:cubicBezTo>
                    <a:pt x="126" y="122"/>
                    <a:pt x="126" y="122"/>
                    <a:pt x="126" y="122"/>
                  </a:cubicBezTo>
                  <a:cubicBezTo>
                    <a:pt x="126" y="121"/>
                    <a:pt x="126" y="121"/>
                    <a:pt x="126" y="121"/>
                  </a:cubicBezTo>
                  <a:cubicBezTo>
                    <a:pt x="124" y="119"/>
                    <a:pt x="122" y="118"/>
                    <a:pt x="120" y="116"/>
                  </a:cubicBezTo>
                  <a:cubicBezTo>
                    <a:pt x="120" y="141"/>
                    <a:pt x="120" y="141"/>
                    <a:pt x="120" y="141"/>
                  </a:cubicBezTo>
                  <a:cubicBezTo>
                    <a:pt x="96" y="141"/>
                    <a:pt x="96" y="141"/>
                    <a:pt x="96" y="141"/>
                  </a:cubicBezTo>
                  <a:cubicBezTo>
                    <a:pt x="96" y="106"/>
                    <a:pt x="96" y="106"/>
                    <a:pt x="96" y="106"/>
                  </a:cubicBezTo>
                  <a:cubicBezTo>
                    <a:pt x="110" y="106"/>
                    <a:pt x="110" y="106"/>
                    <a:pt x="110" y="106"/>
                  </a:cubicBezTo>
                  <a:cubicBezTo>
                    <a:pt x="104" y="98"/>
                    <a:pt x="100" y="87"/>
                    <a:pt x="100" y="76"/>
                  </a:cubicBezTo>
                  <a:cubicBezTo>
                    <a:pt x="93" y="76"/>
                    <a:pt x="93" y="76"/>
                    <a:pt x="93" y="76"/>
                  </a:cubicBezTo>
                  <a:cubicBezTo>
                    <a:pt x="93" y="61"/>
                    <a:pt x="93" y="61"/>
                    <a:pt x="93" y="61"/>
                  </a:cubicBezTo>
                  <a:cubicBezTo>
                    <a:pt x="102" y="61"/>
                    <a:pt x="102" y="61"/>
                    <a:pt x="102" y="61"/>
                  </a:cubicBezTo>
                  <a:cubicBezTo>
                    <a:pt x="106" y="46"/>
                    <a:pt x="116" y="34"/>
                    <a:pt x="129" y="28"/>
                  </a:cubicBezTo>
                  <a:cubicBezTo>
                    <a:pt x="129" y="15"/>
                    <a:pt x="129" y="15"/>
                    <a:pt x="129" y="15"/>
                  </a:cubicBezTo>
                  <a:cubicBezTo>
                    <a:pt x="141" y="15"/>
                    <a:pt x="141" y="15"/>
                    <a:pt x="141" y="15"/>
                  </a:cubicBezTo>
                  <a:cubicBezTo>
                    <a:pt x="141" y="23"/>
                    <a:pt x="141" y="23"/>
                    <a:pt x="141" y="23"/>
                  </a:cubicBezTo>
                  <a:cubicBezTo>
                    <a:pt x="144" y="23"/>
                    <a:pt x="147" y="22"/>
                    <a:pt x="150" y="22"/>
                  </a:cubicBezTo>
                  <a:cubicBezTo>
                    <a:pt x="150" y="9"/>
                    <a:pt x="150" y="9"/>
                    <a:pt x="150" y="9"/>
                  </a:cubicBezTo>
                  <a:cubicBezTo>
                    <a:pt x="152" y="9"/>
                    <a:pt x="152" y="9"/>
                    <a:pt x="152" y="9"/>
                  </a:cubicBezTo>
                  <a:cubicBezTo>
                    <a:pt x="152" y="0"/>
                    <a:pt x="152" y="0"/>
                    <a:pt x="152" y="0"/>
                  </a:cubicBezTo>
                  <a:cubicBezTo>
                    <a:pt x="63" y="0"/>
                    <a:pt x="63" y="0"/>
                    <a:pt x="63" y="0"/>
                  </a:cubicBezTo>
                  <a:cubicBezTo>
                    <a:pt x="63" y="9"/>
                    <a:pt x="63" y="9"/>
                    <a:pt x="63" y="9"/>
                  </a:cubicBezTo>
                  <a:cubicBezTo>
                    <a:pt x="65" y="9"/>
                    <a:pt x="65" y="9"/>
                    <a:pt x="65" y="9"/>
                  </a:cubicBezTo>
                  <a:cubicBezTo>
                    <a:pt x="65" y="44"/>
                    <a:pt x="65" y="44"/>
                    <a:pt x="65" y="44"/>
                  </a:cubicBezTo>
                  <a:cubicBezTo>
                    <a:pt x="63" y="44"/>
                    <a:pt x="63" y="44"/>
                    <a:pt x="63" y="44"/>
                  </a:cubicBezTo>
                  <a:cubicBezTo>
                    <a:pt x="63" y="54"/>
                    <a:pt x="63" y="54"/>
                    <a:pt x="63" y="54"/>
                  </a:cubicBezTo>
                  <a:cubicBezTo>
                    <a:pt x="65" y="54"/>
                    <a:pt x="65" y="54"/>
                    <a:pt x="65" y="54"/>
                  </a:cubicBezTo>
                  <a:cubicBezTo>
                    <a:pt x="65" y="89"/>
                    <a:pt x="65" y="89"/>
                    <a:pt x="65" y="89"/>
                  </a:cubicBezTo>
                  <a:cubicBezTo>
                    <a:pt x="63" y="89"/>
                    <a:pt x="63" y="89"/>
                    <a:pt x="63" y="89"/>
                  </a:cubicBezTo>
                  <a:cubicBezTo>
                    <a:pt x="63" y="98"/>
                    <a:pt x="63" y="98"/>
                    <a:pt x="63" y="98"/>
                  </a:cubicBezTo>
                  <a:cubicBezTo>
                    <a:pt x="65" y="98"/>
                    <a:pt x="65" y="98"/>
                    <a:pt x="65" y="98"/>
                  </a:cubicBezTo>
                  <a:cubicBezTo>
                    <a:pt x="65" y="141"/>
                    <a:pt x="65" y="141"/>
                    <a:pt x="65" y="141"/>
                  </a:cubicBezTo>
                  <a:cubicBezTo>
                    <a:pt x="63" y="141"/>
                    <a:pt x="63" y="141"/>
                    <a:pt x="63" y="141"/>
                  </a:cubicBezTo>
                  <a:cubicBezTo>
                    <a:pt x="63" y="150"/>
                    <a:pt x="63" y="150"/>
                    <a:pt x="63" y="150"/>
                  </a:cubicBezTo>
                  <a:cubicBezTo>
                    <a:pt x="152" y="150"/>
                    <a:pt x="152" y="150"/>
                    <a:pt x="152" y="150"/>
                  </a:cubicBezTo>
                  <a:cubicBezTo>
                    <a:pt x="152" y="141"/>
                    <a:pt x="152" y="141"/>
                    <a:pt x="152" y="141"/>
                  </a:cubicBezTo>
                  <a:cubicBezTo>
                    <a:pt x="150" y="141"/>
                    <a:pt x="150" y="141"/>
                    <a:pt x="150" y="141"/>
                  </a:cubicBezTo>
                  <a:lnTo>
                    <a:pt x="150" y="127"/>
                  </a:lnTo>
                  <a:close/>
                  <a:moveTo>
                    <a:pt x="111" y="15"/>
                  </a:moveTo>
                  <a:cubicBezTo>
                    <a:pt x="123" y="15"/>
                    <a:pt x="123" y="15"/>
                    <a:pt x="123" y="15"/>
                  </a:cubicBezTo>
                  <a:cubicBezTo>
                    <a:pt x="123" y="30"/>
                    <a:pt x="123" y="30"/>
                    <a:pt x="123" y="30"/>
                  </a:cubicBezTo>
                  <a:cubicBezTo>
                    <a:pt x="111" y="30"/>
                    <a:pt x="111" y="30"/>
                    <a:pt x="111" y="30"/>
                  </a:cubicBezTo>
                  <a:lnTo>
                    <a:pt x="111" y="15"/>
                  </a:lnTo>
                  <a:close/>
                  <a:moveTo>
                    <a:pt x="93" y="15"/>
                  </a:moveTo>
                  <a:cubicBezTo>
                    <a:pt x="105" y="15"/>
                    <a:pt x="105" y="15"/>
                    <a:pt x="105" y="15"/>
                  </a:cubicBezTo>
                  <a:cubicBezTo>
                    <a:pt x="105" y="30"/>
                    <a:pt x="105" y="30"/>
                    <a:pt x="105" y="30"/>
                  </a:cubicBezTo>
                  <a:cubicBezTo>
                    <a:pt x="93" y="30"/>
                    <a:pt x="93" y="30"/>
                    <a:pt x="93" y="30"/>
                  </a:cubicBezTo>
                  <a:lnTo>
                    <a:pt x="93" y="15"/>
                  </a:lnTo>
                  <a:close/>
                  <a:moveTo>
                    <a:pt x="75" y="15"/>
                  </a:moveTo>
                  <a:cubicBezTo>
                    <a:pt x="87" y="15"/>
                    <a:pt x="87" y="15"/>
                    <a:pt x="87" y="15"/>
                  </a:cubicBezTo>
                  <a:cubicBezTo>
                    <a:pt x="87" y="30"/>
                    <a:pt x="87" y="30"/>
                    <a:pt x="87" y="30"/>
                  </a:cubicBezTo>
                  <a:cubicBezTo>
                    <a:pt x="75" y="30"/>
                    <a:pt x="75" y="30"/>
                    <a:pt x="75" y="30"/>
                  </a:cubicBezTo>
                  <a:lnTo>
                    <a:pt x="75" y="15"/>
                  </a:lnTo>
                  <a:close/>
                  <a:moveTo>
                    <a:pt x="75" y="61"/>
                  </a:moveTo>
                  <a:cubicBezTo>
                    <a:pt x="87" y="61"/>
                    <a:pt x="87" y="61"/>
                    <a:pt x="87" y="61"/>
                  </a:cubicBezTo>
                  <a:cubicBezTo>
                    <a:pt x="87" y="76"/>
                    <a:pt x="87" y="76"/>
                    <a:pt x="87" y="76"/>
                  </a:cubicBezTo>
                  <a:cubicBezTo>
                    <a:pt x="75" y="76"/>
                    <a:pt x="75" y="76"/>
                    <a:pt x="75" y="76"/>
                  </a:cubicBezTo>
                  <a:lnTo>
                    <a:pt x="75" y="61"/>
                  </a:lnTo>
                  <a:close/>
                  <a:moveTo>
                    <a:pt x="89" y="106"/>
                  </a:moveTo>
                  <a:cubicBezTo>
                    <a:pt x="89" y="122"/>
                    <a:pt x="89" y="122"/>
                    <a:pt x="89" y="122"/>
                  </a:cubicBezTo>
                  <a:cubicBezTo>
                    <a:pt x="89" y="123"/>
                    <a:pt x="89" y="123"/>
                    <a:pt x="89" y="123"/>
                  </a:cubicBezTo>
                  <a:cubicBezTo>
                    <a:pt x="89" y="123"/>
                    <a:pt x="89" y="123"/>
                    <a:pt x="89" y="123"/>
                  </a:cubicBezTo>
                  <a:cubicBezTo>
                    <a:pt x="76" y="123"/>
                    <a:pt x="76" y="123"/>
                    <a:pt x="76" y="123"/>
                  </a:cubicBezTo>
                  <a:cubicBezTo>
                    <a:pt x="75" y="123"/>
                    <a:pt x="75" y="123"/>
                    <a:pt x="75" y="123"/>
                  </a:cubicBezTo>
                  <a:cubicBezTo>
                    <a:pt x="75" y="122"/>
                    <a:pt x="75" y="122"/>
                    <a:pt x="75" y="122"/>
                  </a:cubicBezTo>
                  <a:cubicBezTo>
                    <a:pt x="75" y="106"/>
                    <a:pt x="75" y="106"/>
                    <a:pt x="75" y="106"/>
                  </a:cubicBezTo>
                  <a:cubicBezTo>
                    <a:pt x="75" y="106"/>
                    <a:pt x="75" y="106"/>
                    <a:pt x="75" y="106"/>
                  </a:cubicBezTo>
                  <a:cubicBezTo>
                    <a:pt x="76" y="106"/>
                    <a:pt x="76" y="106"/>
                    <a:pt x="76" y="106"/>
                  </a:cubicBezTo>
                  <a:cubicBezTo>
                    <a:pt x="89" y="106"/>
                    <a:pt x="89" y="106"/>
                    <a:pt x="89" y="106"/>
                  </a:cubicBezTo>
                  <a:cubicBezTo>
                    <a:pt x="89" y="106"/>
                    <a:pt x="89" y="106"/>
                    <a:pt x="89" y="106"/>
                  </a:cubicBezTo>
                  <a:close/>
                  <a:moveTo>
                    <a:pt x="0" y="44"/>
                  </a:moveTo>
                  <a:cubicBezTo>
                    <a:pt x="2" y="44"/>
                    <a:pt x="2" y="44"/>
                    <a:pt x="2" y="44"/>
                  </a:cubicBezTo>
                  <a:cubicBezTo>
                    <a:pt x="2" y="54"/>
                    <a:pt x="2" y="54"/>
                    <a:pt x="2" y="54"/>
                  </a:cubicBezTo>
                  <a:cubicBezTo>
                    <a:pt x="4" y="54"/>
                    <a:pt x="4" y="54"/>
                    <a:pt x="4" y="54"/>
                  </a:cubicBezTo>
                  <a:cubicBezTo>
                    <a:pt x="4" y="141"/>
                    <a:pt x="4" y="141"/>
                    <a:pt x="4" y="141"/>
                  </a:cubicBezTo>
                  <a:cubicBezTo>
                    <a:pt x="2" y="141"/>
                    <a:pt x="2" y="141"/>
                    <a:pt x="2" y="141"/>
                  </a:cubicBezTo>
                  <a:cubicBezTo>
                    <a:pt x="2" y="150"/>
                    <a:pt x="2" y="150"/>
                    <a:pt x="2" y="150"/>
                  </a:cubicBezTo>
                  <a:cubicBezTo>
                    <a:pt x="57" y="150"/>
                    <a:pt x="57" y="150"/>
                    <a:pt x="57" y="150"/>
                  </a:cubicBezTo>
                  <a:cubicBezTo>
                    <a:pt x="57" y="141"/>
                    <a:pt x="57" y="141"/>
                    <a:pt x="57" y="141"/>
                  </a:cubicBezTo>
                  <a:cubicBezTo>
                    <a:pt x="57" y="137"/>
                    <a:pt x="57" y="137"/>
                    <a:pt x="57" y="137"/>
                  </a:cubicBezTo>
                  <a:cubicBezTo>
                    <a:pt x="59" y="137"/>
                    <a:pt x="59" y="137"/>
                    <a:pt x="59" y="137"/>
                  </a:cubicBezTo>
                  <a:cubicBezTo>
                    <a:pt x="59" y="102"/>
                    <a:pt x="59" y="102"/>
                    <a:pt x="59" y="102"/>
                  </a:cubicBezTo>
                  <a:cubicBezTo>
                    <a:pt x="57" y="102"/>
                    <a:pt x="57" y="102"/>
                    <a:pt x="57" y="102"/>
                  </a:cubicBezTo>
                  <a:cubicBezTo>
                    <a:pt x="57" y="86"/>
                    <a:pt x="57" y="86"/>
                    <a:pt x="57" y="86"/>
                  </a:cubicBezTo>
                  <a:cubicBezTo>
                    <a:pt x="59" y="86"/>
                    <a:pt x="59" y="86"/>
                    <a:pt x="59" y="86"/>
                  </a:cubicBezTo>
                  <a:cubicBezTo>
                    <a:pt x="59" y="57"/>
                    <a:pt x="59" y="57"/>
                    <a:pt x="59" y="57"/>
                  </a:cubicBezTo>
                  <a:cubicBezTo>
                    <a:pt x="57" y="57"/>
                    <a:pt x="57" y="57"/>
                    <a:pt x="57" y="57"/>
                  </a:cubicBezTo>
                  <a:cubicBezTo>
                    <a:pt x="57" y="54"/>
                    <a:pt x="57" y="54"/>
                    <a:pt x="57" y="54"/>
                  </a:cubicBezTo>
                  <a:cubicBezTo>
                    <a:pt x="57" y="44"/>
                    <a:pt x="57" y="44"/>
                    <a:pt x="57" y="44"/>
                  </a:cubicBezTo>
                  <a:cubicBezTo>
                    <a:pt x="57" y="41"/>
                    <a:pt x="57" y="41"/>
                    <a:pt x="57" y="41"/>
                  </a:cubicBezTo>
                  <a:cubicBezTo>
                    <a:pt x="59" y="41"/>
                    <a:pt x="59" y="41"/>
                    <a:pt x="59" y="41"/>
                  </a:cubicBezTo>
                  <a:cubicBezTo>
                    <a:pt x="59" y="31"/>
                    <a:pt x="59" y="31"/>
                    <a:pt x="59" y="31"/>
                  </a:cubicBezTo>
                  <a:cubicBezTo>
                    <a:pt x="46" y="25"/>
                    <a:pt x="46" y="25"/>
                    <a:pt x="46" y="25"/>
                  </a:cubicBezTo>
                  <a:lnTo>
                    <a:pt x="0" y="44"/>
                  </a:lnTo>
                  <a:close/>
                  <a:moveTo>
                    <a:pt x="25" y="122"/>
                  </a:moveTo>
                  <a:cubicBezTo>
                    <a:pt x="13" y="122"/>
                    <a:pt x="13" y="122"/>
                    <a:pt x="13" y="122"/>
                  </a:cubicBezTo>
                  <a:cubicBezTo>
                    <a:pt x="13" y="106"/>
                    <a:pt x="13" y="106"/>
                    <a:pt x="13" y="106"/>
                  </a:cubicBezTo>
                  <a:cubicBezTo>
                    <a:pt x="25" y="106"/>
                    <a:pt x="25" y="106"/>
                    <a:pt x="25" y="106"/>
                  </a:cubicBezTo>
                  <a:lnTo>
                    <a:pt x="25" y="122"/>
                  </a:lnTo>
                  <a:close/>
                  <a:moveTo>
                    <a:pt x="25" y="76"/>
                  </a:moveTo>
                  <a:cubicBezTo>
                    <a:pt x="13" y="76"/>
                    <a:pt x="13" y="76"/>
                    <a:pt x="13" y="76"/>
                  </a:cubicBezTo>
                  <a:cubicBezTo>
                    <a:pt x="13" y="61"/>
                    <a:pt x="13" y="61"/>
                    <a:pt x="13" y="61"/>
                  </a:cubicBezTo>
                  <a:cubicBezTo>
                    <a:pt x="25" y="61"/>
                    <a:pt x="25" y="61"/>
                    <a:pt x="25" y="61"/>
                  </a:cubicBezTo>
                  <a:lnTo>
                    <a:pt x="25" y="76"/>
                  </a:lnTo>
                  <a:close/>
                  <a:moveTo>
                    <a:pt x="43" y="122"/>
                  </a:moveTo>
                  <a:cubicBezTo>
                    <a:pt x="31" y="122"/>
                    <a:pt x="31" y="122"/>
                    <a:pt x="31" y="122"/>
                  </a:cubicBezTo>
                  <a:cubicBezTo>
                    <a:pt x="31" y="106"/>
                    <a:pt x="31" y="106"/>
                    <a:pt x="31" y="106"/>
                  </a:cubicBezTo>
                  <a:cubicBezTo>
                    <a:pt x="43" y="106"/>
                    <a:pt x="43" y="106"/>
                    <a:pt x="43" y="106"/>
                  </a:cubicBezTo>
                  <a:lnTo>
                    <a:pt x="43" y="122"/>
                  </a:lnTo>
                  <a:close/>
                  <a:moveTo>
                    <a:pt x="43" y="76"/>
                  </a:moveTo>
                  <a:cubicBezTo>
                    <a:pt x="31" y="76"/>
                    <a:pt x="31" y="76"/>
                    <a:pt x="31" y="76"/>
                  </a:cubicBezTo>
                  <a:cubicBezTo>
                    <a:pt x="31" y="61"/>
                    <a:pt x="31" y="61"/>
                    <a:pt x="31" y="61"/>
                  </a:cubicBezTo>
                  <a:cubicBezTo>
                    <a:pt x="43" y="61"/>
                    <a:pt x="43" y="61"/>
                    <a:pt x="43" y="61"/>
                  </a:cubicBezTo>
                  <a:lnTo>
                    <a:pt x="43" y="76"/>
                  </a:lnTo>
                  <a:close/>
                  <a:moveTo>
                    <a:pt x="153" y="30"/>
                  </a:moveTo>
                  <a:cubicBezTo>
                    <a:pt x="128" y="30"/>
                    <a:pt x="108" y="50"/>
                    <a:pt x="108" y="75"/>
                  </a:cubicBezTo>
                  <a:cubicBezTo>
                    <a:pt x="108" y="99"/>
                    <a:pt x="128" y="119"/>
                    <a:pt x="153" y="119"/>
                  </a:cubicBezTo>
                  <a:cubicBezTo>
                    <a:pt x="177" y="119"/>
                    <a:pt x="197" y="99"/>
                    <a:pt x="197" y="75"/>
                  </a:cubicBezTo>
                  <a:cubicBezTo>
                    <a:pt x="197" y="50"/>
                    <a:pt x="177" y="30"/>
                    <a:pt x="153" y="30"/>
                  </a:cubicBezTo>
                  <a:moveTo>
                    <a:pt x="153" y="109"/>
                  </a:moveTo>
                  <a:cubicBezTo>
                    <a:pt x="134" y="109"/>
                    <a:pt x="119" y="93"/>
                    <a:pt x="119" y="75"/>
                  </a:cubicBezTo>
                  <a:cubicBezTo>
                    <a:pt x="119" y="56"/>
                    <a:pt x="134" y="41"/>
                    <a:pt x="153" y="41"/>
                  </a:cubicBezTo>
                  <a:cubicBezTo>
                    <a:pt x="171" y="41"/>
                    <a:pt x="186" y="56"/>
                    <a:pt x="186" y="75"/>
                  </a:cubicBezTo>
                  <a:cubicBezTo>
                    <a:pt x="186" y="93"/>
                    <a:pt x="171" y="109"/>
                    <a:pt x="153" y="109"/>
                  </a:cubicBezTo>
                  <a:moveTo>
                    <a:pt x="159" y="68"/>
                  </a:moveTo>
                  <a:cubicBezTo>
                    <a:pt x="175" y="68"/>
                    <a:pt x="175" y="68"/>
                    <a:pt x="175" y="68"/>
                  </a:cubicBezTo>
                  <a:cubicBezTo>
                    <a:pt x="175" y="81"/>
                    <a:pt x="175" y="81"/>
                    <a:pt x="175" y="81"/>
                  </a:cubicBezTo>
                  <a:cubicBezTo>
                    <a:pt x="159" y="81"/>
                    <a:pt x="159" y="81"/>
                    <a:pt x="159" y="81"/>
                  </a:cubicBezTo>
                  <a:cubicBezTo>
                    <a:pt x="159" y="97"/>
                    <a:pt x="159" y="97"/>
                    <a:pt x="159" y="97"/>
                  </a:cubicBezTo>
                  <a:cubicBezTo>
                    <a:pt x="146" y="97"/>
                    <a:pt x="146" y="97"/>
                    <a:pt x="146" y="97"/>
                  </a:cubicBezTo>
                  <a:cubicBezTo>
                    <a:pt x="146" y="81"/>
                    <a:pt x="146" y="81"/>
                    <a:pt x="146" y="81"/>
                  </a:cubicBezTo>
                  <a:cubicBezTo>
                    <a:pt x="130" y="81"/>
                    <a:pt x="130" y="81"/>
                    <a:pt x="130" y="81"/>
                  </a:cubicBezTo>
                  <a:cubicBezTo>
                    <a:pt x="130" y="68"/>
                    <a:pt x="130" y="68"/>
                    <a:pt x="130" y="68"/>
                  </a:cubicBezTo>
                  <a:cubicBezTo>
                    <a:pt x="146" y="68"/>
                    <a:pt x="146" y="68"/>
                    <a:pt x="146" y="68"/>
                  </a:cubicBezTo>
                  <a:cubicBezTo>
                    <a:pt x="146" y="52"/>
                    <a:pt x="146" y="52"/>
                    <a:pt x="146" y="52"/>
                  </a:cubicBezTo>
                  <a:cubicBezTo>
                    <a:pt x="159" y="52"/>
                    <a:pt x="159" y="52"/>
                    <a:pt x="159" y="52"/>
                  </a:cubicBezTo>
                  <a:lnTo>
                    <a:pt x="159" y="68"/>
                  </a:lnTo>
                  <a:close/>
                </a:path>
              </a:pathLst>
            </a:custGeom>
            <a:solidFill>
              <a:schemeClr val="bg1"/>
            </a:solidFill>
            <a:ln>
              <a:noFill/>
            </a:ln>
          </p:spPr>
          <p:txBody>
            <a:bodyPr anchor="ctr"/>
            <a:lstStyle/>
            <a:p>
              <a:pPr algn="ctr"/>
              <a:endParaRPr/>
            </a:p>
          </p:txBody>
        </p:sp>
      </p:grpSp>
      <p:grpSp>
        <p:nvGrpSpPr>
          <p:cNvPr id="28" name="îṩľïḍè">
            <a:extLst>
              <a:ext uri="{FF2B5EF4-FFF2-40B4-BE49-F238E27FC236}">
                <a16:creationId xmlns:a16="http://schemas.microsoft.com/office/drawing/2014/main" id="{2838CD53-3941-4FEA-8CDF-6CDB52F8C6C3}"/>
              </a:ext>
            </a:extLst>
          </p:cNvPr>
          <p:cNvGrpSpPr/>
          <p:nvPr/>
        </p:nvGrpSpPr>
        <p:grpSpPr>
          <a:xfrm>
            <a:off x="6384979" y="4066820"/>
            <a:ext cx="1007438" cy="1007434"/>
            <a:chOff x="6572154" y="4253993"/>
            <a:chExt cx="633087" cy="633087"/>
          </a:xfrm>
        </p:grpSpPr>
        <p:sp>
          <p:nvSpPr>
            <p:cNvPr id="29" name="iṣlíḍe">
              <a:extLst>
                <a:ext uri="{FF2B5EF4-FFF2-40B4-BE49-F238E27FC236}">
                  <a16:creationId xmlns:a16="http://schemas.microsoft.com/office/drawing/2014/main" id="{49C91689-FD02-460D-AE09-1C9A9C4DD461}"/>
                </a:ext>
              </a:extLst>
            </p:cNvPr>
            <p:cNvSpPr/>
            <p:nvPr/>
          </p:nvSpPr>
          <p:spPr>
            <a:xfrm>
              <a:off x="6572154" y="4253993"/>
              <a:ext cx="633087" cy="633087"/>
            </a:xfrm>
            <a:prstGeom prst="ellipse">
              <a:avLst/>
            </a:prstGeom>
            <a:solidFill>
              <a:schemeClr val="tx1">
                <a:lumMod val="95000"/>
                <a:lumOff val="5000"/>
              </a:schemeClr>
            </a:solidFill>
            <a:ln w="28575">
              <a:solidFill>
                <a:srgbClr val="B8BC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íślîḓê">
              <a:extLst>
                <a:ext uri="{FF2B5EF4-FFF2-40B4-BE49-F238E27FC236}">
                  <a16:creationId xmlns:a16="http://schemas.microsoft.com/office/drawing/2014/main" id="{A0FF6195-36D2-4B0D-B1D8-188AD3AA3AEE}"/>
                </a:ext>
              </a:extLst>
            </p:cNvPr>
            <p:cNvSpPr/>
            <p:nvPr/>
          </p:nvSpPr>
          <p:spPr bwMode="auto">
            <a:xfrm>
              <a:off x="6702821" y="4382717"/>
              <a:ext cx="386094" cy="323091"/>
            </a:xfrm>
            <a:custGeom>
              <a:avLst/>
              <a:gdLst>
                <a:gd name="T0" fmla="*/ 138 w 202"/>
                <a:gd name="T1" fmla="*/ 143 h 169"/>
                <a:gd name="T2" fmla="*/ 142 w 202"/>
                <a:gd name="T3" fmla="*/ 154 h 169"/>
                <a:gd name="T4" fmla="*/ 126 w 202"/>
                <a:gd name="T5" fmla="*/ 154 h 169"/>
                <a:gd name="T6" fmla="*/ 97 w 202"/>
                <a:gd name="T7" fmla="*/ 149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4 h 169"/>
                <a:gd name="T24" fmla="*/ 144 w 202"/>
                <a:gd name="T25" fmla="*/ 29 h 169"/>
                <a:gd name="T26" fmla="*/ 132 w 202"/>
                <a:gd name="T27" fmla="*/ 67 h 169"/>
                <a:gd name="T28" fmla="*/ 131 w 202"/>
                <a:gd name="T29" fmla="*/ 92 h 169"/>
                <a:gd name="T30" fmla="*/ 123 w 202"/>
                <a:gd name="T31" fmla="*/ 113 h 169"/>
                <a:gd name="T32" fmla="*/ 135 w 202"/>
                <a:gd name="T33" fmla="*/ 98 h 169"/>
                <a:gd name="T34" fmla="*/ 141 w 202"/>
                <a:gd name="T35" fmla="*/ 71 h 169"/>
                <a:gd name="T36" fmla="*/ 145 w 202"/>
                <a:gd name="T37" fmla="*/ 67 h 169"/>
                <a:gd name="T38" fmla="*/ 142 w 202"/>
                <a:gd name="T39" fmla="*/ 77 h 169"/>
                <a:gd name="T40" fmla="*/ 148 w 202"/>
                <a:gd name="T41" fmla="*/ 90 h 169"/>
                <a:gd name="T42" fmla="*/ 146 w 202"/>
                <a:gd name="T43" fmla="*/ 99 h 169"/>
                <a:gd name="T44" fmla="*/ 148 w 202"/>
                <a:gd name="T45" fmla="*/ 108 h 169"/>
                <a:gd name="T46" fmla="*/ 142 w 202"/>
                <a:gd name="T47" fmla="*/ 121 h 169"/>
                <a:gd name="T48" fmla="*/ 144 w 202"/>
                <a:gd name="T49" fmla="*/ 129 h 169"/>
                <a:gd name="T50" fmla="*/ 138 w 202"/>
                <a:gd name="T51" fmla="*/ 143 h 169"/>
                <a:gd name="T52" fmla="*/ 202 w 202"/>
                <a:gd name="T53" fmla="*/ 99 h 169"/>
                <a:gd name="T54" fmla="*/ 190 w 202"/>
                <a:gd name="T55" fmla="*/ 88 h 169"/>
                <a:gd name="T56" fmla="*/ 185 w 202"/>
                <a:gd name="T57" fmla="*/ 88 h 169"/>
                <a:gd name="T58" fmla="*/ 194 w 202"/>
                <a:gd name="T59" fmla="*/ 77 h 169"/>
                <a:gd name="T60" fmla="*/ 182 w 202"/>
                <a:gd name="T61" fmla="*/ 66 h 169"/>
                <a:gd name="T62" fmla="*/ 159 w 202"/>
                <a:gd name="T63" fmla="*/ 66 h 169"/>
                <a:gd name="T64" fmla="*/ 148 w 202"/>
                <a:gd name="T65" fmla="*/ 77 h 169"/>
                <a:gd name="T66" fmla="*/ 160 w 202"/>
                <a:gd name="T67" fmla="*/ 88 h 169"/>
                <a:gd name="T68" fmla="*/ 161 w 202"/>
                <a:gd name="T69" fmla="*/ 88 h 169"/>
                <a:gd name="T70" fmla="*/ 152 w 202"/>
                <a:gd name="T71" fmla="*/ 99 h 169"/>
                <a:gd name="T72" fmla="*/ 161 w 202"/>
                <a:gd name="T73" fmla="*/ 110 h 169"/>
                <a:gd name="T74" fmla="*/ 160 w 202"/>
                <a:gd name="T75" fmla="*/ 110 h 169"/>
                <a:gd name="T76" fmla="*/ 148 w 202"/>
                <a:gd name="T77" fmla="*/ 121 h 169"/>
                <a:gd name="T78" fmla="*/ 157 w 202"/>
                <a:gd name="T79" fmla="*/ 132 h 169"/>
                <a:gd name="T80" fmla="*/ 156 w 202"/>
                <a:gd name="T81" fmla="*/ 132 h 169"/>
                <a:gd name="T82" fmla="*/ 144 w 202"/>
                <a:gd name="T83" fmla="*/ 143 h 169"/>
                <a:gd name="T84" fmla="*/ 156 w 202"/>
                <a:gd name="T85" fmla="*/ 154 h 169"/>
                <a:gd name="T86" fmla="*/ 167 w 202"/>
                <a:gd name="T87" fmla="*/ 154 h 169"/>
                <a:gd name="T88" fmla="*/ 179 w 202"/>
                <a:gd name="T89" fmla="*/ 154 h 169"/>
                <a:gd name="T90" fmla="*/ 191 w 202"/>
                <a:gd name="T91" fmla="*/ 143 h 169"/>
                <a:gd name="T92" fmla="*/ 181 w 202"/>
                <a:gd name="T93" fmla="*/ 132 h 169"/>
                <a:gd name="T94" fmla="*/ 186 w 202"/>
                <a:gd name="T95" fmla="*/ 132 h 169"/>
                <a:gd name="T96" fmla="*/ 198 w 202"/>
                <a:gd name="T97" fmla="*/ 121 h 169"/>
                <a:gd name="T98" fmla="*/ 189 w 202"/>
                <a:gd name="T99" fmla="*/ 110 h 169"/>
                <a:gd name="T100" fmla="*/ 190 w 202"/>
                <a:gd name="T101" fmla="*/ 110 h 169"/>
                <a:gd name="T102" fmla="*/ 202 w 202"/>
                <a:gd name="T103" fmla="*/ 99 h 169"/>
                <a:gd name="T104" fmla="*/ 0 w 202"/>
                <a:gd name="T105" fmla="*/ 67 h 169"/>
                <a:gd name="T106" fmla="*/ 53 w 202"/>
                <a:gd name="T107" fmla="*/ 67 h 169"/>
                <a:gd name="T108" fmla="*/ 53 w 202"/>
                <a:gd name="T109" fmla="*/ 169 h 169"/>
                <a:gd name="T110" fmla="*/ 0 w 202"/>
                <a:gd name="T111" fmla="*/ 169 h 169"/>
                <a:gd name="T112" fmla="*/ 0 w 202"/>
                <a:gd name="T113" fmla="*/ 67 h 169"/>
                <a:gd name="T114" fmla="*/ 32 w 202"/>
                <a:gd name="T115" fmla="*/ 153 h 169"/>
                <a:gd name="T116" fmla="*/ 38 w 202"/>
                <a:gd name="T117" fmla="*/ 159 h 169"/>
                <a:gd name="T118" fmla="*/ 45 w 202"/>
                <a:gd name="T119" fmla="*/ 153 h 169"/>
                <a:gd name="T120" fmla="*/ 38 w 202"/>
                <a:gd name="T121" fmla="*/ 146 h 169"/>
                <a:gd name="T122" fmla="*/ 32 w 202"/>
                <a:gd name="T123"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3"/>
                  </a:moveTo>
                  <a:cubicBezTo>
                    <a:pt x="138" y="147"/>
                    <a:pt x="139" y="151"/>
                    <a:pt x="142" y="154"/>
                  </a:cubicBezTo>
                  <a:cubicBezTo>
                    <a:pt x="126" y="154"/>
                    <a:pt x="126" y="154"/>
                    <a:pt x="126" y="154"/>
                  </a:cubicBezTo>
                  <a:cubicBezTo>
                    <a:pt x="119" y="154"/>
                    <a:pt x="102" y="149"/>
                    <a:pt x="97" y="149"/>
                  </a:cubicBezTo>
                  <a:cubicBezTo>
                    <a:pt x="92" y="149"/>
                    <a:pt x="90" y="151"/>
                    <a:pt x="86" y="151"/>
                  </a:cubicBezTo>
                  <a:cubicBezTo>
                    <a:pt x="82" y="151"/>
                    <a:pt x="75" y="147"/>
                    <a:pt x="71" y="147"/>
                  </a:cubicBezTo>
                  <a:cubicBezTo>
                    <a:pt x="60" y="147"/>
                    <a:pt x="60" y="147"/>
                    <a:pt x="60" y="147"/>
                  </a:cubicBezTo>
                  <a:cubicBezTo>
                    <a:pt x="60" y="73"/>
                    <a:pt x="60" y="73"/>
                    <a:pt x="60" y="73"/>
                  </a:cubicBezTo>
                  <a:cubicBezTo>
                    <a:pt x="64" y="74"/>
                    <a:pt x="73" y="75"/>
                    <a:pt x="80" y="70"/>
                  </a:cubicBezTo>
                  <a:cubicBezTo>
                    <a:pt x="89" y="64"/>
                    <a:pt x="97" y="55"/>
                    <a:pt x="101" y="48"/>
                  </a:cubicBezTo>
                  <a:cubicBezTo>
                    <a:pt x="106" y="42"/>
                    <a:pt x="116" y="36"/>
                    <a:pt x="122" y="21"/>
                  </a:cubicBezTo>
                  <a:cubicBezTo>
                    <a:pt x="125" y="15"/>
                    <a:pt x="123" y="0"/>
                    <a:pt x="133" y="4"/>
                  </a:cubicBezTo>
                  <a:cubicBezTo>
                    <a:pt x="144" y="7"/>
                    <a:pt x="144" y="18"/>
                    <a:pt x="144" y="29"/>
                  </a:cubicBezTo>
                  <a:cubicBezTo>
                    <a:pt x="143" y="41"/>
                    <a:pt x="132" y="63"/>
                    <a:pt x="132" y="67"/>
                  </a:cubicBezTo>
                  <a:cubicBezTo>
                    <a:pt x="130" y="77"/>
                    <a:pt x="131" y="83"/>
                    <a:pt x="131" y="92"/>
                  </a:cubicBezTo>
                  <a:cubicBezTo>
                    <a:pt x="130" y="104"/>
                    <a:pt x="123" y="113"/>
                    <a:pt x="123" y="113"/>
                  </a:cubicBezTo>
                  <a:cubicBezTo>
                    <a:pt x="123" y="113"/>
                    <a:pt x="133" y="107"/>
                    <a:pt x="135" y="98"/>
                  </a:cubicBezTo>
                  <a:cubicBezTo>
                    <a:pt x="137" y="89"/>
                    <a:pt x="135" y="80"/>
                    <a:pt x="141" y="71"/>
                  </a:cubicBezTo>
                  <a:cubicBezTo>
                    <a:pt x="142" y="69"/>
                    <a:pt x="143" y="68"/>
                    <a:pt x="145" y="67"/>
                  </a:cubicBezTo>
                  <a:cubicBezTo>
                    <a:pt x="143" y="69"/>
                    <a:pt x="142" y="73"/>
                    <a:pt x="142" y="77"/>
                  </a:cubicBezTo>
                  <a:cubicBezTo>
                    <a:pt x="142" y="82"/>
                    <a:pt x="144" y="87"/>
                    <a:pt x="148" y="90"/>
                  </a:cubicBezTo>
                  <a:cubicBezTo>
                    <a:pt x="147" y="93"/>
                    <a:pt x="146" y="96"/>
                    <a:pt x="146" y="99"/>
                  </a:cubicBezTo>
                  <a:cubicBezTo>
                    <a:pt x="146" y="102"/>
                    <a:pt x="147" y="105"/>
                    <a:pt x="148" y="108"/>
                  </a:cubicBezTo>
                  <a:cubicBezTo>
                    <a:pt x="144" y="111"/>
                    <a:pt x="142" y="115"/>
                    <a:pt x="142" y="121"/>
                  </a:cubicBezTo>
                  <a:cubicBezTo>
                    <a:pt x="142" y="124"/>
                    <a:pt x="143" y="127"/>
                    <a:pt x="144" y="129"/>
                  </a:cubicBezTo>
                  <a:cubicBezTo>
                    <a:pt x="140" y="133"/>
                    <a:pt x="138" y="137"/>
                    <a:pt x="138" y="143"/>
                  </a:cubicBezTo>
                  <a:moveTo>
                    <a:pt x="202" y="99"/>
                  </a:moveTo>
                  <a:cubicBezTo>
                    <a:pt x="202" y="93"/>
                    <a:pt x="197" y="88"/>
                    <a:pt x="190" y="88"/>
                  </a:cubicBezTo>
                  <a:cubicBezTo>
                    <a:pt x="185" y="88"/>
                    <a:pt x="185" y="88"/>
                    <a:pt x="185" y="88"/>
                  </a:cubicBezTo>
                  <a:cubicBezTo>
                    <a:pt x="190" y="87"/>
                    <a:pt x="194" y="82"/>
                    <a:pt x="194" y="77"/>
                  </a:cubicBezTo>
                  <a:cubicBezTo>
                    <a:pt x="194" y="71"/>
                    <a:pt x="189" y="66"/>
                    <a:pt x="182" y="66"/>
                  </a:cubicBezTo>
                  <a:cubicBezTo>
                    <a:pt x="159" y="66"/>
                    <a:pt x="159" y="66"/>
                    <a:pt x="159" y="66"/>
                  </a:cubicBezTo>
                  <a:cubicBezTo>
                    <a:pt x="152" y="66"/>
                    <a:pt x="148" y="71"/>
                    <a:pt x="148" y="77"/>
                  </a:cubicBezTo>
                  <a:cubicBezTo>
                    <a:pt x="148" y="83"/>
                    <a:pt x="153" y="88"/>
                    <a:pt x="160" y="88"/>
                  </a:cubicBezTo>
                  <a:cubicBezTo>
                    <a:pt x="161" y="88"/>
                    <a:pt x="161" y="88"/>
                    <a:pt x="161" y="88"/>
                  </a:cubicBezTo>
                  <a:cubicBezTo>
                    <a:pt x="156" y="89"/>
                    <a:pt x="152" y="94"/>
                    <a:pt x="152" y="99"/>
                  </a:cubicBezTo>
                  <a:cubicBezTo>
                    <a:pt x="152" y="104"/>
                    <a:pt x="156" y="109"/>
                    <a:pt x="161" y="110"/>
                  </a:cubicBezTo>
                  <a:cubicBezTo>
                    <a:pt x="160" y="110"/>
                    <a:pt x="160" y="110"/>
                    <a:pt x="160" y="110"/>
                  </a:cubicBezTo>
                  <a:cubicBezTo>
                    <a:pt x="153" y="110"/>
                    <a:pt x="148" y="115"/>
                    <a:pt x="148" y="121"/>
                  </a:cubicBezTo>
                  <a:cubicBezTo>
                    <a:pt x="148" y="126"/>
                    <a:pt x="152" y="130"/>
                    <a:pt x="157" y="132"/>
                  </a:cubicBezTo>
                  <a:cubicBezTo>
                    <a:pt x="156" y="132"/>
                    <a:pt x="156" y="132"/>
                    <a:pt x="156" y="132"/>
                  </a:cubicBezTo>
                  <a:cubicBezTo>
                    <a:pt x="149" y="132"/>
                    <a:pt x="144" y="137"/>
                    <a:pt x="144" y="143"/>
                  </a:cubicBezTo>
                  <a:cubicBezTo>
                    <a:pt x="144" y="149"/>
                    <a:pt x="149" y="154"/>
                    <a:pt x="156" y="154"/>
                  </a:cubicBezTo>
                  <a:cubicBezTo>
                    <a:pt x="167" y="154"/>
                    <a:pt x="167" y="154"/>
                    <a:pt x="167" y="154"/>
                  </a:cubicBezTo>
                  <a:cubicBezTo>
                    <a:pt x="179" y="154"/>
                    <a:pt x="179" y="154"/>
                    <a:pt x="179" y="154"/>
                  </a:cubicBezTo>
                  <a:cubicBezTo>
                    <a:pt x="185" y="154"/>
                    <a:pt x="191" y="149"/>
                    <a:pt x="191" y="143"/>
                  </a:cubicBezTo>
                  <a:cubicBezTo>
                    <a:pt x="191" y="137"/>
                    <a:pt x="187" y="133"/>
                    <a:pt x="181" y="132"/>
                  </a:cubicBezTo>
                  <a:cubicBezTo>
                    <a:pt x="186" y="132"/>
                    <a:pt x="186" y="132"/>
                    <a:pt x="186" y="132"/>
                  </a:cubicBezTo>
                  <a:cubicBezTo>
                    <a:pt x="193" y="132"/>
                    <a:pt x="198" y="127"/>
                    <a:pt x="198" y="121"/>
                  </a:cubicBezTo>
                  <a:cubicBezTo>
                    <a:pt x="198" y="115"/>
                    <a:pt x="194" y="111"/>
                    <a:pt x="189" y="110"/>
                  </a:cubicBezTo>
                  <a:cubicBezTo>
                    <a:pt x="190" y="110"/>
                    <a:pt x="190" y="110"/>
                    <a:pt x="190" y="110"/>
                  </a:cubicBezTo>
                  <a:cubicBezTo>
                    <a:pt x="197" y="110"/>
                    <a:pt x="202" y="105"/>
                    <a:pt x="202" y="99"/>
                  </a:cubicBezTo>
                  <a:moveTo>
                    <a:pt x="0" y="67"/>
                  </a:moveTo>
                  <a:cubicBezTo>
                    <a:pt x="53" y="67"/>
                    <a:pt x="53" y="67"/>
                    <a:pt x="53" y="67"/>
                  </a:cubicBezTo>
                  <a:cubicBezTo>
                    <a:pt x="53" y="169"/>
                    <a:pt x="53" y="169"/>
                    <a:pt x="53" y="169"/>
                  </a:cubicBezTo>
                  <a:cubicBezTo>
                    <a:pt x="0" y="169"/>
                    <a:pt x="0" y="169"/>
                    <a:pt x="0" y="169"/>
                  </a:cubicBezTo>
                  <a:lnTo>
                    <a:pt x="0" y="67"/>
                  </a:lnTo>
                  <a:close/>
                  <a:moveTo>
                    <a:pt x="32" y="153"/>
                  </a:moveTo>
                  <a:cubicBezTo>
                    <a:pt x="32" y="156"/>
                    <a:pt x="35" y="159"/>
                    <a:pt x="38" y="159"/>
                  </a:cubicBezTo>
                  <a:cubicBezTo>
                    <a:pt x="42" y="159"/>
                    <a:pt x="45" y="156"/>
                    <a:pt x="45" y="153"/>
                  </a:cubicBezTo>
                  <a:cubicBezTo>
                    <a:pt x="45" y="149"/>
                    <a:pt x="42" y="146"/>
                    <a:pt x="38" y="146"/>
                  </a:cubicBezTo>
                  <a:cubicBezTo>
                    <a:pt x="35" y="146"/>
                    <a:pt x="32" y="149"/>
                    <a:pt x="32" y="153"/>
                  </a:cubicBezTo>
                </a:path>
              </a:pathLst>
            </a:custGeom>
            <a:solidFill>
              <a:schemeClr val="bg1"/>
            </a:solidFill>
            <a:ln>
              <a:noFill/>
            </a:ln>
          </p:spPr>
          <p:txBody>
            <a:bodyPr anchor="ctr"/>
            <a:lstStyle/>
            <a:p>
              <a:pPr algn="ctr"/>
              <a:endParaRPr/>
            </a:p>
          </p:txBody>
        </p:sp>
      </p:grpSp>
      <p:grpSp>
        <p:nvGrpSpPr>
          <p:cNvPr id="73" name="组合 72">
            <a:extLst>
              <a:ext uri="{FF2B5EF4-FFF2-40B4-BE49-F238E27FC236}">
                <a16:creationId xmlns:a16="http://schemas.microsoft.com/office/drawing/2014/main" id="{C58D8EAB-B6E5-4BDA-BC01-23953B7D89DF}"/>
              </a:ext>
            </a:extLst>
          </p:cNvPr>
          <p:cNvGrpSpPr/>
          <p:nvPr/>
        </p:nvGrpSpPr>
        <p:grpSpPr>
          <a:xfrm>
            <a:off x="1216500" y="1454435"/>
            <a:ext cx="3243560" cy="1325848"/>
            <a:chOff x="1174935" y="1454435"/>
            <a:chExt cx="3243560" cy="1325848"/>
          </a:xfrm>
        </p:grpSpPr>
        <p:cxnSp>
          <p:nvCxnSpPr>
            <p:cNvPr id="7" name="直接连接符 6">
              <a:extLst>
                <a:ext uri="{FF2B5EF4-FFF2-40B4-BE49-F238E27FC236}">
                  <a16:creationId xmlns:a16="http://schemas.microsoft.com/office/drawing/2014/main" id="{A32BA94B-3845-44CE-ADF3-811EE42CCC30}"/>
                </a:ext>
              </a:extLst>
            </p:cNvPr>
            <p:cNvCxnSpPr/>
            <p:nvPr/>
          </p:nvCxnSpPr>
          <p:spPr>
            <a:xfrm>
              <a:off x="3999382" y="1826474"/>
              <a:ext cx="3048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ïSḻiḋê">
              <a:extLst>
                <a:ext uri="{FF2B5EF4-FFF2-40B4-BE49-F238E27FC236}">
                  <a16:creationId xmlns:a16="http://schemas.microsoft.com/office/drawing/2014/main" id="{5D516920-AB29-4766-BA43-B9EED9C630AF}"/>
                </a:ext>
              </a:extLst>
            </p:cNvPr>
            <p:cNvGrpSpPr/>
            <p:nvPr/>
          </p:nvGrpSpPr>
          <p:grpSpPr>
            <a:xfrm>
              <a:off x="1174935" y="1454435"/>
              <a:ext cx="3243560" cy="1325848"/>
              <a:chOff x="3717315" y="5072531"/>
              <a:chExt cx="6010518" cy="1325848"/>
            </a:xfrm>
          </p:grpSpPr>
          <p:sp>
            <p:nvSpPr>
              <p:cNvPr id="49" name="ï$liḍê">
                <a:extLst>
                  <a:ext uri="{FF2B5EF4-FFF2-40B4-BE49-F238E27FC236}">
                    <a16:creationId xmlns:a16="http://schemas.microsoft.com/office/drawing/2014/main" id="{7A4A79CF-75F4-42C4-86C5-F3BF0A05EF05}"/>
                  </a:ext>
                </a:extLst>
              </p:cNvPr>
              <p:cNvSpPr/>
              <p:nvPr/>
            </p:nvSpPr>
            <p:spPr bwMode="auto">
              <a:xfrm>
                <a:off x="3717315" y="5483781"/>
                <a:ext cx="6010518"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50" name="íṧḷïḋé">
                <a:extLst>
                  <a:ext uri="{FF2B5EF4-FFF2-40B4-BE49-F238E27FC236}">
                    <a16:creationId xmlns:a16="http://schemas.microsoft.com/office/drawing/2014/main" id="{FC388B10-9E48-461A-8E4B-8374936A76FE}"/>
                  </a:ext>
                </a:extLst>
              </p:cNvPr>
              <p:cNvSpPr txBox="1"/>
              <p:nvPr/>
            </p:nvSpPr>
            <p:spPr bwMode="auto">
              <a:xfrm>
                <a:off x="8104816" y="5072531"/>
                <a:ext cx="1389174"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grpSp>
      <p:grpSp>
        <p:nvGrpSpPr>
          <p:cNvPr id="69" name="ïSḻiḋê">
            <a:extLst>
              <a:ext uri="{FF2B5EF4-FFF2-40B4-BE49-F238E27FC236}">
                <a16:creationId xmlns:a16="http://schemas.microsoft.com/office/drawing/2014/main" id="{5B8B2E5A-B533-494F-B775-CB5604621BFC}"/>
              </a:ext>
            </a:extLst>
          </p:cNvPr>
          <p:cNvGrpSpPr/>
          <p:nvPr/>
        </p:nvGrpSpPr>
        <p:grpSpPr>
          <a:xfrm>
            <a:off x="1177413" y="4412829"/>
            <a:ext cx="3243560" cy="1325848"/>
            <a:chOff x="3717315" y="5072531"/>
            <a:chExt cx="6010518" cy="1325848"/>
          </a:xfrm>
        </p:grpSpPr>
        <p:sp>
          <p:nvSpPr>
            <p:cNvPr id="70" name="ï$liḍê">
              <a:extLst>
                <a:ext uri="{FF2B5EF4-FFF2-40B4-BE49-F238E27FC236}">
                  <a16:creationId xmlns:a16="http://schemas.microsoft.com/office/drawing/2014/main" id="{6C518914-8338-4772-BB91-BA3560C26CE0}"/>
                </a:ext>
              </a:extLst>
            </p:cNvPr>
            <p:cNvSpPr/>
            <p:nvPr/>
          </p:nvSpPr>
          <p:spPr bwMode="auto">
            <a:xfrm>
              <a:off x="3717315" y="5483781"/>
              <a:ext cx="6010518" cy="9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安大是首届“全国文明校园”单位</a:t>
              </a:r>
              <a:endParaRPr lang="en-US" altLang="zh-CN" sz="1600" dirty="0"/>
            </a:p>
          </p:txBody>
        </p:sp>
        <p:sp>
          <p:nvSpPr>
            <p:cNvPr id="71" name="íṧḷïḋé">
              <a:extLst>
                <a:ext uri="{FF2B5EF4-FFF2-40B4-BE49-F238E27FC236}">
                  <a16:creationId xmlns:a16="http://schemas.microsoft.com/office/drawing/2014/main" id="{0C9F6BC0-2080-4F31-8C7F-54CE4F1AD2B7}"/>
                </a:ext>
              </a:extLst>
            </p:cNvPr>
            <p:cNvSpPr txBox="1"/>
            <p:nvPr/>
          </p:nvSpPr>
          <p:spPr bwMode="auto">
            <a:xfrm>
              <a:off x="8104816" y="5072531"/>
              <a:ext cx="1389174"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spTree>
    <p:extLst>
      <p:ext uri="{BB962C8B-B14F-4D97-AF65-F5344CB8AC3E}">
        <p14:creationId xmlns:p14="http://schemas.microsoft.com/office/powerpoint/2010/main" val="1348706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FE9C7-AE84-444A-988C-C6790D8E87D2}"/>
              </a:ext>
            </a:extLst>
          </p:cNvPr>
          <p:cNvSpPr>
            <a:spLocks noGrp="1"/>
          </p:cNvSpPr>
          <p:nvPr>
            <p:ph type="title"/>
          </p:nvPr>
        </p:nvSpPr>
        <p:spPr/>
        <p:txBody>
          <a:bodyPr/>
          <a:lstStyle/>
          <a:p>
            <a:r>
              <a:rPr lang="zh-CN" altLang="en-US" dirty="0"/>
              <a:t>这是一个区域定位地图</a:t>
            </a:r>
          </a:p>
        </p:txBody>
      </p:sp>
      <p:grpSp>
        <p:nvGrpSpPr>
          <p:cNvPr id="4" name="îṣḷídè">
            <a:extLst>
              <a:ext uri="{FF2B5EF4-FFF2-40B4-BE49-F238E27FC236}">
                <a16:creationId xmlns:a16="http://schemas.microsoft.com/office/drawing/2014/main" id="{DC3916E0-C157-4B23-9408-3987DFD8A257}"/>
              </a:ext>
            </a:extLst>
          </p:cNvPr>
          <p:cNvGrpSpPr/>
          <p:nvPr/>
        </p:nvGrpSpPr>
        <p:grpSpPr>
          <a:xfrm>
            <a:off x="5826005" y="2303999"/>
            <a:ext cx="5963175" cy="2930599"/>
            <a:chOff x="4079762" y="1988815"/>
            <a:chExt cx="7215703" cy="3546149"/>
          </a:xfrm>
        </p:grpSpPr>
        <p:grpSp>
          <p:nvGrpSpPr>
            <p:cNvPr id="37" name="îṡļîďé">
              <a:extLst>
                <a:ext uri="{FF2B5EF4-FFF2-40B4-BE49-F238E27FC236}">
                  <a16:creationId xmlns:a16="http://schemas.microsoft.com/office/drawing/2014/main" id="{8B16E15B-98F4-4ACD-BB67-4036F5C67446}"/>
                </a:ext>
              </a:extLst>
            </p:cNvPr>
            <p:cNvGrpSpPr/>
            <p:nvPr/>
          </p:nvGrpSpPr>
          <p:grpSpPr>
            <a:xfrm>
              <a:off x="4079762" y="1988815"/>
              <a:ext cx="7215703" cy="3546149"/>
              <a:chOff x="3011298" y="414885"/>
              <a:chExt cx="5646554" cy="2774951"/>
            </a:xfrm>
            <a:solidFill>
              <a:schemeClr val="bg1">
                <a:lumMod val="85000"/>
              </a:schemeClr>
            </a:solidFill>
          </p:grpSpPr>
          <p:sp>
            <p:nvSpPr>
              <p:cNvPr id="83" name="iṥḷïḑê">
                <a:extLst>
                  <a:ext uri="{FF2B5EF4-FFF2-40B4-BE49-F238E27FC236}">
                    <a16:creationId xmlns:a16="http://schemas.microsoft.com/office/drawing/2014/main" id="{51BDADB7-8B6B-4E35-916C-6CD3ED522EE1}"/>
                  </a:ext>
                </a:extLst>
              </p:cNvPr>
              <p:cNvSpPr/>
              <p:nvPr/>
            </p:nvSpPr>
            <p:spPr bwMode="auto">
              <a:xfrm>
                <a:off x="6523058" y="505936"/>
                <a:ext cx="42023" cy="22413"/>
              </a:xfrm>
              <a:custGeom>
                <a:avLst/>
                <a:gdLst>
                  <a:gd name="T0" fmla="*/ 10 w 20"/>
                  <a:gd name="T1" fmla="*/ 0 h 11"/>
                  <a:gd name="T2" fmla="*/ 12 w 20"/>
                  <a:gd name="T3" fmla="*/ 2 h 11"/>
                  <a:gd name="T4" fmla="*/ 16 w 20"/>
                  <a:gd name="T5" fmla="*/ 9 h 11"/>
                  <a:gd name="T6" fmla="*/ 6 w 20"/>
                  <a:gd name="T7" fmla="*/ 6 h 11"/>
                  <a:gd name="T8" fmla="*/ 10 w 20"/>
                  <a:gd name="T9" fmla="*/ 0 h 11"/>
                </a:gdLst>
                <a:ahLst/>
                <a:cxnLst>
                  <a:cxn ang="0">
                    <a:pos x="T0" y="T1"/>
                  </a:cxn>
                  <a:cxn ang="0">
                    <a:pos x="T2" y="T3"/>
                  </a:cxn>
                  <a:cxn ang="0">
                    <a:pos x="T4" y="T5"/>
                  </a:cxn>
                  <a:cxn ang="0">
                    <a:pos x="T6" y="T7"/>
                  </a:cxn>
                  <a:cxn ang="0">
                    <a:pos x="T8" y="T9"/>
                  </a:cxn>
                </a:cxnLst>
                <a:rect l="0" t="0" r="r" b="b"/>
                <a:pathLst>
                  <a:path w="20" h="11">
                    <a:moveTo>
                      <a:pt x="10" y="0"/>
                    </a:moveTo>
                    <a:cubicBezTo>
                      <a:pt x="12" y="0"/>
                      <a:pt x="12" y="1"/>
                      <a:pt x="12" y="2"/>
                    </a:cubicBezTo>
                    <a:cubicBezTo>
                      <a:pt x="14" y="5"/>
                      <a:pt x="20" y="5"/>
                      <a:pt x="16" y="9"/>
                    </a:cubicBezTo>
                    <a:cubicBezTo>
                      <a:pt x="10" y="11"/>
                      <a:pt x="13" y="3"/>
                      <a:pt x="6" y="6"/>
                    </a:cubicBezTo>
                    <a:cubicBezTo>
                      <a:pt x="0" y="3"/>
                      <a:pt x="14" y="6"/>
                      <a:pt x="1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4" name="íṥļiḑê">
                <a:extLst>
                  <a:ext uri="{FF2B5EF4-FFF2-40B4-BE49-F238E27FC236}">
                    <a16:creationId xmlns:a16="http://schemas.microsoft.com/office/drawing/2014/main" id="{9648B974-7641-4BF4-83BF-6A87B0BCDDDF}"/>
                  </a:ext>
                </a:extLst>
              </p:cNvPr>
              <p:cNvSpPr/>
              <p:nvPr/>
            </p:nvSpPr>
            <p:spPr bwMode="auto">
              <a:xfrm>
                <a:off x="7114188" y="505936"/>
                <a:ext cx="81245" cy="42023"/>
              </a:xfrm>
              <a:custGeom>
                <a:avLst/>
                <a:gdLst>
                  <a:gd name="T0" fmla="*/ 37 w 39"/>
                  <a:gd name="T1" fmla="*/ 15 h 20"/>
                  <a:gd name="T2" fmla="*/ 23 w 39"/>
                  <a:gd name="T3" fmla="*/ 19 h 20"/>
                  <a:gd name="T4" fmla="*/ 4 w 39"/>
                  <a:gd name="T5" fmla="*/ 19 h 20"/>
                  <a:gd name="T6" fmla="*/ 0 w 39"/>
                  <a:gd name="T7" fmla="*/ 15 h 20"/>
                  <a:gd name="T8" fmla="*/ 30 w 39"/>
                  <a:gd name="T9" fmla="*/ 0 h 20"/>
                  <a:gd name="T10" fmla="*/ 36 w 39"/>
                  <a:gd name="T11" fmla="*/ 4 h 20"/>
                  <a:gd name="T12" fmla="*/ 32 w 39"/>
                  <a:gd name="T13" fmla="*/ 6 h 20"/>
                  <a:gd name="T14" fmla="*/ 37 w 39"/>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0">
                    <a:moveTo>
                      <a:pt x="37" y="15"/>
                    </a:moveTo>
                    <a:cubicBezTo>
                      <a:pt x="32" y="16"/>
                      <a:pt x="23" y="13"/>
                      <a:pt x="23" y="19"/>
                    </a:cubicBezTo>
                    <a:cubicBezTo>
                      <a:pt x="19" y="16"/>
                      <a:pt x="12" y="20"/>
                      <a:pt x="4" y="19"/>
                    </a:cubicBezTo>
                    <a:cubicBezTo>
                      <a:pt x="5" y="16"/>
                      <a:pt x="2" y="15"/>
                      <a:pt x="0" y="15"/>
                    </a:cubicBezTo>
                    <a:cubicBezTo>
                      <a:pt x="4" y="4"/>
                      <a:pt x="15" y="0"/>
                      <a:pt x="30" y="0"/>
                    </a:cubicBezTo>
                    <a:cubicBezTo>
                      <a:pt x="28" y="5"/>
                      <a:pt x="34" y="2"/>
                      <a:pt x="36" y="4"/>
                    </a:cubicBezTo>
                    <a:cubicBezTo>
                      <a:pt x="37" y="5"/>
                      <a:pt x="32" y="5"/>
                      <a:pt x="32" y="6"/>
                    </a:cubicBezTo>
                    <a:cubicBezTo>
                      <a:pt x="31" y="8"/>
                      <a:pt x="39" y="7"/>
                      <a:pt x="37" y="15"/>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5" name="îsḷîḓè">
                <a:extLst>
                  <a:ext uri="{FF2B5EF4-FFF2-40B4-BE49-F238E27FC236}">
                    <a16:creationId xmlns:a16="http://schemas.microsoft.com/office/drawing/2014/main" id="{795FB805-ABB1-4B09-8BAF-D9D18939EE41}"/>
                  </a:ext>
                </a:extLst>
              </p:cNvPr>
              <p:cNvSpPr/>
              <p:nvPr/>
            </p:nvSpPr>
            <p:spPr bwMode="auto">
              <a:xfrm>
                <a:off x="6651930" y="510139"/>
                <a:ext cx="39222" cy="22413"/>
              </a:xfrm>
              <a:custGeom>
                <a:avLst/>
                <a:gdLst>
                  <a:gd name="T0" fmla="*/ 19 w 19"/>
                  <a:gd name="T1" fmla="*/ 2 h 11"/>
                  <a:gd name="T2" fmla="*/ 17 w 19"/>
                  <a:gd name="T3" fmla="*/ 9 h 11"/>
                  <a:gd name="T4" fmla="*/ 10 w 19"/>
                  <a:gd name="T5" fmla="*/ 11 h 11"/>
                  <a:gd name="T6" fmla="*/ 0 w 19"/>
                  <a:gd name="T7" fmla="*/ 6 h 11"/>
                  <a:gd name="T8" fmla="*/ 12 w 19"/>
                  <a:gd name="T9" fmla="*/ 6 h 11"/>
                  <a:gd name="T10" fmla="*/ 19 w 19"/>
                  <a:gd name="T11" fmla="*/ 2 h 11"/>
                </a:gdLst>
                <a:ahLst/>
                <a:cxnLst>
                  <a:cxn ang="0">
                    <a:pos x="T0" y="T1"/>
                  </a:cxn>
                  <a:cxn ang="0">
                    <a:pos x="T2" y="T3"/>
                  </a:cxn>
                  <a:cxn ang="0">
                    <a:pos x="T4" y="T5"/>
                  </a:cxn>
                  <a:cxn ang="0">
                    <a:pos x="T6" y="T7"/>
                  </a:cxn>
                  <a:cxn ang="0">
                    <a:pos x="T8" y="T9"/>
                  </a:cxn>
                  <a:cxn ang="0">
                    <a:pos x="T10" y="T11"/>
                  </a:cxn>
                </a:cxnLst>
                <a:rect l="0" t="0" r="r" b="b"/>
                <a:pathLst>
                  <a:path w="19" h="11">
                    <a:moveTo>
                      <a:pt x="19" y="2"/>
                    </a:moveTo>
                    <a:cubicBezTo>
                      <a:pt x="18" y="3"/>
                      <a:pt x="17" y="6"/>
                      <a:pt x="17" y="9"/>
                    </a:cubicBezTo>
                    <a:cubicBezTo>
                      <a:pt x="13" y="8"/>
                      <a:pt x="12" y="11"/>
                      <a:pt x="10" y="11"/>
                    </a:cubicBezTo>
                    <a:cubicBezTo>
                      <a:pt x="6" y="9"/>
                      <a:pt x="0" y="11"/>
                      <a:pt x="0" y="6"/>
                    </a:cubicBezTo>
                    <a:cubicBezTo>
                      <a:pt x="6" y="6"/>
                      <a:pt x="8" y="1"/>
                      <a:pt x="12" y="6"/>
                    </a:cubicBezTo>
                    <a:cubicBezTo>
                      <a:pt x="14" y="5"/>
                      <a:pt x="13" y="0"/>
                      <a:pt x="19"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6" name="îşḷíďê">
                <a:extLst>
                  <a:ext uri="{FF2B5EF4-FFF2-40B4-BE49-F238E27FC236}">
                    <a16:creationId xmlns:a16="http://schemas.microsoft.com/office/drawing/2014/main" id="{D02A9A77-F2B9-4D0D-97A8-D755E33EE704}"/>
                  </a:ext>
                </a:extLst>
              </p:cNvPr>
              <p:cNvSpPr/>
              <p:nvPr/>
            </p:nvSpPr>
            <p:spPr bwMode="auto">
              <a:xfrm>
                <a:off x="6402591" y="522746"/>
                <a:ext cx="50428" cy="26615"/>
              </a:xfrm>
              <a:custGeom>
                <a:avLst/>
                <a:gdLst>
                  <a:gd name="T0" fmla="*/ 23 w 24"/>
                  <a:gd name="T1" fmla="*/ 0 h 13"/>
                  <a:gd name="T2" fmla="*/ 20 w 24"/>
                  <a:gd name="T3" fmla="*/ 5 h 13"/>
                  <a:gd name="T4" fmla="*/ 14 w 24"/>
                  <a:gd name="T5" fmla="*/ 11 h 13"/>
                  <a:gd name="T6" fmla="*/ 10 w 24"/>
                  <a:gd name="T7" fmla="*/ 7 h 13"/>
                  <a:gd name="T8" fmla="*/ 5 w 24"/>
                  <a:gd name="T9" fmla="*/ 9 h 13"/>
                  <a:gd name="T10" fmla="*/ 1 w 24"/>
                  <a:gd name="T11" fmla="*/ 5 h 13"/>
                  <a:gd name="T12" fmla="*/ 10 w 24"/>
                  <a:gd name="T13" fmla="*/ 3 h 13"/>
                  <a:gd name="T14" fmla="*/ 10 w 24"/>
                  <a:gd name="T15" fmla="*/ 1 h 13"/>
                  <a:gd name="T16" fmla="*/ 23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23" y="0"/>
                    </a:moveTo>
                    <a:cubicBezTo>
                      <a:pt x="24" y="4"/>
                      <a:pt x="20" y="2"/>
                      <a:pt x="20" y="5"/>
                    </a:cubicBezTo>
                    <a:cubicBezTo>
                      <a:pt x="20" y="6"/>
                      <a:pt x="17" y="10"/>
                      <a:pt x="14" y="11"/>
                    </a:cubicBezTo>
                    <a:cubicBezTo>
                      <a:pt x="10" y="13"/>
                      <a:pt x="11" y="7"/>
                      <a:pt x="10" y="7"/>
                    </a:cubicBezTo>
                    <a:cubicBezTo>
                      <a:pt x="10" y="7"/>
                      <a:pt x="7" y="9"/>
                      <a:pt x="5" y="9"/>
                    </a:cubicBezTo>
                    <a:cubicBezTo>
                      <a:pt x="4" y="9"/>
                      <a:pt x="3" y="5"/>
                      <a:pt x="1" y="5"/>
                    </a:cubicBezTo>
                    <a:cubicBezTo>
                      <a:pt x="0" y="0"/>
                      <a:pt x="8" y="5"/>
                      <a:pt x="10" y="3"/>
                    </a:cubicBezTo>
                    <a:cubicBezTo>
                      <a:pt x="11" y="3"/>
                      <a:pt x="10" y="1"/>
                      <a:pt x="10" y="1"/>
                    </a:cubicBezTo>
                    <a:cubicBezTo>
                      <a:pt x="15" y="0"/>
                      <a:pt x="17" y="1"/>
                      <a:pt x="23"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7" name="išlide">
                <a:extLst>
                  <a:ext uri="{FF2B5EF4-FFF2-40B4-BE49-F238E27FC236}">
                    <a16:creationId xmlns:a16="http://schemas.microsoft.com/office/drawing/2014/main" id="{1CE9A349-1250-4E47-9CD1-9352500AEE30}"/>
                  </a:ext>
                </a:extLst>
              </p:cNvPr>
              <p:cNvSpPr/>
              <p:nvPr/>
            </p:nvSpPr>
            <p:spPr bwMode="auto">
              <a:xfrm>
                <a:off x="6604304" y="518544"/>
                <a:ext cx="42023" cy="14008"/>
              </a:xfrm>
              <a:custGeom>
                <a:avLst/>
                <a:gdLst>
                  <a:gd name="T0" fmla="*/ 18 w 20"/>
                  <a:gd name="T1" fmla="*/ 7 h 7"/>
                  <a:gd name="T2" fmla="*/ 3 w 20"/>
                  <a:gd name="T3" fmla="*/ 7 h 7"/>
                  <a:gd name="T4" fmla="*/ 8 w 20"/>
                  <a:gd name="T5" fmla="*/ 2 h 7"/>
                  <a:gd name="T6" fmla="*/ 18 w 20"/>
                  <a:gd name="T7" fmla="*/ 7 h 7"/>
                </a:gdLst>
                <a:ahLst/>
                <a:cxnLst>
                  <a:cxn ang="0">
                    <a:pos x="T0" y="T1"/>
                  </a:cxn>
                  <a:cxn ang="0">
                    <a:pos x="T2" y="T3"/>
                  </a:cxn>
                  <a:cxn ang="0">
                    <a:pos x="T4" y="T5"/>
                  </a:cxn>
                  <a:cxn ang="0">
                    <a:pos x="T6" y="T7"/>
                  </a:cxn>
                </a:cxnLst>
                <a:rect l="0" t="0" r="r" b="b"/>
                <a:pathLst>
                  <a:path w="20" h="7">
                    <a:moveTo>
                      <a:pt x="18" y="7"/>
                    </a:moveTo>
                    <a:cubicBezTo>
                      <a:pt x="13" y="7"/>
                      <a:pt x="8" y="7"/>
                      <a:pt x="3" y="7"/>
                    </a:cubicBezTo>
                    <a:cubicBezTo>
                      <a:pt x="0" y="1"/>
                      <a:pt x="9" y="6"/>
                      <a:pt x="8" y="2"/>
                    </a:cubicBezTo>
                    <a:cubicBezTo>
                      <a:pt x="10" y="5"/>
                      <a:pt x="20" y="0"/>
                      <a:pt x="18" y="7"/>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8" name="iSḷiḍê">
                <a:extLst>
                  <a:ext uri="{FF2B5EF4-FFF2-40B4-BE49-F238E27FC236}">
                    <a16:creationId xmlns:a16="http://schemas.microsoft.com/office/drawing/2014/main" id="{3F380145-AF5B-444E-94C1-8C0AAB57578B}"/>
                  </a:ext>
                </a:extLst>
              </p:cNvPr>
              <p:cNvSpPr/>
              <p:nvPr/>
            </p:nvSpPr>
            <p:spPr bwMode="auto">
              <a:xfrm>
                <a:off x="6544070" y="536753"/>
                <a:ext cx="50428" cy="18211"/>
              </a:xfrm>
              <a:custGeom>
                <a:avLst/>
                <a:gdLst>
                  <a:gd name="T0" fmla="*/ 17 w 24"/>
                  <a:gd name="T1" fmla="*/ 0 h 9"/>
                  <a:gd name="T2" fmla="*/ 17 w 24"/>
                  <a:gd name="T3" fmla="*/ 7 h 9"/>
                  <a:gd name="T4" fmla="*/ 0 w 24"/>
                  <a:gd name="T5" fmla="*/ 6 h 9"/>
                  <a:gd name="T6" fmla="*/ 17 w 24"/>
                  <a:gd name="T7" fmla="*/ 0 h 9"/>
                </a:gdLst>
                <a:ahLst/>
                <a:cxnLst>
                  <a:cxn ang="0">
                    <a:pos x="T0" y="T1"/>
                  </a:cxn>
                  <a:cxn ang="0">
                    <a:pos x="T2" y="T3"/>
                  </a:cxn>
                  <a:cxn ang="0">
                    <a:pos x="T4" y="T5"/>
                  </a:cxn>
                  <a:cxn ang="0">
                    <a:pos x="T6" y="T7"/>
                  </a:cxn>
                </a:cxnLst>
                <a:rect l="0" t="0" r="r" b="b"/>
                <a:pathLst>
                  <a:path w="24" h="9">
                    <a:moveTo>
                      <a:pt x="17" y="0"/>
                    </a:moveTo>
                    <a:cubicBezTo>
                      <a:pt x="24" y="3"/>
                      <a:pt x="17" y="2"/>
                      <a:pt x="17" y="7"/>
                    </a:cubicBezTo>
                    <a:cubicBezTo>
                      <a:pt x="11" y="7"/>
                      <a:pt x="3" y="9"/>
                      <a:pt x="0" y="6"/>
                    </a:cubicBezTo>
                    <a:cubicBezTo>
                      <a:pt x="3" y="1"/>
                      <a:pt x="13" y="4"/>
                      <a:pt x="17"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89" name="iṧ1iḑê">
                <a:extLst>
                  <a:ext uri="{FF2B5EF4-FFF2-40B4-BE49-F238E27FC236}">
                    <a16:creationId xmlns:a16="http://schemas.microsoft.com/office/drawing/2014/main" id="{6C1F3E26-A533-4BF0-936F-BED8B23C58C7}"/>
                  </a:ext>
                </a:extLst>
              </p:cNvPr>
              <p:cNvSpPr/>
              <p:nvPr/>
            </p:nvSpPr>
            <p:spPr bwMode="auto">
              <a:xfrm>
                <a:off x="4077293" y="552163"/>
                <a:ext cx="22413" cy="15409"/>
              </a:xfrm>
              <a:custGeom>
                <a:avLst/>
                <a:gdLst>
                  <a:gd name="T0" fmla="*/ 1 w 11"/>
                  <a:gd name="T1" fmla="*/ 0 h 8"/>
                  <a:gd name="T2" fmla="*/ 10 w 11"/>
                  <a:gd name="T3" fmla="*/ 8 h 8"/>
                  <a:gd name="T4" fmla="*/ 1 w 11"/>
                  <a:gd name="T5" fmla="*/ 0 h 8"/>
                </a:gdLst>
                <a:ahLst/>
                <a:cxnLst>
                  <a:cxn ang="0">
                    <a:pos x="T0" y="T1"/>
                  </a:cxn>
                  <a:cxn ang="0">
                    <a:pos x="T2" y="T3"/>
                  </a:cxn>
                  <a:cxn ang="0">
                    <a:pos x="T4" y="T5"/>
                  </a:cxn>
                </a:cxnLst>
                <a:rect l="0" t="0" r="r" b="b"/>
                <a:pathLst>
                  <a:path w="11" h="8">
                    <a:moveTo>
                      <a:pt x="1" y="0"/>
                    </a:moveTo>
                    <a:cubicBezTo>
                      <a:pt x="6" y="1"/>
                      <a:pt x="11" y="1"/>
                      <a:pt x="10" y="8"/>
                    </a:cubicBezTo>
                    <a:cubicBezTo>
                      <a:pt x="7" y="5"/>
                      <a:pt x="0" y="6"/>
                      <a:pt x="1"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0" name="îṡ1iḑè">
                <a:extLst>
                  <a:ext uri="{FF2B5EF4-FFF2-40B4-BE49-F238E27FC236}">
                    <a16:creationId xmlns:a16="http://schemas.microsoft.com/office/drawing/2014/main" id="{669B3940-0102-4AA3-BD28-DE6C6D7DED48}"/>
                  </a:ext>
                </a:extLst>
              </p:cNvPr>
              <p:cNvSpPr/>
              <p:nvPr/>
            </p:nvSpPr>
            <p:spPr bwMode="auto">
              <a:xfrm>
                <a:off x="7143605" y="549361"/>
                <a:ext cx="89650" cy="46226"/>
              </a:xfrm>
              <a:custGeom>
                <a:avLst/>
                <a:gdLst>
                  <a:gd name="T0" fmla="*/ 38 w 43"/>
                  <a:gd name="T1" fmla="*/ 5 h 22"/>
                  <a:gd name="T2" fmla="*/ 42 w 43"/>
                  <a:gd name="T3" fmla="*/ 15 h 22"/>
                  <a:gd name="T4" fmla="*/ 23 w 43"/>
                  <a:gd name="T5" fmla="*/ 20 h 22"/>
                  <a:gd name="T6" fmla="*/ 20 w 43"/>
                  <a:gd name="T7" fmla="*/ 18 h 22"/>
                  <a:gd name="T8" fmla="*/ 12 w 43"/>
                  <a:gd name="T9" fmla="*/ 18 h 22"/>
                  <a:gd name="T10" fmla="*/ 12 w 43"/>
                  <a:gd name="T11" fmla="*/ 15 h 22"/>
                  <a:gd name="T12" fmla="*/ 7 w 43"/>
                  <a:gd name="T13" fmla="*/ 16 h 22"/>
                  <a:gd name="T14" fmla="*/ 9 w 43"/>
                  <a:gd name="T15" fmla="*/ 13 h 22"/>
                  <a:gd name="T16" fmla="*/ 1 w 43"/>
                  <a:gd name="T17" fmla="*/ 11 h 22"/>
                  <a:gd name="T18" fmla="*/ 5 w 43"/>
                  <a:gd name="T19" fmla="*/ 7 h 22"/>
                  <a:gd name="T20" fmla="*/ 10 w 43"/>
                  <a:gd name="T21" fmla="*/ 3 h 22"/>
                  <a:gd name="T22" fmla="*/ 27 w 43"/>
                  <a:gd name="T23" fmla="*/ 1 h 22"/>
                  <a:gd name="T24" fmla="*/ 27 w 43"/>
                  <a:gd name="T25" fmla="*/ 5 h 22"/>
                  <a:gd name="T26" fmla="*/ 38 w 4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2">
                    <a:moveTo>
                      <a:pt x="38" y="5"/>
                    </a:moveTo>
                    <a:cubicBezTo>
                      <a:pt x="37" y="11"/>
                      <a:pt x="31" y="15"/>
                      <a:pt x="42" y="15"/>
                    </a:cubicBezTo>
                    <a:cubicBezTo>
                      <a:pt x="43" y="22"/>
                      <a:pt x="31" y="21"/>
                      <a:pt x="23" y="20"/>
                    </a:cubicBezTo>
                    <a:cubicBezTo>
                      <a:pt x="20" y="20"/>
                      <a:pt x="21" y="20"/>
                      <a:pt x="20" y="18"/>
                    </a:cubicBezTo>
                    <a:cubicBezTo>
                      <a:pt x="16" y="15"/>
                      <a:pt x="17" y="21"/>
                      <a:pt x="12" y="18"/>
                    </a:cubicBezTo>
                    <a:cubicBezTo>
                      <a:pt x="12" y="18"/>
                      <a:pt x="13" y="15"/>
                      <a:pt x="12" y="15"/>
                    </a:cubicBezTo>
                    <a:cubicBezTo>
                      <a:pt x="11" y="14"/>
                      <a:pt x="9" y="17"/>
                      <a:pt x="7" y="16"/>
                    </a:cubicBezTo>
                    <a:cubicBezTo>
                      <a:pt x="6" y="16"/>
                      <a:pt x="9" y="13"/>
                      <a:pt x="9" y="13"/>
                    </a:cubicBezTo>
                    <a:cubicBezTo>
                      <a:pt x="7" y="11"/>
                      <a:pt x="0" y="15"/>
                      <a:pt x="1" y="11"/>
                    </a:cubicBezTo>
                    <a:cubicBezTo>
                      <a:pt x="0" y="7"/>
                      <a:pt x="3" y="8"/>
                      <a:pt x="5" y="7"/>
                    </a:cubicBezTo>
                    <a:cubicBezTo>
                      <a:pt x="7" y="5"/>
                      <a:pt x="6" y="4"/>
                      <a:pt x="10" y="3"/>
                    </a:cubicBezTo>
                    <a:cubicBezTo>
                      <a:pt x="12" y="3"/>
                      <a:pt x="20" y="0"/>
                      <a:pt x="27" y="1"/>
                    </a:cubicBezTo>
                    <a:cubicBezTo>
                      <a:pt x="27" y="2"/>
                      <a:pt x="27" y="5"/>
                      <a:pt x="27" y="5"/>
                    </a:cubicBezTo>
                    <a:cubicBezTo>
                      <a:pt x="30" y="7"/>
                      <a:pt x="37" y="3"/>
                      <a:pt x="38" y="5"/>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1" name="íšḷiḑè">
                <a:extLst>
                  <a:ext uri="{FF2B5EF4-FFF2-40B4-BE49-F238E27FC236}">
                    <a16:creationId xmlns:a16="http://schemas.microsoft.com/office/drawing/2014/main" id="{91D45719-8EFC-47BB-AF9C-F93B768CF587}"/>
                  </a:ext>
                </a:extLst>
              </p:cNvPr>
              <p:cNvSpPr/>
              <p:nvPr/>
            </p:nvSpPr>
            <p:spPr bwMode="auto">
              <a:xfrm>
                <a:off x="7105784" y="552163"/>
                <a:ext cx="35020" cy="22413"/>
              </a:xfrm>
              <a:custGeom>
                <a:avLst/>
                <a:gdLst>
                  <a:gd name="T0" fmla="*/ 17 w 17"/>
                  <a:gd name="T1" fmla="*/ 6 h 11"/>
                  <a:gd name="T2" fmla="*/ 12 w 17"/>
                  <a:gd name="T3" fmla="*/ 6 h 11"/>
                  <a:gd name="T4" fmla="*/ 10 w 17"/>
                  <a:gd name="T5" fmla="*/ 10 h 11"/>
                  <a:gd name="T6" fmla="*/ 0 w 17"/>
                  <a:gd name="T7" fmla="*/ 6 h 11"/>
                  <a:gd name="T8" fmla="*/ 17 w 17"/>
                  <a:gd name="T9" fmla="*/ 6 h 11"/>
                </a:gdLst>
                <a:ahLst/>
                <a:cxnLst>
                  <a:cxn ang="0">
                    <a:pos x="T0" y="T1"/>
                  </a:cxn>
                  <a:cxn ang="0">
                    <a:pos x="T2" y="T3"/>
                  </a:cxn>
                  <a:cxn ang="0">
                    <a:pos x="T4" y="T5"/>
                  </a:cxn>
                  <a:cxn ang="0">
                    <a:pos x="T6" y="T7"/>
                  </a:cxn>
                  <a:cxn ang="0">
                    <a:pos x="T8" y="T9"/>
                  </a:cxn>
                </a:cxnLst>
                <a:rect l="0" t="0" r="r" b="b"/>
                <a:pathLst>
                  <a:path w="17" h="11">
                    <a:moveTo>
                      <a:pt x="17" y="6"/>
                    </a:moveTo>
                    <a:cubicBezTo>
                      <a:pt x="16" y="9"/>
                      <a:pt x="14" y="6"/>
                      <a:pt x="12" y="6"/>
                    </a:cubicBezTo>
                    <a:cubicBezTo>
                      <a:pt x="10" y="6"/>
                      <a:pt x="10" y="8"/>
                      <a:pt x="10" y="10"/>
                    </a:cubicBezTo>
                    <a:cubicBezTo>
                      <a:pt x="4" y="11"/>
                      <a:pt x="6" y="5"/>
                      <a:pt x="0" y="6"/>
                    </a:cubicBezTo>
                    <a:cubicBezTo>
                      <a:pt x="4" y="0"/>
                      <a:pt x="12" y="4"/>
                      <a:pt x="17" y="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2" name="îṣļïďé">
                <a:extLst>
                  <a:ext uri="{FF2B5EF4-FFF2-40B4-BE49-F238E27FC236}">
                    <a16:creationId xmlns:a16="http://schemas.microsoft.com/office/drawing/2014/main" id="{A86E7B62-D398-4C0A-A162-DD7EF75A8165}"/>
                  </a:ext>
                </a:extLst>
              </p:cNvPr>
              <p:cNvSpPr/>
              <p:nvPr/>
            </p:nvSpPr>
            <p:spPr bwMode="auto">
              <a:xfrm>
                <a:off x="3997449" y="578777"/>
                <a:ext cx="91051" cy="49028"/>
              </a:xfrm>
              <a:custGeom>
                <a:avLst/>
                <a:gdLst>
                  <a:gd name="T0" fmla="*/ 31 w 44"/>
                  <a:gd name="T1" fmla="*/ 6 h 24"/>
                  <a:gd name="T2" fmla="*/ 37 w 44"/>
                  <a:gd name="T3" fmla="*/ 14 h 24"/>
                  <a:gd name="T4" fmla="*/ 42 w 44"/>
                  <a:gd name="T5" fmla="*/ 23 h 24"/>
                  <a:gd name="T6" fmla="*/ 37 w 44"/>
                  <a:gd name="T7" fmla="*/ 23 h 24"/>
                  <a:gd name="T8" fmla="*/ 37 w 44"/>
                  <a:gd name="T9" fmla="*/ 19 h 24"/>
                  <a:gd name="T10" fmla="*/ 33 w 44"/>
                  <a:gd name="T11" fmla="*/ 17 h 24"/>
                  <a:gd name="T12" fmla="*/ 9 w 44"/>
                  <a:gd name="T13" fmla="*/ 15 h 24"/>
                  <a:gd name="T14" fmla="*/ 15 w 44"/>
                  <a:gd name="T15" fmla="*/ 12 h 24"/>
                  <a:gd name="T16" fmla="*/ 11 w 44"/>
                  <a:gd name="T17" fmla="*/ 8 h 24"/>
                  <a:gd name="T18" fmla="*/ 0 w 44"/>
                  <a:gd name="T19" fmla="*/ 2 h 24"/>
                  <a:gd name="T20" fmla="*/ 15 w 44"/>
                  <a:gd name="T21" fmla="*/ 2 h 24"/>
                  <a:gd name="T22" fmla="*/ 18 w 44"/>
                  <a:gd name="T23" fmla="*/ 6 h 24"/>
                  <a:gd name="T24" fmla="*/ 26 w 44"/>
                  <a:gd name="T25" fmla="*/ 6 h 24"/>
                  <a:gd name="T26" fmla="*/ 31 w 44"/>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4">
                    <a:moveTo>
                      <a:pt x="31" y="6"/>
                    </a:moveTo>
                    <a:cubicBezTo>
                      <a:pt x="34" y="8"/>
                      <a:pt x="35" y="11"/>
                      <a:pt x="37" y="14"/>
                    </a:cubicBezTo>
                    <a:cubicBezTo>
                      <a:pt x="39" y="16"/>
                      <a:pt x="44" y="18"/>
                      <a:pt x="42" y="23"/>
                    </a:cubicBezTo>
                    <a:cubicBezTo>
                      <a:pt x="41" y="22"/>
                      <a:pt x="38" y="24"/>
                      <a:pt x="37" y="23"/>
                    </a:cubicBezTo>
                    <a:cubicBezTo>
                      <a:pt x="36" y="22"/>
                      <a:pt x="37" y="20"/>
                      <a:pt x="37" y="19"/>
                    </a:cubicBezTo>
                    <a:cubicBezTo>
                      <a:pt x="36" y="19"/>
                      <a:pt x="32" y="23"/>
                      <a:pt x="33" y="17"/>
                    </a:cubicBezTo>
                    <a:cubicBezTo>
                      <a:pt x="22" y="17"/>
                      <a:pt x="15" y="17"/>
                      <a:pt x="9" y="15"/>
                    </a:cubicBezTo>
                    <a:cubicBezTo>
                      <a:pt x="8" y="11"/>
                      <a:pt x="12" y="12"/>
                      <a:pt x="15" y="12"/>
                    </a:cubicBezTo>
                    <a:cubicBezTo>
                      <a:pt x="14" y="10"/>
                      <a:pt x="11" y="10"/>
                      <a:pt x="11" y="8"/>
                    </a:cubicBezTo>
                    <a:cubicBezTo>
                      <a:pt x="4" y="6"/>
                      <a:pt x="1" y="11"/>
                      <a:pt x="0" y="2"/>
                    </a:cubicBezTo>
                    <a:cubicBezTo>
                      <a:pt x="4" y="0"/>
                      <a:pt x="10" y="1"/>
                      <a:pt x="15" y="2"/>
                    </a:cubicBezTo>
                    <a:cubicBezTo>
                      <a:pt x="17" y="3"/>
                      <a:pt x="18" y="3"/>
                      <a:pt x="18" y="6"/>
                    </a:cubicBezTo>
                    <a:cubicBezTo>
                      <a:pt x="20" y="8"/>
                      <a:pt x="26" y="0"/>
                      <a:pt x="26" y="6"/>
                    </a:cubicBezTo>
                    <a:cubicBezTo>
                      <a:pt x="26" y="8"/>
                      <a:pt x="32" y="9"/>
                      <a:pt x="31" y="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3" name="ïśļíďé">
                <a:extLst>
                  <a:ext uri="{FF2B5EF4-FFF2-40B4-BE49-F238E27FC236}">
                    <a16:creationId xmlns:a16="http://schemas.microsoft.com/office/drawing/2014/main" id="{658FF683-00BA-4782-BFA3-02DCBDA7E0DD}"/>
                  </a:ext>
                </a:extLst>
              </p:cNvPr>
              <p:cNvSpPr/>
              <p:nvPr/>
            </p:nvSpPr>
            <p:spPr bwMode="auto">
              <a:xfrm>
                <a:off x="7237457" y="578777"/>
                <a:ext cx="88250" cy="44825"/>
              </a:xfrm>
              <a:custGeom>
                <a:avLst/>
                <a:gdLst>
                  <a:gd name="T0" fmla="*/ 18 w 43"/>
                  <a:gd name="T1" fmla="*/ 1 h 22"/>
                  <a:gd name="T2" fmla="*/ 25 w 43"/>
                  <a:gd name="T3" fmla="*/ 6 h 22"/>
                  <a:gd name="T4" fmla="*/ 27 w 43"/>
                  <a:gd name="T5" fmla="*/ 2 h 22"/>
                  <a:gd name="T6" fmla="*/ 31 w 43"/>
                  <a:gd name="T7" fmla="*/ 6 h 22"/>
                  <a:gd name="T8" fmla="*/ 34 w 43"/>
                  <a:gd name="T9" fmla="*/ 6 h 22"/>
                  <a:gd name="T10" fmla="*/ 34 w 43"/>
                  <a:gd name="T11" fmla="*/ 8 h 22"/>
                  <a:gd name="T12" fmla="*/ 42 w 43"/>
                  <a:gd name="T13" fmla="*/ 10 h 22"/>
                  <a:gd name="T14" fmla="*/ 29 w 43"/>
                  <a:gd name="T15" fmla="*/ 14 h 22"/>
                  <a:gd name="T16" fmla="*/ 27 w 43"/>
                  <a:gd name="T17" fmla="*/ 17 h 22"/>
                  <a:gd name="T18" fmla="*/ 10 w 43"/>
                  <a:gd name="T19" fmla="*/ 17 h 22"/>
                  <a:gd name="T20" fmla="*/ 8 w 43"/>
                  <a:gd name="T21" fmla="*/ 21 h 22"/>
                  <a:gd name="T22" fmla="*/ 1 w 43"/>
                  <a:gd name="T23" fmla="*/ 19 h 22"/>
                  <a:gd name="T24" fmla="*/ 1 w 43"/>
                  <a:gd name="T25" fmla="*/ 14 h 22"/>
                  <a:gd name="T26" fmla="*/ 5 w 43"/>
                  <a:gd name="T27" fmla="*/ 14 h 22"/>
                  <a:gd name="T28" fmla="*/ 6 w 43"/>
                  <a:gd name="T29" fmla="*/ 8 h 22"/>
                  <a:gd name="T30" fmla="*/ 10 w 43"/>
                  <a:gd name="T31" fmla="*/ 8 h 22"/>
                  <a:gd name="T32" fmla="*/ 18 w 43"/>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2">
                    <a:moveTo>
                      <a:pt x="18" y="1"/>
                    </a:moveTo>
                    <a:cubicBezTo>
                      <a:pt x="19" y="4"/>
                      <a:pt x="27" y="0"/>
                      <a:pt x="25" y="6"/>
                    </a:cubicBezTo>
                    <a:cubicBezTo>
                      <a:pt x="27" y="7"/>
                      <a:pt x="27" y="2"/>
                      <a:pt x="27" y="2"/>
                    </a:cubicBezTo>
                    <a:cubicBezTo>
                      <a:pt x="29" y="2"/>
                      <a:pt x="29" y="5"/>
                      <a:pt x="31" y="6"/>
                    </a:cubicBezTo>
                    <a:cubicBezTo>
                      <a:pt x="31" y="7"/>
                      <a:pt x="34" y="5"/>
                      <a:pt x="34" y="6"/>
                    </a:cubicBezTo>
                    <a:cubicBezTo>
                      <a:pt x="35" y="6"/>
                      <a:pt x="34" y="8"/>
                      <a:pt x="34" y="8"/>
                    </a:cubicBezTo>
                    <a:cubicBezTo>
                      <a:pt x="37" y="9"/>
                      <a:pt x="42" y="6"/>
                      <a:pt x="42" y="10"/>
                    </a:cubicBezTo>
                    <a:cubicBezTo>
                      <a:pt x="43" y="17"/>
                      <a:pt x="33" y="12"/>
                      <a:pt x="29" y="14"/>
                    </a:cubicBezTo>
                    <a:cubicBezTo>
                      <a:pt x="27" y="13"/>
                      <a:pt x="28" y="17"/>
                      <a:pt x="27" y="17"/>
                    </a:cubicBezTo>
                    <a:cubicBezTo>
                      <a:pt x="23" y="19"/>
                      <a:pt x="12" y="18"/>
                      <a:pt x="10" y="17"/>
                    </a:cubicBezTo>
                    <a:cubicBezTo>
                      <a:pt x="8" y="17"/>
                      <a:pt x="9" y="20"/>
                      <a:pt x="8" y="21"/>
                    </a:cubicBezTo>
                    <a:cubicBezTo>
                      <a:pt x="4" y="18"/>
                      <a:pt x="5" y="22"/>
                      <a:pt x="1" y="19"/>
                    </a:cubicBezTo>
                    <a:cubicBezTo>
                      <a:pt x="2" y="18"/>
                      <a:pt x="0" y="14"/>
                      <a:pt x="1" y="14"/>
                    </a:cubicBezTo>
                    <a:cubicBezTo>
                      <a:pt x="1" y="13"/>
                      <a:pt x="4" y="14"/>
                      <a:pt x="5" y="14"/>
                    </a:cubicBezTo>
                    <a:cubicBezTo>
                      <a:pt x="6" y="12"/>
                      <a:pt x="5" y="9"/>
                      <a:pt x="6" y="8"/>
                    </a:cubicBezTo>
                    <a:cubicBezTo>
                      <a:pt x="7" y="7"/>
                      <a:pt x="10" y="9"/>
                      <a:pt x="10" y="8"/>
                    </a:cubicBezTo>
                    <a:cubicBezTo>
                      <a:pt x="12" y="5"/>
                      <a:pt x="15" y="4"/>
                      <a:pt x="18"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4" name="iṣḷïḍê">
                <a:extLst>
                  <a:ext uri="{FF2B5EF4-FFF2-40B4-BE49-F238E27FC236}">
                    <a16:creationId xmlns:a16="http://schemas.microsoft.com/office/drawing/2014/main" id="{B8623E95-AAAF-4B19-9387-07731F3CE297}"/>
                  </a:ext>
                </a:extLst>
              </p:cNvPr>
              <p:cNvSpPr/>
              <p:nvPr/>
            </p:nvSpPr>
            <p:spPr bwMode="auto">
              <a:xfrm>
                <a:off x="3837759" y="612396"/>
                <a:ext cx="16809" cy="26615"/>
              </a:xfrm>
              <a:custGeom>
                <a:avLst/>
                <a:gdLst>
                  <a:gd name="T0" fmla="*/ 8 w 8"/>
                  <a:gd name="T1" fmla="*/ 7 h 13"/>
                  <a:gd name="T2" fmla="*/ 8 w 8"/>
                  <a:gd name="T3" fmla="*/ 7 h 13"/>
                </a:gdLst>
                <a:ahLst/>
                <a:cxnLst>
                  <a:cxn ang="0">
                    <a:pos x="T0" y="T1"/>
                  </a:cxn>
                  <a:cxn ang="0">
                    <a:pos x="T2" y="T3"/>
                  </a:cxn>
                </a:cxnLst>
                <a:rect l="0" t="0" r="r" b="b"/>
                <a:pathLst>
                  <a:path w="8" h="13">
                    <a:moveTo>
                      <a:pt x="8" y="7"/>
                    </a:moveTo>
                    <a:cubicBezTo>
                      <a:pt x="3" y="13"/>
                      <a:pt x="0" y="0"/>
                      <a:pt x="8" y="7"/>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5" name="íṥľïďé">
                <a:extLst>
                  <a:ext uri="{FF2B5EF4-FFF2-40B4-BE49-F238E27FC236}">
                    <a16:creationId xmlns:a16="http://schemas.microsoft.com/office/drawing/2014/main" id="{875F1C6F-86CB-41FD-9760-AD5ADE4C4AE8}"/>
                  </a:ext>
                </a:extLst>
              </p:cNvPr>
              <p:cNvSpPr/>
              <p:nvPr/>
            </p:nvSpPr>
            <p:spPr bwMode="auto">
              <a:xfrm>
                <a:off x="3872779" y="617999"/>
                <a:ext cx="50428" cy="29417"/>
              </a:xfrm>
              <a:custGeom>
                <a:avLst/>
                <a:gdLst>
                  <a:gd name="T0" fmla="*/ 22 w 24"/>
                  <a:gd name="T1" fmla="*/ 4 h 14"/>
                  <a:gd name="T2" fmla="*/ 6 w 24"/>
                  <a:gd name="T3" fmla="*/ 13 h 14"/>
                  <a:gd name="T4" fmla="*/ 0 w 24"/>
                  <a:gd name="T5" fmla="*/ 8 h 14"/>
                  <a:gd name="T6" fmla="*/ 11 w 24"/>
                  <a:gd name="T7" fmla="*/ 4 h 14"/>
                  <a:gd name="T8" fmla="*/ 22 w 24"/>
                  <a:gd name="T9" fmla="*/ 4 h 14"/>
                </a:gdLst>
                <a:ahLst/>
                <a:cxnLst>
                  <a:cxn ang="0">
                    <a:pos x="T0" y="T1"/>
                  </a:cxn>
                  <a:cxn ang="0">
                    <a:pos x="T2" y="T3"/>
                  </a:cxn>
                  <a:cxn ang="0">
                    <a:pos x="T4" y="T5"/>
                  </a:cxn>
                  <a:cxn ang="0">
                    <a:pos x="T6" y="T7"/>
                  </a:cxn>
                  <a:cxn ang="0">
                    <a:pos x="T8" y="T9"/>
                  </a:cxn>
                </a:cxnLst>
                <a:rect l="0" t="0" r="r" b="b"/>
                <a:pathLst>
                  <a:path w="24" h="14">
                    <a:moveTo>
                      <a:pt x="22" y="4"/>
                    </a:moveTo>
                    <a:cubicBezTo>
                      <a:pt x="24" y="14"/>
                      <a:pt x="10" y="9"/>
                      <a:pt x="6" y="13"/>
                    </a:cubicBezTo>
                    <a:cubicBezTo>
                      <a:pt x="2" y="13"/>
                      <a:pt x="4" y="7"/>
                      <a:pt x="0" y="8"/>
                    </a:cubicBezTo>
                    <a:cubicBezTo>
                      <a:pt x="1" y="2"/>
                      <a:pt x="11" y="9"/>
                      <a:pt x="11" y="4"/>
                    </a:cubicBezTo>
                    <a:cubicBezTo>
                      <a:pt x="11" y="0"/>
                      <a:pt x="16" y="6"/>
                      <a:pt x="22" y="4"/>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6" name="îsľïḓe">
                <a:extLst>
                  <a:ext uri="{FF2B5EF4-FFF2-40B4-BE49-F238E27FC236}">
                    <a16:creationId xmlns:a16="http://schemas.microsoft.com/office/drawing/2014/main" id="{ADF2E3B8-93AA-4BA5-86F8-8C0150C1FEC7}"/>
                  </a:ext>
                </a:extLst>
              </p:cNvPr>
              <p:cNvSpPr/>
              <p:nvPr/>
            </p:nvSpPr>
            <p:spPr bwMode="auto">
              <a:xfrm>
                <a:off x="4148733" y="622202"/>
                <a:ext cx="44825" cy="22413"/>
              </a:xfrm>
              <a:custGeom>
                <a:avLst/>
                <a:gdLst>
                  <a:gd name="T0" fmla="*/ 18 w 21"/>
                  <a:gd name="T1" fmla="*/ 4 h 11"/>
                  <a:gd name="T2" fmla="*/ 18 w 21"/>
                  <a:gd name="T3" fmla="*/ 7 h 11"/>
                  <a:gd name="T4" fmla="*/ 12 w 21"/>
                  <a:gd name="T5" fmla="*/ 9 h 11"/>
                  <a:gd name="T6" fmla="*/ 10 w 21"/>
                  <a:gd name="T7" fmla="*/ 11 h 11"/>
                  <a:gd name="T8" fmla="*/ 5 w 21"/>
                  <a:gd name="T9" fmla="*/ 9 h 11"/>
                  <a:gd name="T10" fmla="*/ 3 w 21"/>
                  <a:gd name="T11" fmla="*/ 11 h 11"/>
                  <a:gd name="T12" fmla="*/ 1 w 21"/>
                  <a:gd name="T13" fmla="*/ 9 h 11"/>
                  <a:gd name="T14" fmla="*/ 18 w 21"/>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1">
                    <a:moveTo>
                      <a:pt x="18" y="4"/>
                    </a:moveTo>
                    <a:cubicBezTo>
                      <a:pt x="21" y="5"/>
                      <a:pt x="19" y="7"/>
                      <a:pt x="18" y="7"/>
                    </a:cubicBezTo>
                    <a:cubicBezTo>
                      <a:pt x="16" y="9"/>
                      <a:pt x="15" y="9"/>
                      <a:pt x="12" y="9"/>
                    </a:cubicBezTo>
                    <a:cubicBezTo>
                      <a:pt x="11" y="10"/>
                      <a:pt x="10" y="11"/>
                      <a:pt x="10" y="11"/>
                    </a:cubicBezTo>
                    <a:cubicBezTo>
                      <a:pt x="9" y="11"/>
                      <a:pt x="7" y="9"/>
                      <a:pt x="5" y="9"/>
                    </a:cubicBezTo>
                    <a:cubicBezTo>
                      <a:pt x="5" y="9"/>
                      <a:pt x="4" y="11"/>
                      <a:pt x="3" y="11"/>
                    </a:cubicBezTo>
                    <a:cubicBezTo>
                      <a:pt x="1" y="11"/>
                      <a:pt x="1" y="11"/>
                      <a:pt x="1" y="9"/>
                    </a:cubicBezTo>
                    <a:cubicBezTo>
                      <a:pt x="0" y="0"/>
                      <a:pt x="17" y="10"/>
                      <a:pt x="18" y="4"/>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7" name="íSľíḋé">
                <a:extLst>
                  <a:ext uri="{FF2B5EF4-FFF2-40B4-BE49-F238E27FC236}">
                    <a16:creationId xmlns:a16="http://schemas.microsoft.com/office/drawing/2014/main" id="{30E42568-BE9D-437A-8F54-363592F3325F}"/>
                  </a:ext>
                </a:extLst>
              </p:cNvPr>
              <p:cNvSpPr/>
              <p:nvPr/>
            </p:nvSpPr>
            <p:spPr bwMode="auto">
              <a:xfrm>
                <a:off x="3984841" y="634808"/>
                <a:ext cx="25214" cy="9806"/>
              </a:xfrm>
              <a:custGeom>
                <a:avLst/>
                <a:gdLst>
                  <a:gd name="T0" fmla="*/ 0 w 12"/>
                  <a:gd name="T1" fmla="*/ 3 h 5"/>
                  <a:gd name="T2" fmla="*/ 9 w 12"/>
                  <a:gd name="T3" fmla="*/ 5 h 5"/>
                  <a:gd name="T4" fmla="*/ 0 w 12"/>
                  <a:gd name="T5" fmla="*/ 3 h 5"/>
                </a:gdLst>
                <a:ahLst/>
                <a:cxnLst>
                  <a:cxn ang="0">
                    <a:pos x="T0" y="T1"/>
                  </a:cxn>
                  <a:cxn ang="0">
                    <a:pos x="T2" y="T3"/>
                  </a:cxn>
                  <a:cxn ang="0">
                    <a:pos x="T4" y="T5"/>
                  </a:cxn>
                </a:cxnLst>
                <a:rect l="0" t="0" r="r" b="b"/>
                <a:pathLst>
                  <a:path w="12" h="5">
                    <a:moveTo>
                      <a:pt x="0" y="3"/>
                    </a:moveTo>
                    <a:cubicBezTo>
                      <a:pt x="0" y="0"/>
                      <a:pt x="12" y="0"/>
                      <a:pt x="9" y="5"/>
                    </a:cubicBezTo>
                    <a:cubicBezTo>
                      <a:pt x="5" y="3"/>
                      <a:pt x="6" y="5"/>
                      <a:pt x="0"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8" name="íṡḻíḋè">
                <a:extLst>
                  <a:ext uri="{FF2B5EF4-FFF2-40B4-BE49-F238E27FC236}">
                    <a16:creationId xmlns:a16="http://schemas.microsoft.com/office/drawing/2014/main" id="{82CC2A31-6126-4827-A971-3EDB8DF585BA}"/>
                  </a:ext>
                </a:extLst>
              </p:cNvPr>
              <p:cNvSpPr/>
              <p:nvPr/>
            </p:nvSpPr>
            <p:spPr bwMode="auto">
              <a:xfrm>
                <a:off x="4228577" y="636209"/>
                <a:ext cx="12607" cy="12607"/>
              </a:xfrm>
              <a:custGeom>
                <a:avLst/>
                <a:gdLst>
                  <a:gd name="T0" fmla="*/ 0 w 6"/>
                  <a:gd name="T1" fmla="*/ 0 h 6"/>
                  <a:gd name="T2" fmla="*/ 6 w 6"/>
                  <a:gd name="T3" fmla="*/ 6 h 6"/>
                  <a:gd name="T4" fmla="*/ 0 w 6"/>
                  <a:gd name="T5" fmla="*/ 6 h 6"/>
                  <a:gd name="T6" fmla="*/ 0 w 6"/>
                  <a:gd name="T7" fmla="*/ 0 h 6"/>
                </a:gdLst>
                <a:ahLst/>
                <a:cxnLst>
                  <a:cxn ang="0">
                    <a:pos x="T0" y="T1"/>
                  </a:cxn>
                  <a:cxn ang="0">
                    <a:pos x="T2" y="T3"/>
                  </a:cxn>
                  <a:cxn ang="0">
                    <a:pos x="T4" y="T5"/>
                  </a:cxn>
                  <a:cxn ang="0">
                    <a:pos x="T6" y="T7"/>
                  </a:cxn>
                </a:cxnLst>
                <a:rect l="0" t="0" r="r" b="b"/>
                <a:pathLst>
                  <a:path w="6" h="6">
                    <a:moveTo>
                      <a:pt x="0" y="0"/>
                    </a:moveTo>
                    <a:cubicBezTo>
                      <a:pt x="4" y="0"/>
                      <a:pt x="6" y="2"/>
                      <a:pt x="6" y="6"/>
                    </a:cubicBezTo>
                    <a:cubicBezTo>
                      <a:pt x="4" y="6"/>
                      <a:pt x="2" y="6"/>
                      <a:pt x="0" y="6"/>
                    </a:cubicBezTo>
                    <a:cubicBezTo>
                      <a:pt x="0" y="4"/>
                      <a:pt x="0" y="2"/>
                      <a:pt x="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99" name="íśľîdê">
                <a:extLst>
                  <a:ext uri="{FF2B5EF4-FFF2-40B4-BE49-F238E27FC236}">
                    <a16:creationId xmlns:a16="http://schemas.microsoft.com/office/drawing/2014/main" id="{C04EE066-8B13-4FAB-B3E5-D01FD7BD7490}"/>
                  </a:ext>
                </a:extLst>
              </p:cNvPr>
              <p:cNvSpPr/>
              <p:nvPr/>
            </p:nvSpPr>
            <p:spPr bwMode="auto">
              <a:xfrm>
                <a:off x="4124919" y="657221"/>
                <a:ext cx="274553" cy="84047"/>
              </a:xfrm>
              <a:custGeom>
                <a:avLst/>
                <a:gdLst>
                  <a:gd name="T0" fmla="*/ 132 w 132"/>
                  <a:gd name="T1" fmla="*/ 22 h 40"/>
                  <a:gd name="T2" fmla="*/ 132 w 132"/>
                  <a:gd name="T3" fmla="*/ 31 h 40"/>
                  <a:gd name="T4" fmla="*/ 127 w 132"/>
                  <a:gd name="T5" fmla="*/ 35 h 40"/>
                  <a:gd name="T6" fmla="*/ 104 w 132"/>
                  <a:gd name="T7" fmla="*/ 35 h 40"/>
                  <a:gd name="T8" fmla="*/ 97 w 132"/>
                  <a:gd name="T9" fmla="*/ 39 h 40"/>
                  <a:gd name="T10" fmla="*/ 91 w 132"/>
                  <a:gd name="T11" fmla="*/ 37 h 40"/>
                  <a:gd name="T12" fmla="*/ 90 w 132"/>
                  <a:gd name="T13" fmla="*/ 39 h 40"/>
                  <a:gd name="T14" fmla="*/ 82 w 132"/>
                  <a:gd name="T15" fmla="*/ 39 h 40"/>
                  <a:gd name="T16" fmla="*/ 82 w 132"/>
                  <a:gd name="T17" fmla="*/ 37 h 40"/>
                  <a:gd name="T18" fmla="*/ 78 w 132"/>
                  <a:gd name="T19" fmla="*/ 39 h 40"/>
                  <a:gd name="T20" fmla="*/ 71 w 132"/>
                  <a:gd name="T21" fmla="*/ 35 h 40"/>
                  <a:gd name="T22" fmla="*/ 43 w 132"/>
                  <a:gd name="T23" fmla="*/ 35 h 40"/>
                  <a:gd name="T24" fmla="*/ 45 w 132"/>
                  <a:gd name="T25" fmla="*/ 31 h 40"/>
                  <a:gd name="T26" fmla="*/ 41 w 132"/>
                  <a:gd name="T27" fmla="*/ 30 h 40"/>
                  <a:gd name="T28" fmla="*/ 37 w 132"/>
                  <a:gd name="T29" fmla="*/ 22 h 40"/>
                  <a:gd name="T30" fmla="*/ 41 w 132"/>
                  <a:gd name="T31" fmla="*/ 18 h 40"/>
                  <a:gd name="T32" fmla="*/ 37 w 132"/>
                  <a:gd name="T33" fmla="*/ 11 h 40"/>
                  <a:gd name="T34" fmla="*/ 21 w 132"/>
                  <a:gd name="T35" fmla="*/ 13 h 40"/>
                  <a:gd name="T36" fmla="*/ 17 w 132"/>
                  <a:gd name="T37" fmla="*/ 9 h 40"/>
                  <a:gd name="T38" fmla="*/ 13 w 132"/>
                  <a:gd name="T39" fmla="*/ 7 h 40"/>
                  <a:gd name="T40" fmla="*/ 6 w 132"/>
                  <a:gd name="T41" fmla="*/ 9 h 40"/>
                  <a:gd name="T42" fmla="*/ 2 w 132"/>
                  <a:gd name="T43" fmla="*/ 2 h 40"/>
                  <a:gd name="T44" fmla="*/ 22 w 132"/>
                  <a:gd name="T45" fmla="*/ 0 h 40"/>
                  <a:gd name="T46" fmla="*/ 26 w 132"/>
                  <a:gd name="T47" fmla="*/ 2 h 40"/>
                  <a:gd name="T48" fmla="*/ 26 w 132"/>
                  <a:gd name="T49" fmla="*/ 5 h 40"/>
                  <a:gd name="T50" fmla="*/ 32 w 132"/>
                  <a:gd name="T51" fmla="*/ 9 h 40"/>
                  <a:gd name="T52" fmla="*/ 49 w 132"/>
                  <a:gd name="T53" fmla="*/ 9 h 40"/>
                  <a:gd name="T54" fmla="*/ 49 w 132"/>
                  <a:gd name="T55" fmla="*/ 18 h 40"/>
                  <a:gd name="T56" fmla="*/ 62 w 132"/>
                  <a:gd name="T57" fmla="*/ 20 h 40"/>
                  <a:gd name="T58" fmla="*/ 62 w 132"/>
                  <a:gd name="T59" fmla="*/ 24 h 40"/>
                  <a:gd name="T60" fmla="*/ 65 w 132"/>
                  <a:gd name="T61" fmla="*/ 22 h 40"/>
                  <a:gd name="T62" fmla="*/ 88 w 132"/>
                  <a:gd name="T63" fmla="*/ 22 h 40"/>
                  <a:gd name="T64" fmla="*/ 91 w 132"/>
                  <a:gd name="T65" fmla="*/ 24 h 40"/>
                  <a:gd name="T66" fmla="*/ 97 w 132"/>
                  <a:gd name="T67" fmla="*/ 20 h 40"/>
                  <a:gd name="T68" fmla="*/ 103 w 132"/>
                  <a:gd name="T69" fmla="*/ 20 h 40"/>
                  <a:gd name="T70" fmla="*/ 132 w 132"/>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40">
                    <a:moveTo>
                      <a:pt x="132" y="22"/>
                    </a:moveTo>
                    <a:cubicBezTo>
                      <a:pt x="132" y="25"/>
                      <a:pt x="132" y="28"/>
                      <a:pt x="132" y="31"/>
                    </a:cubicBezTo>
                    <a:cubicBezTo>
                      <a:pt x="129" y="31"/>
                      <a:pt x="128" y="33"/>
                      <a:pt x="127" y="35"/>
                    </a:cubicBezTo>
                    <a:cubicBezTo>
                      <a:pt x="118" y="36"/>
                      <a:pt x="111" y="35"/>
                      <a:pt x="104" y="35"/>
                    </a:cubicBezTo>
                    <a:cubicBezTo>
                      <a:pt x="102" y="35"/>
                      <a:pt x="99" y="38"/>
                      <a:pt x="97" y="39"/>
                    </a:cubicBezTo>
                    <a:cubicBezTo>
                      <a:pt x="94" y="40"/>
                      <a:pt x="94" y="37"/>
                      <a:pt x="91" y="37"/>
                    </a:cubicBezTo>
                    <a:cubicBezTo>
                      <a:pt x="92" y="37"/>
                      <a:pt x="90" y="39"/>
                      <a:pt x="90" y="39"/>
                    </a:cubicBezTo>
                    <a:cubicBezTo>
                      <a:pt x="89" y="39"/>
                      <a:pt x="82" y="39"/>
                      <a:pt x="82" y="39"/>
                    </a:cubicBezTo>
                    <a:cubicBezTo>
                      <a:pt x="82" y="39"/>
                      <a:pt x="82" y="37"/>
                      <a:pt x="82" y="37"/>
                    </a:cubicBezTo>
                    <a:cubicBezTo>
                      <a:pt x="80" y="37"/>
                      <a:pt x="78" y="39"/>
                      <a:pt x="78" y="39"/>
                    </a:cubicBezTo>
                    <a:cubicBezTo>
                      <a:pt x="74" y="38"/>
                      <a:pt x="74" y="35"/>
                      <a:pt x="71" y="35"/>
                    </a:cubicBezTo>
                    <a:cubicBezTo>
                      <a:pt x="63" y="35"/>
                      <a:pt x="54" y="40"/>
                      <a:pt x="43" y="35"/>
                    </a:cubicBezTo>
                    <a:cubicBezTo>
                      <a:pt x="43" y="34"/>
                      <a:pt x="45" y="33"/>
                      <a:pt x="45" y="31"/>
                    </a:cubicBezTo>
                    <a:cubicBezTo>
                      <a:pt x="44" y="29"/>
                      <a:pt x="42" y="31"/>
                      <a:pt x="41" y="30"/>
                    </a:cubicBezTo>
                    <a:cubicBezTo>
                      <a:pt x="39" y="27"/>
                      <a:pt x="41" y="23"/>
                      <a:pt x="37" y="22"/>
                    </a:cubicBezTo>
                    <a:cubicBezTo>
                      <a:pt x="38" y="20"/>
                      <a:pt x="41" y="21"/>
                      <a:pt x="41" y="18"/>
                    </a:cubicBezTo>
                    <a:cubicBezTo>
                      <a:pt x="41" y="15"/>
                      <a:pt x="36" y="16"/>
                      <a:pt x="37" y="11"/>
                    </a:cubicBezTo>
                    <a:cubicBezTo>
                      <a:pt x="34" y="14"/>
                      <a:pt x="26" y="12"/>
                      <a:pt x="21" y="13"/>
                    </a:cubicBezTo>
                    <a:cubicBezTo>
                      <a:pt x="17" y="14"/>
                      <a:pt x="18" y="10"/>
                      <a:pt x="17" y="9"/>
                    </a:cubicBezTo>
                    <a:cubicBezTo>
                      <a:pt x="16" y="8"/>
                      <a:pt x="13" y="10"/>
                      <a:pt x="13" y="7"/>
                    </a:cubicBezTo>
                    <a:cubicBezTo>
                      <a:pt x="11" y="9"/>
                      <a:pt x="9" y="9"/>
                      <a:pt x="6" y="9"/>
                    </a:cubicBezTo>
                    <a:cubicBezTo>
                      <a:pt x="12" y="3"/>
                      <a:pt x="0" y="8"/>
                      <a:pt x="2" y="2"/>
                    </a:cubicBezTo>
                    <a:cubicBezTo>
                      <a:pt x="10" y="3"/>
                      <a:pt x="16" y="1"/>
                      <a:pt x="22" y="0"/>
                    </a:cubicBezTo>
                    <a:cubicBezTo>
                      <a:pt x="22" y="2"/>
                      <a:pt x="26" y="1"/>
                      <a:pt x="26" y="2"/>
                    </a:cubicBezTo>
                    <a:cubicBezTo>
                      <a:pt x="27" y="2"/>
                      <a:pt x="26" y="5"/>
                      <a:pt x="26" y="5"/>
                    </a:cubicBezTo>
                    <a:cubicBezTo>
                      <a:pt x="28" y="7"/>
                      <a:pt x="33" y="4"/>
                      <a:pt x="32" y="9"/>
                    </a:cubicBezTo>
                    <a:cubicBezTo>
                      <a:pt x="37" y="4"/>
                      <a:pt x="42" y="10"/>
                      <a:pt x="49" y="9"/>
                    </a:cubicBezTo>
                    <a:cubicBezTo>
                      <a:pt x="47" y="15"/>
                      <a:pt x="52" y="15"/>
                      <a:pt x="49" y="18"/>
                    </a:cubicBezTo>
                    <a:cubicBezTo>
                      <a:pt x="52" y="19"/>
                      <a:pt x="57" y="18"/>
                      <a:pt x="62" y="20"/>
                    </a:cubicBezTo>
                    <a:cubicBezTo>
                      <a:pt x="63" y="21"/>
                      <a:pt x="53" y="25"/>
                      <a:pt x="62" y="24"/>
                    </a:cubicBezTo>
                    <a:cubicBezTo>
                      <a:pt x="63" y="24"/>
                      <a:pt x="63" y="22"/>
                      <a:pt x="65" y="22"/>
                    </a:cubicBezTo>
                    <a:cubicBezTo>
                      <a:pt x="71" y="22"/>
                      <a:pt x="80" y="21"/>
                      <a:pt x="88" y="22"/>
                    </a:cubicBezTo>
                    <a:cubicBezTo>
                      <a:pt x="89" y="22"/>
                      <a:pt x="92" y="24"/>
                      <a:pt x="91" y="24"/>
                    </a:cubicBezTo>
                    <a:cubicBezTo>
                      <a:pt x="96" y="24"/>
                      <a:pt x="88" y="21"/>
                      <a:pt x="97" y="20"/>
                    </a:cubicBezTo>
                    <a:cubicBezTo>
                      <a:pt x="99" y="20"/>
                      <a:pt x="101" y="21"/>
                      <a:pt x="103" y="20"/>
                    </a:cubicBezTo>
                    <a:cubicBezTo>
                      <a:pt x="110" y="19"/>
                      <a:pt x="122" y="19"/>
                      <a:pt x="132" y="2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0" name="îŝľïḓe">
                <a:extLst>
                  <a:ext uri="{FF2B5EF4-FFF2-40B4-BE49-F238E27FC236}">
                    <a16:creationId xmlns:a16="http://schemas.microsoft.com/office/drawing/2014/main" id="{CD92CE4F-170B-4750-91FA-F19DC65B2C0F}"/>
                  </a:ext>
                </a:extLst>
              </p:cNvPr>
              <p:cNvSpPr/>
              <p:nvPr/>
            </p:nvSpPr>
            <p:spPr bwMode="auto">
              <a:xfrm>
                <a:off x="6475432" y="655820"/>
                <a:ext cx="278756" cy="198911"/>
              </a:xfrm>
              <a:custGeom>
                <a:avLst/>
                <a:gdLst>
                  <a:gd name="T0" fmla="*/ 110 w 134"/>
                  <a:gd name="T1" fmla="*/ 3 h 96"/>
                  <a:gd name="T2" fmla="*/ 132 w 134"/>
                  <a:gd name="T3" fmla="*/ 1 h 96"/>
                  <a:gd name="T4" fmla="*/ 130 w 134"/>
                  <a:gd name="T5" fmla="*/ 10 h 96"/>
                  <a:gd name="T6" fmla="*/ 106 w 134"/>
                  <a:gd name="T7" fmla="*/ 14 h 96"/>
                  <a:gd name="T8" fmla="*/ 102 w 134"/>
                  <a:gd name="T9" fmla="*/ 18 h 96"/>
                  <a:gd name="T10" fmla="*/ 98 w 134"/>
                  <a:gd name="T11" fmla="*/ 18 h 96"/>
                  <a:gd name="T12" fmla="*/ 95 w 134"/>
                  <a:gd name="T13" fmla="*/ 21 h 96"/>
                  <a:gd name="T14" fmla="*/ 91 w 134"/>
                  <a:gd name="T15" fmla="*/ 19 h 96"/>
                  <a:gd name="T16" fmla="*/ 83 w 134"/>
                  <a:gd name="T17" fmla="*/ 21 h 96"/>
                  <a:gd name="T18" fmla="*/ 76 w 134"/>
                  <a:gd name="T19" fmla="*/ 23 h 96"/>
                  <a:gd name="T20" fmla="*/ 74 w 134"/>
                  <a:gd name="T21" fmla="*/ 27 h 96"/>
                  <a:gd name="T22" fmla="*/ 65 w 134"/>
                  <a:gd name="T23" fmla="*/ 32 h 96"/>
                  <a:gd name="T24" fmla="*/ 59 w 134"/>
                  <a:gd name="T25" fmla="*/ 36 h 96"/>
                  <a:gd name="T26" fmla="*/ 56 w 134"/>
                  <a:gd name="T27" fmla="*/ 40 h 96"/>
                  <a:gd name="T28" fmla="*/ 54 w 134"/>
                  <a:gd name="T29" fmla="*/ 44 h 96"/>
                  <a:gd name="T30" fmla="*/ 44 w 134"/>
                  <a:gd name="T31" fmla="*/ 47 h 96"/>
                  <a:gd name="T32" fmla="*/ 43 w 134"/>
                  <a:gd name="T33" fmla="*/ 49 h 96"/>
                  <a:gd name="T34" fmla="*/ 35 w 134"/>
                  <a:gd name="T35" fmla="*/ 53 h 96"/>
                  <a:gd name="T36" fmla="*/ 31 w 134"/>
                  <a:gd name="T37" fmla="*/ 60 h 96"/>
                  <a:gd name="T38" fmla="*/ 33 w 134"/>
                  <a:gd name="T39" fmla="*/ 72 h 96"/>
                  <a:gd name="T40" fmla="*/ 28 w 134"/>
                  <a:gd name="T41" fmla="*/ 75 h 96"/>
                  <a:gd name="T42" fmla="*/ 31 w 134"/>
                  <a:gd name="T43" fmla="*/ 83 h 96"/>
                  <a:gd name="T44" fmla="*/ 29 w 134"/>
                  <a:gd name="T45" fmla="*/ 85 h 96"/>
                  <a:gd name="T46" fmla="*/ 31 w 134"/>
                  <a:gd name="T47" fmla="*/ 87 h 96"/>
                  <a:gd name="T48" fmla="*/ 33 w 134"/>
                  <a:gd name="T49" fmla="*/ 85 h 96"/>
                  <a:gd name="T50" fmla="*/ 39 w 134"/>
                  <a:gd name="T51" fmla="*/ 88 h 96"/>
                  <a:gd name="T52" fmla="*/ 37 w 134"/>
                  <a:gd name="T53" fmla="*/ 96 h 96"/>
                  <a:gd name="T54" fmla="*/ 20 w 134"/>
                  <a:gd name="T55" fmla="*/ 96 h 96"/>
                  <a:gd name="T56" fmla="*/ 22 w 134"/>
                  <a:gd name="T57" fmla="*/ 92 h 96"/>
                  <a:gd name="T58" fmla="*/ 16 w 134"/>
                  <a:gd name="T59" fmla="*/ 90 h 96"/>
                  <a:gd name="T60" fmla="*/ 13 w 134"/>
                  <a:gd name="T61" fmla="*/ 87 h 96"/>
                  <a:gd name="T62" fmla="*/ 9 w 134"/>
                  <a:gd name="T63" fmla="*/ 87 h 96"/>
                  <a:gd name="T64" fmla="*/ 3 w 134"/>
                  <a:gd name="T65" fmla="*/ 87 h 96"/>
                  <a:gd name="T66" fmla="*/ 2 w 134"/>
                  <a:gd name="T67" fmla="*/ 73 h 96"/>
                  <a:gd name="T68" fmla="*/ 11 w 134"/>
                  <a:gd name="T69" fmla="*/ 70 h 96"/>
                  <a:gd name="T70" fmla="*/ 9 w 134"/>
                  <a:gd name="T71" fmla="*/ 68 h 96"/>
                  <a:gd name="T72" fmla="*/ 11 w 134"/>
                  <a:gd name="T73" fmla="*/ 64 h 96"/>
                  <a:gd name="T74" fmla="*/ 20 w 134"/>
                  <a:gd name="T75" fmla="*/ 60 h 96"/>
                  <a:gd name="T76" fmla="*/ 20 w 134"/>
                  <a:gd name="T77" fmla="*/ 53 h 96"/>
                  <a:gd name="T78" fmla="*/ 26 w 134"/>
                  <a:gd name="T79" fmla="*/ 51 h 96"/>
                  <a:gd name="T80" fmla="*/ 29 w 134"/>
                  <a:gd name="T81" fmla="*/ 46 h 96"/>
                  <a:gd name="T82" fmla="*/ 29 w 134"/>
                  <a:gd name="T83" fmla="*/ 36 h 96"/>
                  <a:gd name="T84" fmla="*/ 44 w 134"/>
                  <a:gd name="T85" fmla="*/ 31 h 96"/>
                  <a:gd name="T86" fmla="*/ 46 w 134"/>
                  <a:gd name="T87" fmla="*/ 27 h 96"/>
                  <a:gd name="T88" fmla="*/ 48 w 134"/>
                  <a:gd name="T89" fmla="*/ 29 h 96"/>
                  <a:gd name="T90" fmla="*/ 52 w 134"/>
                  <a:gd name="T91" fmla="*/ 25 h 96"/>
                  <a:gd name="T92" fmla="*/ 54 w 134"/>
                  <a:gd name="T93" fmla="*/ 21 h 96"/>
                  <a:gd name="T94" fmla="*/ 63 w 134"/>
                  <a:gd name="T95" fmla="*/ 19 h 96"/>
                  <a:gd name="T96" fmla="*/ 74 w 134"/>
                  <a:gd name="T97" fmla="*/ 18 h 96"/>
                  <a:gd name="T98" fmla="*/ 76 w 134"/>
                  <a:gd name="T99" fmla="*/ 16 h 96"/>
                  <a:gd name="T100" fmla="*/ 80 w 134"/>
                  <a:gd name="T101" fmla="*/ 18 h 96"/>
                  <a:gd name="T102" fmla="*/ 82 w 134"/>
                  <a:gd name="T103" fmla="*/ 14 h 96"/>
                  <a:gd name="T104" fmla="*/ 83 w 134"/>
                  <a:gd name="T105" fmla="*/ 14 h 96"/>
                  <a:gd name="T106" fmla="*/ 97 w 134"/>
                  <a:gd name="T107" fmla="*/ 12 h 96"/>
                  <a:gd name="T108" fmla="*/ 100 w 134"/>
                  <a:gd name="T109" fmla="*/ 10 h 96"/>
                  <a:gd name="T110" fmla="*/ 102 w 134"/>
                  <a:gd name="T111" fmla="*/ 8 h 96"/>
                  <a:gd name="T112" fmla="*/ 110 w 134"/>
                  <a:gd name="T113"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96">
                    <a:moveTo>
                      <a:pt x="110" y="3"/>
                    </a:moveTo>
                    <a:cubicBezTo>
                      <a:pt x="116" y="7"/>
                      <a:pt x="124" y="0"/>
                      <a:pt x="132" y="1"/>
                    </a:cubicBezTo>
                    <a:cubicBezTo>
                      <a:pt x="134" y="6"/>
                      <a:pt x="129" y="6"/>
                      <a:pt x="130" y="10"/>
                    </a:cubicBezTo>
                    <a:cubicBezTo>
                      <a:pt x="124" y="7"/>
                      <a:pt x="114" y="13"/>
                      <a:pt x="106" y="14"/>
                    </a:cubicBezTo>
                    <a:cubicBezTo>
                      <a:pt x="104" y="14"/>
                      <a:pt x="103" y="17"/>
                      <a:pt x="102" y="18"/>
                    </a:cubicBezTo>
                    <a:cubicBezTo>
                      <a:pt x="101" y="18"/>
                      <a:pt x="99" y="17"/>
                      <a:pt x="98" y="18"/>
                    </a:cubicBezTo>
                    <a:cubicBezTo>
                      <a:pt x="98" y="18"/>
                      <a:pt x="95" y="21"/>
                      <a:pt x="95" y="21"/>
                    </a:cubicBezTo>
                    <a:cubicBezTo>
                      <a:pt x="93" y="22"/>
                      <a:pt x="93" y="19"/>
                      <a:pt x="91" y="19"/>
                    </a:cubicBezTo>
                    <a:cubicBezTo>
                      <a:pt x="89" y="20"/>
                      <a:pt x="86" y="21"/>
                      <a:pt x="83" y="21"/>
                    </a:cubicBezTo>
                    <a:cubicBezTo>
                      <a:pt x="82" y="22"/>
                      <a:pt x="78" y="22"/>
                      <a:pt x="76" y="23"/>
                    </a:cubicBezTo>
                    <a:cubicBezTo>
                      <a:pt x="74" y="24"/>
                      <a:pt x="76" y="26"/>
                      <a:pt x="74" y="27"/>
                    </a:cubicBezTo>
                    <a:cubicBezTo>
                      <a:pt x="73" y="28"/>
                      <a:pt x="65" y="27"/>
                      <a:pt x="65" y="32"/>
                    </a:cubicBezTo>
                    <a:cubicBezTo>
                      <a:pt x="65" y="34"/>
                      <a:pt x="61" y="35"/>
                      <a:pt x="59" y="36"/>
                    </a:cubicBezTo>
                    <a:cubicBezTo>
                      <a:pt x="58" y="37"/>
                      <a:pt x="56" y="39"/>
                      <a:pt x="56" y="40"/>
                    </a:cubicBezTo>
                    <a:cubicBezTo>
                      <a:pt x="55" y="41"/>
                      <a:pt x="53" y="42"/>
                      <a:pt x="54" y="44"/>
                    </a:cubicBezTo>
                    <a:cubicBezTo>
                      <a:pt x="48" y="46"/>
                      <a:pt x="48" y="42"/>
                      <a:pt x="44" y="47"/>
                    </a:cubicBezTo>
                    <a:cubicBezTo>
                      <a:pt x="44" y="48"/>
                      <a:pt x="43" y="47"/>
                      <a:pt x="43" y="49"/>
                    </a:cubicBezTo>
                    <a:cubicBezTo>
                      <a:pt x="42" y="52"/>
                      <a:pt x="38" y="51"/>
                      <a:pt x="35" y="53"/>
                    </a:cubicBezTo>
                    <a:cubicBezTo>
                      <a:pt x="35" y="56"/>
                      <a:pt x="37" y="62"/>
                      <a:pt x="31" y="60"/>
                    </a:cubicBezTo>
                    <a:cubicBezTo>
                      <a:pt x="32" y="64"/>
                      <a:pt x="29" y="71"/>
                      <a:pt x="33" y="72"/>
                    </a:cubicBezTo>
                    <a:cubicBezTo>
                      <a:pt x="32" y="73"/>
                      <a:pt x="30" y="74"/>
                      <a:pt x="28" y="75"/>
                    </a:cubicBezTo>
                    <a:cubicBezTo>
                      <a:pt x="25" y="80"/>
                      <a:pt x="32" y="79"/>
                      <a:pt x="31" y="83"/>
                    </a:cubicBezTo>
                    <a:cubicBezTo>
                      <a:pt x="31" y="83"/>
                      <a:pt x="28" y="83"/>
                      <a:pt x="29" y="85"/>
                    </a:cubicBezTo>
                    <a:cubicBezTo>
                      <a:pt x="29" y="84"/>
                      <a:pt x="33" y="87"/>
                      <a:pt x="31" y="87"/>
                    </a:cubicBezTo>
                    <a:cubicBezTo>
                      <a:pt x="33" y="87"/>
                      <a:pt x="34" y="85"/>
                      <a:pt x="33" y="85"/>
                    </a:cubicBezTo>
                    <a:cubicBezTo>
                      <a:pt x="35" y="86"/>
                      <a:pt x="35" y="89"/>
                      <a:pt x="39" y="88"/>
                    </a:cubicBezTo>
                    <a:cubicBezTo>
                      <a:pt x="39" y="92"/>
                      <a:pt x="36" y="92"/>
                      <a:pt x="37" y="96"/>
                    </a:cubicBezTo>
                    <a:cubicBezTo>
                      <a:pt x="31" y="96"/>
                      <a:pt x="26" y="96"/>
                      <a:pt x="20" y="96"/>
                    </a:cubicBezTo>
                    <a:cubicBezTo>
                      <a:pt x="20" y="95"/>
                      <a:pt x="23" y="93"/>
                      <a:pt x="22" y="92"/>
                    </a:cubicBezTo>
                    <a:cubicBezTo>
                      <a:pt x="21" y="90"/>
                      <a:pt x="18" y="91"/>
                      <a:pt x="16" y="90"/>
                    </a:cubicBezTo>
                    <a:cubicBezTo>
                      <a:pt x="15" y="90"/>
                      <a:pt x="14" y="87"/>
                      <a:pt x="13" y="87"/>
                    </a:cubicBezTo>
                    <a:cubicBezTo>
                      <a:pt x="12" y="86"/>
                      <a:pt x="9" y="87"/>
                      <a:pt x="9" y="87"/>
                    </a:cubicBezTo>
                    <a:cubicBezTo>
                      <a:pt x="7" y="84"/>
                      <a:pt x="7" y="87"/>
                      <a:pt x="3" y="87"/>
                    </a:cubicBezTo>
                    <a:cubicBezTo>
                      <a:pt x="3" y="82"/>
                      <a:pt x="0" y="80"/>
                      <a:pt x="2" y="73"/>
                    </a:cubicBezTo>
                    <a:cubicBezTo>
                      <a:pt x="7" y="80"/>
                      <a:pt x="2" y="66"/>
                      <a:pt x="11" y="70"/>
                    </a:cubicBezTo>
                    <a:cubicBezTo>
                      <a:pt x="12" y="68"/>
                      <a:pt x="9" y="68"/>
                      <a:pt x="9" y="68"/>
                    </a:cubicBezTo>
                    <a:cubicBezTo>
                      <a:pt x="9" y="66"/>
                      <a:pt x="15" y="65"/>
                      <a:pt x="11" y="64"/>
                    </a:cubicBezTo>
                    <a:cubicBezTo>
                      <a:pt x="12" y="61"/>
                      <a:pt x="17" y="61"/>
                      <a:pt x="20" y="60"/>
                    </a:cubicBezTo>
                    <a:cubicBezTo>
                      <a:pt x="18" y="57"/>
                      <a:pt x="26" y="54"/>
                      <a:pt x="20" y="53"/>
                    </a:cubicBezTo>
                    <a:cubicBezTo>
                      <a:pt x="20" y="51"/>
                      <a:pt x="24" y="51"/>
                      <a:pt x="26" y="51"/>
                    </a:cubicBezTo>
                    <a:cubicBezTo>
                      <a:pt x="26" y="48"/>
                      <a:pt x="27" y="46"/>
                      <a:pt x="29" y="46"/>
                    </a:cubicBezTo>
                    <a:cubicBezTo>
                      <a:pt x="26" y="42"/>
                      <a:pt x="31" y="42"/>
                      <a:pt x="29" y="36"/>
                    </a:cubicBezTo>
                    <a:cubicBezTo>
                      <a:pt x="37" y="37"/>
                      <a:pt x="39" y="32"/>
                      <a:pt x="44" y="31"/>
                    </a:cubicBezTo>
                    <a:cubicBezTo>
                      <a:pt x="47" y="31"/>
                      <a:pt x="45" y="27"/>
                      <a:pt x="46" y="27"/>
                    </a:cubicBezTo>
                    <a:cubicBezTo>
                      <a:pt x="47" y="26"/>
                      <a:pt x="49" y="28"/>
                      <a:pt x="48" y="29"/>
                    </a:cubicBezTo>
                    <a:cubicBezTo>
                      <a:pt x="49" y="28"/>
                      <a:pt x="51" y="26"/>
                      <a:pt x="52" y="25"/>
                    </a:cubicBezTo>
                    <a:cubicBezTo>
                      <a:pt x="53" y="24"/>
                      <a:pt x="54" y="23"/>
                      <a:pt x="54" y="21"/>
                    </a:cubicBezTo>
                    <a:cubicBezTo>
                      <a:pt x="57" y="22"/>
                      <a:pt x="60" y="21"/>
                      <a:pt x="63" y="19"/>
                    </a:cubicBezTo>
                    <a:cubicBezTo>
                      <a:pt x="66" y="18"/>
                      <a:pt x="68" y="19"/>
                      <a:pt x="74" y="18"/>
                    </a:cubicBezTo>
                    <a:cubicBezTo>
                      <a:pt x="76" y="17"/>
                      <a:pt x="75" y="16"/>
                      <a:pt x="76" y="16"/>
                    </a:cubicBezTo>
                    <a:cubicBezTo>
                      <a:pt x="78" y="15"/>
                      <a:pt x="80" y="18"/>
                      <a:pt x="80" y="18"/>
                    </a:cubicBezTo>
                    <a:cubicBezTo>
                      <a:pt x="83" y="17"/>
                      <a:pt x="78" y="14"/>
                      <a:pt x="82" y="14"/>
                    </a:cubicBezTo>
                    <a:cubicBezTo>
                      <a:pt x="82" y="14"/>
                      <a:pt x="83" y="14"/>
                      <a:pt x="83" y="14"/>
                    </a:cubicBezTo>
                    <a:cubicBezTo>
                      <a:pt x="85" y="13"/>
                      <a:pt x="91" y="13"/>
                      <a:pt x="97" y="12"/>
                    </a:cubicBezTo>
                    <a:cubicBezTo>
                      <a:pt x="100" y="11"/>
                      <a:pt x="99" y="12"/>
                      <a:pt x="100" y="10"/>
                    </a:cubicBezTo>
                    <a:cubicBezTo>
                      <a:pt x="100" y="10"/>
                      <a:pt x="102" y="8"/>
                      <a:pt x="102" y="8"/>
                    </a:cubicBezTo>
                    <a:cubicBezTo>
                      <a:pt x="107" y="6"/>
                      <a:pt x="110" y="12"/>
                      <a:pt x="110" y="3"/>
                    </a:cubicBezTo>
                    <a:close/>
                  </a:path>
                </a:pathLst>
              </a:custGeom>
              <a:grpFill/>
              <a:ln>
                <a:noFill/>
              </a:ln>
            </p:spPr>
            <p:txBody>
              <a:bodyPr wrap="square" lIns="91440" tIns="45720" rIns="91440" bIns="45720" anchor="ctr">
                <a:normAutofit fontScale="47500" lnSpcReduction="20000"/>
              </a:bodyPr>
              <a:lstStyle/>
              <a:p>
                <a:pPr algn="ctr"/>
                <a:endParaRPr dirty="0"/>
              </a:p>
            </p:txBody>
          </p:sp>
          <p:sp>
            <p:nvSpPr>
              <p:cNvPr id="101" name="ïşḷidé">
                <a:extLst>
                  <a:ext uri="{FF2B5EF4-FFF2-40B4-BE49-F238E27FC236}">
                    <a16:creationId xmlns:a16="http://schemas.microsoft.com/office/drawing/2014/main" id="{4EF16993-6499-4F55-BF59-BDB01D4E95DA}"/>
                  </a:ext>
                </a:extLst>
              </p:cNvPr>
              <p:cNvSpPr/>
              <p:nvPr/>
            </p:nvSpPr>
            <p:spPr bwMode="auto">
              <a:xfrm>
                <a:off x="4053480" y="668427"/>
                <a:ext cx="29417" cy="12607"/>
              </a:xfrm>
              <a:custGeom>
                <a:avLst/>
                <a:gdLst>
                  <a:gd name="T0" fmla="*/ 10 w 14"/>
                  <a:gd name="T1" fmla="*/ 0 h 6"/>
                  <a:gd name="T2" fmla="*/ 14 w 14"/>
                  <a:gd name="T3" fmla="*/ 0 h 6"/>
                  <a:gd name="T4" fmla="*/ 10 w 14"/>
                  <a:gd name="T5" fmla="*/ 0 h 6"/>
                </a:gdLst>
                <a:ahLst/>
                <a:cxnLst>
                  <a:cxn ang="0">
                    <a:pos x="T0" y="T1"/>
                  </a:cxn>
                  <a:cxn ang="0">
                    <a:pos x="T2" y="T3"/>
                  </a:cxn>
                  <a:cxn ang="0">
                    <a:pos x="T4" y="T5"/>
                  </a:cxn>
                </a:cxnLst>
                <a:rect l="0" t="0" r="r" b="b"/>
                <a:pathLst>
                  <a:path w="14" h="6">
                    <a:moveTo>
                      <a:pt x="10" y="0"/>
                    </a:moveTo>
                    <a:cubicBezTo>
                      <a:pt x="11" y="0"/>
                      <a:pt x="12" y="0"/>
                      <a:pt x="14" y="0"/>
                    </a:cubicBezTo>
                    <a:cubicBezTo>
                      <a:pt x="14" y="6"/>
                      <a:pt x="0" y="0"/>
                      <a:pt x="1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2" name="íşļíďê">
                <a:extLst>
                  <a:ext uri="{FF2B5EF4-FFF2-40B4-BE49-F238E27FC236}">
                    <a16:creationId xmlns:a16="http://schemas.microsoft.com/office/drawing/2014/main" id="{32012592-C6E6-43C7-B29F-9FDE92A606EC}"/>
                  </a:ext>
                </a:extLst>
              </p:cNvPr>
              <p:cNvSpPr/>
              <p:nvPr/>
            </p:nvSpPr>
            <p:spPr bwMode="auto">
              <a:xfrm>
                <a:off x="7827187" y="682435"/>
                <a:ext cx="85448" cy="67238"/>
              </a:xfrm>
              <a:custGeom>
                <a:avLst/>
                <a:gdLst>
                  <a:gd name="T0" fmla="*/ 11 w 41"/>
                  <a:gd name="T1" fmla="*/ 1 h 32"/>
                  <a:gd name="T2" fmla="*/ 13 w 41"/>
                  <a:gd name="T3" fmla="*/ 3 h 32"/>
                  <a:gd name="T4" fmla="*/ 24 w 41"/>
                  <a:gd name="T5" fmla="*/ 8 h 32"/>
                  <a:gd name="T6" fmla="*/ 30 w 41"/>
                  <a:gd name="T7" fmla="*/ 5 h 32"/>
                  <a:gd name="T8" fmla="*/ 41 w 41"/>
                  <a:gd name="T9" fmla="*/ 6 h 32"/>
                  <a:gd name="T10" fmla="*/ 37 w 41"/>
                  <a:gd name="T11" fmla="*/ 16 h 32"/>
                  <a:gd name="T12" fmla="*/ 23 w 41"/>
                  <a:gd name="T13" fmla="*/ 19 h 32"/>
                  <a:gd name="T14" fmla="*/ 23 w 41"/>
                  <a:gd name="T15" fmla="*/ 21 h 32"/>
                  <a:gd name="T16" fmla="*/ 19 w 41"/>
                  <a:gd name="T17" fmla="*/ 25 h 32"/>
                  <a:gd name="T18" fmla="*/ 13 w 41"/>
                  <a:gd name="T19" fmla="*/ 27 h 32"/>
                  <a:gd name="T20" fmla="*/ 6 w 41"/>
                  <a:gd name="T21" fmla="*/ 23 h 32"/>
                  <a:gd name="T22" fmla="*/ 0 w 41"/>
                  <a:gd name="T23" fmla="*/ 8 h 32"/>
                  <a:gd name="T24" fmla="*/ 11 w 41"/>
                  <a:gd name="T2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11" y="1"/>
                    </a:moveTo>
                    <a:cubicBezTo>
                      <a:pt x="13" y="0"/>
                      <a:pt x="13" y="2"/>
                      <a:pt x="13" y="3"/>
                    </a:cubicBezTo>
                    <a:cubicBezTo>
                      <a:pt x="15" y="7"/>
                      <a:pt x="21" y="6"/>
                      <a:pt x="24" y="8"/>
                    </a:cubicBezTo>
                    <a:cubicBezTo>
                      <a:pt x="28" y="10"/>
                      <a:pt x="29" y="5"/>
                      <a:pt x="30" y="5"/>
                    </a:cubicBezTo>
                    <a:cubicBezTo>
                      <a:pt x="32" y="4"/>
                      <a:pt x="35" y="8"/>
                      <a:pt x="41" y="6"/>
                    </a:cubicBezTo>
                    <a:cubicBezTo>
                      <a:pt x="40" y="8"/>
                      <a:pt x="31" y="12"/>
                      <a:pt x="37" y="16"/>
                    </a:cubicBezTo>
                    <a:cubicBezTo>
                      <a:pt x="36" y="20"/>
                      <a:pt x="29" y="20"/>
                      <a:pt x="23" y="19"/>
                    </a:cubicBezTo>
                    <a:cubicBezTo>
                      <a:pt x="20" y="20"/>
                      <a:pt x="21" y="21"/>
                      <a:pt x="23" y="21"/>
                    </a:cubicBezTo>
                    <a:cubicBezTo>
                      <a:pt x="24" y="25"/>
                      <a:pt x="12" y="22"/>
                      <a:pt x="19" y="25"/>
                    </a:cubicBezTo>
                    <a:cubicBezTo>
                      <a:pt x="19" y="32"/>
                      <a:pt x="13" y="21"/>
                      <a:pt x="13" y="27"/>
                    </a:cubicBezTo>
                    <a:cubicBezTo>
                      <a:pt x="10" y="26"/>
                      <a:pt x="12" y="21"/>
                      <a:pt x="6" y="23"/>
                    </a:cubicBezTo>
                    <a:cubicBezTo>
                      <a:pt x="4" y="18"/>
                      <a:pt x="5" y="10"/>
                      <a:pt x="0" y="8"/>
                    </a:cubicBezTo>
                    <a:cubicBezTo>
                      <a:pt x="2" y="4"/>
                      <a:pt x="13" y="8"/>
                      <a:pt x="11"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3" name="iṣľiḍe">
                <a:extLst>
                  <a:ext uri="{FF2B5EF4-FFF2-40B4-BE49-F238E27FC236}">
                    <a16:creationId xmlns:a16="http://schemas.microsoft.com/office/drawing/2014/main" id="{A8550C5E-769E-4E9D-9B3F-41AA8FA71916}"/>
                  </a:ext>
                </a:extLst>
              </p:cNvPr>
              <p:cNvSpPr/>
              <p:nvPr/>
            </p:nvSpPr>
            <p:spPr bwMode="auto">
              <a:xfrm>
                <a:off x="3770522" y="692241"/>
                <a:ext cx="23814" cy="15409"/>
              </a:xfrm>
              <a:custGeom>
                <a:avLst/>
                <a:gdLst>
                  <a:gd name="T0" fmla="*/ 6 w 11"/>
                  <a:gd name="T1" fmla="*/ 0 h 7"/>
                  <a:gd name="T2" fmla="*/ 8 w 11"/>
                  <a:gd name="T3" fmla="*/ 7 h 7"/>
                  <a:gd name="T4" fmla="*/ 0 w 11"/>
                  <a:gd name="T5" fmla="*/ 5 h 7"/>
                  <a:gd name="T6" fmla="*/ 6 w 11"/>
                  <a:gd name="T7" fmla="*/ 0 h 7"/>
                </a:gdLst>
                <a:ahLst/>
                <a:cxnLst>
                  <a:cxn ang="0">
                    <a:pos x="T0" y="T1"/>
                  </a:cxn>
                  <a:cxn ang="0">
                    <a:pos x="T2" y="T3"/>
                  </a:cxn>
                  <a:cxn ang="0">
                    <a:pos x="T4" y="T5"/>
                  </a:cxn>
                  <a:cxn ang="0">
                    <a:pos x="T6" y="T7"/>
                  </a:cxn>
                </a:cxnLst>
                <a:rect l="0" t="0" r="r" b="b"/>
                <a:pathLst>
                  <a:path w="11" h="7">
                    <a:moveTo>
                      <a:pt x="6" y="0"/>
                    </a:moveTo>
                    <a:cubicBezTo>
                      <a:pt x="11" y="1"/>
                      <a:pt x="8" y="2"/>
                      <a:pt x="8" y="7"/>
                    </a:cubicBezTo>
                    <a:cubicBezTo>
                      <a:pt x="6" y="6"/>
                      <a:pt x="4" y="5"/>
                      <a:pt x="0" y="5"/>
                    </a:cubicBezTo>
                    <a:cubicBezTo>
                      <a:pt x="1" y="2"/>
                      <a:pt x="7" y="4"/>
                      <a:pt x="6"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4" name="ïşliḍé">
                <a:extLst>
                  <a:ext uri="{FF2B5EF4-FFF2-40B4-BE49-F238E27FC236}">
                    <a16:creationId xmlns:a16="http://schemas.microsoft.com/office/drawing/2014/main" id="{517ACB8D-B4E4-4634-950F-296AA2471578}"/>
                  </a:ext>
                </a:extLst>
              </p:cNvPr>
              <p:cNvSpPr/>
              <p:nvPr/>
            </p:nvSpPr>
            <p:spPr bwMode="auto">
              <a:xfrm>
                <a:off x="7921039" y="692241"/>
                <a:ext cx="39222" cy="36420"/>
              </a:xfrm>
              <a:custGeom>
                <a:avLst/>
                <a:gdLst>
                  <a:gd name="T0" fmla="*/ 0 w 19"/>
                  <a:gd name="T1" fmla="*/ 5 h 17"/>
                  <a:gd name="T2" fmla="*/ 19 w 19"/>
                  <a:gd name="T3" fmla="*/ 9 h 17"/>
                  <a:gd name="T4" fmla="*/ 11 w 19"/>
                  <a:gd name="T5" fmla="*/ 16 h 17"/>
                  <a:gd name="T6" fmla="*/ 7 w 19"/>
                  <a:gd name="T7" fmla="*/ 13 h 17"/>
                  <a:gd name="T8" fmla="*/ 4 w 19"/>
                  <a:gd name="T9" fmla="*/ 13 h 17"/>
                  <a:gd name="T10" fmla="*/ 0 w 19"/>
                  <a:gd name="T11" fmla="*/ 5 h 17"/>
                </a:gdLst>
                <a:ahLst/>
                <a:cxnLst>
                  <a:cxn ang="0">
                    <a:pos x="T0" y="T1"/>
                  </a:cxn>
                  <a:cxn ang="0">
                    <a:pos x="T2" y="T3"/>
                  </a:cxn>
                  <a:cxn ang="0">
                    <a:pos x="T4" y="T5"/>
                  </a:cxn>
                  <a:cxn ang="0">
                    <a:pos x="T6" y="T7"/>
                  </a:cxn>
                  <a:cxn ang="0">
                    <a:pos x="T8" y="T9"/>
                  </a:cxn>
                  <a:cxn ang="0">
                    <a:pos x="T10" y="T11"/>
                  </a:cxn>
                </a:cxnLst>
                <a:rect l="0" t="0" r="r" b="b"/>
                <a:pathLst>
                  <a:path w="19" h="17">
                    <a:moveTo>
                      <a:pt x="0" y="5"/>
                    </a:moveTo>
                    <a:cubicBezTo>
                      <a:pt x="6" y="0"/>
                      <a:pt x="16" y="5"/>
                      <a:pt x="19" y="9"/>
                    </a:cubicBezTo>
                    <a:cubicBezTo>
                      <a:pt x="18" y="13"/>
                      <a:pt x="10" y="10"/>
                      <a:pt x="11" y="16"/>
                    </a:cubicBezTo>
                    <a:cubicBezTo>
                      <a:pt x="9" y="17"/>
                      <a:pt x="8" y="13"/>
                      <a:pt x="7" y="13"/>
                    </a:cubicBezTo>
                    <a:cubicBezTo>
                      <a:pt x="7" y="12"/>
                      <a:pt x="4" y="13"/>
                      <a:pt x="4" y="13"/>
                    </a:cubicBezTo>
                    <a:cubicBezTo>
                      <a:pt x="2" y="10"/>
                      <a:pt x="4" y="6"/>
                      <a:pt x="0" y="5"/>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5" name="is1îḋê">
                <a:extLst>
                  <a:ext uri="{FF2B5EF4-FFF2-40B4-BE49-F238E27FC236}">
                    <a16:creationId xmlns:a16="http://schemas.microsoft.com/office/drawing/2014/main" id="{04A4FC80-2987-4855-A850-74EB0310726D}"/>
                  </a:ext>
                </a:extLst>
              </p:cNvPr>
              <p:cNvSpPr/>
              <p:nvPr/>
            </p:nvSpPr>
            <p:spPr bwMode="auto">
              <a:xfrm>
                <a:off x="7971467" y="703447"/>
                <a:ext cx="60234" cy="30817"/>
              </a:xfrm>
              <a:custGeom>
                <a:avLst/>
                <a:gdLst>
                  <a:gd name="T0" fmla="*/ 2 w 29"/>
                  <a:gd name="T1" fmla="*/ 2 h 15"/>
                  <a:gd name="T2" fmla="*/ 6 w 29"/>
                  <a:gd name="T3" fmla="*/ 2 h 15"/>
                  <a:gd name="T4" fmla="*/ 15 w 29"/>
                  <a:gd name="T5" fmla="*/ 6 h 15"/>
                  <a:gd name="T6" fmla="*/ 24 w 29"/>
                  <a:gd name="T7" fmla="*/ 9 h 15"/>
                  <a:gd name="T8" fmla="*/ 28 w 29"/>
                  <a:gd name="T9" fmla="*/ 13 h 15"/>
                  <a:gd name="T10" fmla="*/ 6 w 29"/>
                  <a:gd name="T11" fmla="*/ 9 h 15"/>
                  <a:gd name="T12" fmla="*/ 2 w 29"/>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 y="2"/>
                    </a:moveTo>
                    <a:cubicBezTo>
                      <a:pt x="3" y="2"/>
                      <a:pt x="4" y="2"/>
                      <a:pt x="6" y="2"/>
                    </a:cubicBezTo>
                    <a:cubicBezTo>
                      <a:pt x="11" y="0"/>
                      <a:pt x="11" y="5"/>
                      <a:pt x="15" y="6"/>
                    </a:cubicBezTo>
                    <a:cubicBezTo>
                      <a:pt x="19" y="7"/>
                      <a:pt x="21" y="8"/>
                      <a:pt x="24" y="9"/>
                    </a:cubicBezTo>
                    <a:cubicBezTo>
                      <a:pt x="26" y="11"/>
                      <a:pt x="29" y="9"/>
                      <a:pt x="28" y="13"/>
                    </a:cubicBezTo>
                    <a:cubicBezTo>
                      <a:pt x="17" y="15"/>
                      <a:pt x="14" y="10"/>
                      <a:pt x="6" y="9"/>
                    </a:cubicBezTo>
                    <a:cubicBezTo>
                      <a:pt x="8" y="3"/>
                      <a:pt x="0" y="8"/>
                      <a:pt x="2"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6" name="ïṥlíḑè">
                <a:extLst>
                  <a:ext uri="{FF2B5EF4-FFF2-40B4-BE49-F238E27FC236}">
                    <a16:creationId xmlns:a16="http://schemas.microsoft.com/office/drawing/2014/main" id="{5EE8A47D-7E02-4728-AE23-81A59B8F52BF}"/>
                  </a:ext>
                </a:extLst>
              </p:cNvPr>
              <p:cNvSpPr/>
              <p:nvPr/>
            </p:nvSpPr>
            <p:spPr bwMode="auto">
              <a:xfrm>
                <a:off x="4035269" y="752474"/>
                <a:ext cx="98055" cy="81245"/>
              </a:xfrm>
              <a:custGeom>
                <a:avLst/>
                <a:gdLst>
                  <a:gd name="T0" fmla="*/ 15 w 47"/>
                  <a:gd name="T1" fmla="*/ 8 h 39"/>
                  <a:gd name="T2" fmla="*/ 15 w 47"/>
                  <a:gd name="T3" fmla="*/ 6 h 39"/>
                  <a:gd name="T4" fmla="*/ 36 w 47"/>
                  <a:gd name="T5" fmla="*/ 0 h 39"/>
                  <a:gd name="T6" fmla="*/ 39 w 47"/>
                  <a:gd name="T7" fmla="*/ 8 h 39"/>
                  <a:gd name="T8" fmla="*/ 36 w 47"/>
                  <a:gd name="T9" fmla="*/ 13 h 39"/>
                  <a:gd name="T10" fmla="*/ 45 w 47"/>
                  <a:gd name="T11" fmla="*/ 15 h 39"/>
                  <a:gd name="T12" fmla="*/ 47 w 47"/>
                  <a:gd name="T13" fmla="*/ 30 h 39"/>
                  <a:gd name="T14" fmla="*/ 41 w 47"/>
                  <a:gd name="T15" fmla="*/ 30 h 39"/>
                  <a:gd name="T16" fmla="*/ 41 w 47"/>
                  <a:gd name="T17" fmla="*/ 34 h 39"/>
                  <a:gd name="T18" fmla="*/ 36 w 47"/>
                  <a:gd name="T19" fmla="*/ 34 h 39"/>
                  <a:gd name="T20" fmla="*/ 30 w 47"/>
                  <a:gd name="T21" fmla="*/ 38 h 39"/>
                  <a:gd name="T22" fmla="*/ 24 w 47"/>
                  <a:gd name="T23" fmla="*/ 32 h 39"/>
                  <a:gd name="T24" fmla="*/ 19 w 47"/>
                  <a:gd name="T25" fmla="*/ 26 h 39"/>
                  <a:gd name="T26" fmla="*/ 15 w 47"/>
                  <a:gd name="T27" fmla="*/ 23 h 39"/>
                  <a:gd name="T28" fmla="*/ 6 w 47"/>
                  <a:gd name="T29" fmla="*/ 21 h 39"/>
                  <a:gd name="T30" fmla="*/ 0 w 47"/>
                  <a:gd name="T31" fmla="*/ 17 h 39"/>
                  <a:gd name="T32" fmla="*/ 19 w 47"/>
                  <a:gd name="T33" fmla="*/ 19 h 39"/>
                  <a:gd name="T34" fmla="*/ 21 w 47"/>
                  <a:gd name="T35" fmla="*/ 12 h 39"/>
                  <a:gd name="T36" fmla="*/ 13 w 47"/>
                  <a:gd name="T37" fmla="*/ 6 h 39"/>
                  <a:gd name="T38" fmla="*/ 15 w 47"/>
                  <a:gd name="T3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9">
                    <a:moveTo>
                      <a:pt x="15" y="8"/>
                    </a:moveTo>
                    <a:cubicBezTo>
                      <a:pt x="17" y="7"/>
                      <a:pt x="16" y="6"/>
                      <a:pt x="15" y="6"/>
                    </a:cubicBezTo>
                    <a:cubicBezTo>
                      <a:pt x="19" y="2"/>
                      <a:pt x="33" y="6"/>
                      <a:pt x="36" y="0"/>
                    </a:cubicBezTo>
                    <a:cubicBezTo>
                      <a:pt x="38" y="2"/>
                      <a:pt x="39" y="4"/>
                      <a:pt x="39" y="8"/>
                    </a:cubicBezTo>
                    <a:cubicBezTo>
                      <a:pt x="40" y="12"/>
                      <a:pt x="36" y="11"/>
                      <a:pt x="36" y="13"/>
                    </a:cubicBezTo>
                    <a:cubicBezTo>
                      <a:pt x="37" y="19"/>
                      <a:pt x="41" y="16"/>
                      <a:pt x="45" y="15"/>
                    </a:cubicBezTo>
                    <a:cubicBezTo>
                      <a:pt x="47" y="23"/>
                      <a:pt x="45" y="22"/>
                      <a:pt x="47" y="30"/>
                    </a:cubicBezTo>
                    <a:cubicBezTo>
                      <a:pt x="46" y="31"/>
                      <a:pt x="42" y="29"/>
                      <a:pt x="41" y="30"/>
                    </a:cubicBezTo>
                    <a:cubicBezTo>
                      <a:pt x="41" y="31"/>
                      <a:pt x="42" y="34"/>
                      <a:pt x="41" y="34"/>
                    </a:cubicBezTo>
                    <a:cubicBezTo>
                      <a:pt x="40" y="35"/>
                      <a:pt x="37" y="34"/>
                      <a:pt x="36" y="34"/>
                    </a:cubicBezTo>
                    <a:cubicBezTo>
                      <a:pt x="33" y="34"/>
                      <a:pt x="33" y="37"/>
                      <a:pt x="30" y="38"/>
                    </a:cubicBezTo>
                    <a:cubicBezTo>
                      <a:pt x="26" y="39"/>
                      <a:pt x="26" y="34"/>
                      <a:pt x="24" y="32"/>
                    </a:cubicBezTo>
                    <a:cubicBezTo>
                      <a:pt x="23" y="31"/>
                      <a:pt x="17" y="31"/>
                      <a:pt x="19" y="26"/>
                    </a:cubicBezTo>
                    <a:cubicBezTo>
                      <a:pt x="16" y="27"/>
                      <a:pt x="15" y="25"/>
                      <a:pt x="15" y="23"/>
                    </a:cubicBezTo>
                    <a:cubicBezTo>
                      <a:pt x="12" y="24"/>
                      <a:pt x="9" y="22"/>
                      <a:pt x="6" y="21"/>
                    </a:cubicBezTo>
                    <a:cubicBezTo>
                      <a:pt x="3" y="20"/>
                      <a:pt x="0" y="22"/>
                      <a:pt x="0" y="17"/>
                    </a:cubicBezTo>
                    <a:cubicBezTo>
                      <a:pt x="8" y="16"/>
                      <a:pt x="11" y="20"/>
                      <a:pt x="19" y="19"/>
                    </a:cubicBezTo>
                    <a:cubicBezTo>
                      <a:pt x="21" y="18"/>
                      <a:pt x="20" y="14"/>
                      <a:pt x="21" y="12"/>
                    </a:cubicBezTo>
                    <a:cubicBezTo>
                      <a:pt x="21" y="7"/>
                      <a:pt x="10" y="13"/>
                      <a:pt x="13" y="6"/>
                    </a:cubicBezTo>
                    <a:cubicBezTo>
                      <a:pt x="15" y="6"/>
                      <a:pt x="15" y="7"/>
                      <a:pt x="15" y="8"/>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7" name="i$lídè">
                <a:extLst>
                  <a:ext uri="{FF2B5EF4-FFF2-40B4-BE49-F238E27FC236}">
                    <a16:creationId xmlns:a16="http://schemas.microsoft.com/office/drawing/2014/main" id="{F12B1B1A-1BC1-4F9E-B6DE-282AA174DC7B}"/>
                  </a:ext>
                </a:extLst>
              </p:cNvPr>
              <p:cNvSpPr/>
              <p:nvPr/>
            </p:nvSpPr>
            <p:spPr bwMode="auto">
              <a:xfrm>
                <a:off x="4384064" y="760879"/>
                <a:ext cx="58833" cy="28016"/>
              </a:xfrm>
              <a:custGeom>
                <a:avLst/>
                <a:gdLst>
                  <a:gd name="T0" fmla="*/ 0 w 28"/>
                  <a:gd name="T1" fmla="*/ 2 h 13"/>
                  <a:gd name="T2" fmla="*/ 7 w 28"/>
                  <a:gd name="T3" fmla="*/ 0 h 13"/>
                  <a:gd name="T4" fmla="*/ 28 w 28"/>
                  <a:gd name="T5" fmla="*/ 6 h 13"/>
                  <a:gd name="T6" fmla="*/ 26 w 28"/>
                  <a:gd name="T7" fmla="*/ 13 h 13"/>
                  <a:gd name="T8" fmla="*/ 6 w 28"/>
                  <a:gd name="T9" fmla="*/ 6 h 13"/>
                  <a:gd name="T10" fmla="*/ 0 w 28"/>
                  <a:gd name="T11" fmla="*/ 2 h 13"/>
                </a:gdLst>
                <a:ahLst/>
                <a:cxnLst>
                  <a:cxn ang="0">
                    <a:pos x="T0" y="T1"/>
                  </a:cxn>
                  <a:cxn ang="0">
                    <a:pos x="T2" y="T3"/>
                  </a:cxn>
                  <a:cxn ang="0">
                    <a:pos x="T4" y="T5"/>
                  </a:cxn>
                  <a:cxn ang="0">
                    <a:pos x="T6" y="T7"/>
                  </a:cxn>
                  <a:cxn ang="0">
                    <a:pos x="T8" y="T9"/>
                  </a:cxn>
                  <a:cxn ang="0">
                    <a:pos x="T10" y="T11"/>
                  </a:cxn>
                </a:cxnLst>
                <a:rect l="0" t="0" r="r" b="b"/>
                <a:pathLst>
                  <a:path w="28" h="13">
                    <a:moveTo>
                      <a:pt x="0" y="2"/>
                    </a:moveTo>
                    <a:cubicBezTo>
                      <a:pt x="0" y="0"/>
                      <a:pt x="5" y="0"/>
                      <a:pt x="7" y="0"/>
                    </a:cubicBezTo>
                    <a:cubicBezTo>
                      <a:pt x="14" y="1"/>
                      <a:pt x="22" y="5"/>
                      <a:pt x="28" y="6"/>
                    </a:cubicBezTo>
                    <a:cubicBezTo>
                      <a:pt x="28" y="9"/>
                      <a:pt x="26" y="10"/>
                      <a:pt x="26" y="13"/>
                    </a:cubicBezTo>
                    <a:cubicBezTo>
                      <a:pt x="16" y="13"/>
                      <a:pt x="12" y="11"/>
                      <a:pt x="6" y="6"/>
                    </a:cubicBezTo>
                    <a:cubicBezTo>
                      <a:pt x="4" y="4"/>
                      <a:pt x="4" y="1"/>
                      <a:pt x="0"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8" name="î$ľîḍè">
                <a:extLst>
                  <a:ext uri="{FF2B5EF4-FFF2-40B4-BE49-F238E27FC236}">
                    <a16:creationId xmlns:a16="http://schemas.microsoft.com/office/drawing/2014/main" id="{4A674A5A-325C-43D1-9ADD-E66A770652DE}"/>
                  </a:ext>
                </a:extLst>
              </p:cNvPr>
              <p:cNvSpPr/>
              <p:nvPr/>
            </p:nvSpPr>
            <p:spPr bwMode="auto">
              <a:xfrm>
                <a:off x="7881817" y="760879"/>
                <a:ext cx="39222" cy="15409"/>
              </a:xfrm>
              <a:custGeom>
                <a:avLst/>
                <a:gdLst>
                  <a:gd name="T0" fmla="*/ 19 w 19"/>
                  <a:gd name="T1" fmla="*/ 6 h 7"/>
                  <a:gd name="T2" fmla="*/ 0 w 19"/>
                  <a:gd name="T3" fmla="*/ 4 h 7"/>
                  <a:gd name="T4" fmla="*/ 6 w 19"/>
                  <a:gd name="T5" fmla="*/ 0 h 7"/>
                  <a:gd name="T6" fmla="*/ 19 w 19"/>
                  <a:gd name="T7" fmla="*/ 6 h 7"/>
                </a:gdLst>
                <a:ahLst/>
                <a:cxnLst>
                  <a:cxn ang="0">
                    <a:pos x="T0" y="T1"/>
                  </a:cxn>
                  <a:cxn ang="0">
                    <a:pos x="T2" y="T3"/>
                  </a:cxn>
                  <a:cxn ang="0">
                    <a:pos x="T4" y="T5"/>
                  </a:cxn>
                  <a:cxn ang="0">
                    <a:pos x="T6" y="T7"/>
                  </a:cxn>
                </a:cxnLst>
                <a:rect l="0" t="0" r="r" b="b"/>
                <a:pathLst>
                  <a:path w="19" h="7">
                    <a:moveTo>
                      <a:pt x="19" y="6"/>
                    </a:moveTo>
                    <a:cubicBezTo>
                      <a:pt x="16" y="7"/>
                      <a:pt x="5" y="6"/>
                      <a:pt x="0" y="4"/>
                    </a:cubicBezTo>
                    <a:cubicBezTo>
                      <a:pt x="1" y="1"/>
                      <a:pt x="6" y="3"/>
                      <a:pt x="6" y="0"/>
                    </a:cubicBezTo>
                    <a:cubicBezTo>
                      <a:pt x="10" y="2"/>
                      <a:pt x="19" y="0"/>
                      <a:pt x="19" y="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09" name="íṥlíďê">
                <a:extLst>
                  <a:ext uri="{FF2B5EF4-FFF2-40B4-BE49-F238E27FC236}">
                    <a16:creationId xmlns:a16="http://schemas.microsoft.com/office/drawing/2014/main" id="{AC6695CD-DAA8-43F8-A003-04AD5D815C9F}"/>
                  </a:ext>
                </a:extLst>
              </p:cNvPr>
              <p:cNvSpPr/>
              <p:nvPr/>
            </p:nvSpPr>
            <p:spPr bwMode="auto">
              <a:xfrm>
                <a:off x="4811303" y="846327"/>
                <a:ext cx="30817" cy="21012"/>
              </a:xfrm>
              <a:custGeom>
                <a:avLst/>
                <a:gdLst>
                  <a:gd name="T0" fmla="*/ 15 w 15"/>
                  <a:gd name="T1" fmla="*/ 8 h 10"/>
                  <a:gd name="T2" fmla="*/ 0 w 15"/>
                  <a:gd name="T3" fmla="*/ 4 h 10"/>
                  <a:gd name="T4" fmla="*/ 15 w 15"/>
                  <a:gd name="T5" fmla="*/ 8 h 10"/>
                </a:gdLst>
                <a:ahLst/>
                <a:cxnLst>
                  <a:cxn ang="0">
                    <a:pos x="T0" y="T1"/>
                  </a:cxn>
                  <a:cxn ang="0">
                    <a:pos x="T2" y="T3"/>
                  </a:cxn>
                  <a:cxn ang="0">
                    <a:pos x="T4" y="T5"/>
                  </a:cxn>
                </a:cxnLst>
                <a:rect l="0" t="0" r="r" b="b"/>
                <a:pathLst>
                  <a:path w="15" h="10">
                    <a:moveTo>
                      <a:pt x="15" y="8"/>
                    </a:moveTo>
                    <a:cubicBezTo>
                      <a:pt x="6" y="10"/>
                      <a:pt x="8" y="2"/>
                      <a:pt x="0" y="4"/>
                    </a:cubicBezTo>
                    <a:cubicBezTo>
                      <a:pt x="3" y="0"/>
                      <a:pt x="15" y="2"/>
                      <a:pt x="15" y="8"/>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0" name="ïŝļiďe">
                <a:extLst>
                  <a:ext uri="{FF2B5EF4-FFF2-40B4-BE49-F238E27FC236}">
                    <a16:creationId xmlns:a16="http://schemas.microsoft.com/office/drawing/2014/main" id="{0CFEF303-3170-42F7-B8FA-86161D8708F8}"/>
                  </a:ext>
                </a:extLst>
              </p:cNvPr>
              <p:cNvSpPr/>
              <p:nvPr/>
            </p:nvSpPr>
            <p:spPr bwMode="auto">
              <a:xfrm>
                <a:off x="4790291" y="867338"/>
                <a:ext cx="43425" cy="25214"/>
              </a:xfrm>
              <a:custGeom>
                <a:avLst/>
                <a:gdLst>
                  <a:gd name="T0" fmla="*/ 21 w 21"/>
                  <a:gd name="T1" fmla="*/ 7 h 12"/>
                  <a:gd name="T2" fmla="*/ 3 w 21"/>
                  <a:gd name="T3" fmla="*/ 7 h 12"/>
                  <a:gd name="T4" fmla="*/ 8 w 21"/>
                  <a:gd name="T5" fmla="*/ 1 h 12"/>
                  <a:gd name="T6" fmla="*/ 21 w 21"/>
                  <a:gd name="T7" fmla="*/ 7 h 12"/>
                </a:gdLst>
                <a:ahLst/>
                <a:cxnLst>
                  <a:cxn ang="0">
                    <a:pos x="T0" y="T1"/>
                  </a:cxn>
                  <a:cxn ang="0">
                    <a:pos x="T2" y="T3"/>
                  </a:cxn>
                  <a:cxn ang="0">
                    <a:pos x="T4" y="T5"/>
                  </a:cxn>
                  <a:cxn ang="0">
                    <a:pos x="T6" y="T7"/>
                  </a:cxn>
                </a:cxnLst>
                <a:rect l="0" t="0" r="r" b="b"/>
                <a:pathLst>
                  <a:path w="21" h="12">
                    <a:moveTo>
                      <a:pt x="21" y="7"/>
                    </a:moveTo>
                    <a:cubicBezTo>
                      <a:pt x="19" y="12"/>
                      <a:pt x="5" y="12"/>
                      <a:pt x="3" y="7"/>
                    </a:cubicBezTo>
                    <a:cubicBezTo>
                      <a:pt x="0" y="0"/>
                      <a:pt x="9" y="6"/>
                      <a:pt x="8" y="1"/>
                    </a:cubicBezTo>
                    <a:cubicBezTo>
                      <a:pt x="12" y="4"/>
                      <a:pt x="16" y="6"/>
                      <a:pt x="21" y="7"/>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1" name="îṧļîḍè">
                <a:extLst>
                  <a:ext uri="{FF2B5EF4-FFF2-40B4-BE49-F238E27FC236}">
                    <a16:creationId xmlns:a16="http://schemas.microsoft.com/office/drawing/2014/main" id="{E8B68916-A50F-4ED8-AE2F-27455A5EF295}"/>
                  </a:ext>
                </a:extLst>
              </p:cNvPr>
              <p:cNvSpPr/>
              <p:nvPr/>
            </p:nvSpPr>
            <p:spPr bwMode="auto">
              <a:xfrm>
                <a:off x="6419400" y="885549"/>
                <a:ext cx="29417" cy="23814"/>
              </a:xfrm>
              <a:custGeom>
                <a:avLst/>
                <a:gdLst>
                  <a:gd name="T0" fmla="*/ 6 w 14"/>
                  <a:gd name="T1" fmla="*/ 0 h 11"/>
                  <a:gd name="T2" fmla="*/ 14 w 14"/>
                  <a:gd name="T3" fmla="*/ 7 h 11"/>
                  <a:gd name="T4" fmla="*/ 4 w 14"/>
                  <a:gd name="T5" fmla="*/ 11 h 11"/>
                  <a:gd name="T6" fmla="*/ 2 w 14"/>
                  <a:gd name="T7" fmla="*/ 2 h 11"/>
                  <a:gd name="T8" fmla="*/ 6 w 14"/>
                  <a:gd name="T9" fmla="*/ 0 h 11"/>
                </a:gdLst>
                <a:ahLst/>
                <a:cxnLst>
                  <a:cxn ang="0">
                    <a:pos x="T0" y="T1"/>
                  </a:cxn>
                  <a:cxn ang="0">
                    <a:pos x="T2" y="T3"/>
                  </a:cxn>
                  <a:cxn ang="0">
                    <a:pos x="T4" y="T5"/>
                  </a:cxn>
                  <a:cxn ang="0">
                    <a:pos x="T6" y="T7"/>
                  </a:cxn>
                  <a:cxn ang="0">
                    <a:pos x="T8" y="T9"/>
                  </a:cxn>
                </a:cxnLst>
                <a:rect l="0" t="0" r="r" b="b"/>
                <a:pathLst>
                  <a:path w="14" h="11">
                    <a:moveTo>
                      <a:pt x="6" y="0"/>
                    </a:moveTo>
                    <a:cubicBezTo>
                      <a:pt x="11" y="0"/>
                      <a:pt x="13" y="2"/>
                      <a:pt x="14" y="7"/>
                    </a:cubicBezTo>
                    <a:cubicBezTo>
                      <a:pt x="9" y="7"/>
                      <a:pt x="5" y="7"/>
                      <a:pt x="4" y="11"/>
                    </a:cubicBezTo>
                    <a:cubicBezTo>
                      <a:pt x="0" y="11"/>
                      <a:pt x="3" y="4"/>
                      <a:pt x="2" y="2"/>
                    </a:cubicBezTo>
                    <a:cubicBezTo>
                      <a:pt x="5" y="2"/>
                      <a:pt x="6" y="1"/>
                      <a:pt x="6"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2" name="îṧ1iďè">
                <a:extLst>
                  <a:ext uri="{FF2B5EF4-FFF2-40B4-BE49-F238E27FC236}">
                    <a16:creationId xmlns:a16="http://schemas.microsoft.com/office/drawing/2014/main" id="{C8A947F4-A9E8-498A-BEFB-0719F4BBF9C9}"/>
                  </a:ext>
                </a:extLst>
              </p:cNvPr>
              <p:cNvSpPr/>
              <p:nvPr/>
            </p:nvSpPr>
            <p:spPr bwMode="auto">
              <a:xfrm>
                <a:off x="3945619" y="900957"/>
                <a:ext cx="29417" cy="21012"/>
              </a:xfrm>
              <a:custGeom>
                <a:avLst/>
                <a:gdLst>
                  <a:gd name="T0" fmla="*/ 13 w 14"/>
                  <a:gd name="T1" fmla="*/ 8 h 10"/>
                  <a:gd name="T2" fmla="*/ 0 w 14"/>
                  <a:gd name="T3" fmla="*/ 10 h 10"/>
                  <a:gd name="T4" fmla="*/ 13 w 14"/>
                  <a:gd name="T5" fmla="*/ 8 h 10"/>
                </a:gdLst>
                <a:ahLst/>
                <a:cxnLst>
                  <a:cxn ang="0">
                    <a:pos x="T0" y="T1"/>
                  </a:cxn>
                  <a:cxn ang="0">
                    <a:pos x="T2" y="T3"/>
                  </a:cxn>
                  <a:cxn ang="0">
                    <a:pos x="T4" y="T5"/>
                  </a:cxn>
                </a:cxnLst>
                <a:rect l="0" t="0" r="r" b="b"/>
                <a:pathLst>
                  <a:path w="14" h="10">
                    <a:moveTo>
                      <a:pt x="13" y="8"/>
                    </a:moveTo>
                    <a:cubicBezTo>
                      <a:pt x="7" y="7"/>
                      <a:pt x="5" y="9"/>
                      <a:pt x="0" y="10"/>
                    </a:cubicBezTo>
                    <a:cubicBezTo>
                      <a:pt x="1" y="6"/>
                      <a:pt x="14" y="0"/>
                      <a:pt x="13" y="8"/>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3" name="ïŝḻïḑe">
                <a:extLst>
                  <a:ext uri="{FF2B5EF4-FFF2-40B4-BE49-F238E27FC236}">
                    <a16:creationId xmlns:a16="http://schemas.microsoft.com/office/drawing/2014/main" id="{5BE46CD4-AD9B-43D1-81B0-C8A9A793DA49}"/>
                  </a:ext>
                </a:extLst>
              </p:cNvPr>
              <p:cNvSpPr/>
              <p:nvPr/>
            </p:nvSpPr>
            <p:spPr bwMode="auto">
              <a:xfrm>
                <a:off x="4434493" y="917766"/>
                <a:ext cx="47627" cy="29417"/>
              </a:xfrm>
              <a:custGeom>
                <a:avLst/>
                <a:gdLst>
                  <a:gd name="T0" fmla="*/ 19 w 23"/>
                  <a:gd name="T1" fmla="*/ 2 h 14"/>
                  <a:gd name="T2" fmla="*/ 21 w 23"/>
                  <a:gd name="T3" fmla="*/ 13 h 14"/>
                  <a:gd name="T4" fmla="*/ 2 w 23"/>
                  <a:gd name="T5" fmla="*/ 9 h 14"/>
                  <a:gd name="T6" fmla="*/ 6 w 23"/>
                  <a:gd name="T7" fmla="*/ 2 h 14"/>
                  <a:gd name="T8" fmla="*/ 19 w 23"/>
                  <a:gd name="T9" fmla="*/ 2 h 14"/>
                </a:gdLst>
                <a:ahLst/>
                <a:cxnLst>
                  <a:cxn ang="0">
                    <a:pos x="T0" y="T1"/>
                  </a:cxn>
                  <a:cxn ang="0">
                    <a:pos x="T2" y="T3"/>
                  </a:cxn>
                  <a:cxn ang="0">
                    <a:pos x="T4" y="T5"/>
                  </a:cxn>
                  <a:cxn ang="0">
                    <a:pos x="T6" y="T7"/>
                  </a:cxn>
                  <a:cxn ang="0">
                    <a:pos x="T8" y="T9"/>
                  </a:cxn>
                </a:cxnLst>
                <a:rect l="0" t="0" r="r" b="b"/>
                <a:pathLst>
                  <a:path w="23" h="14">
                    <a:moveTo>
                      <a:pt x="19" y="2"/>
                    </a:moveTo>
                    <a:cubicBezTo>
                      <a:pt x="21" y="4"/>
                      <a:pt x="23" y="11"/>
                      <a:pt x="21" y="13"/>
                    </a:cubicBezTo>
                    <a:cubicBezTo>
                      <a:pt x="13" y="12"/>
                      <a:pt x="4" y="14"/>
                      <a:pt x="2" y="9"/>
                    </a:cubicBezTo>
                    <a:cubicBezTo>
                      <a:pt x="0" y="3"/>
                      <a:pt x="8" y="8"/>
                      <a:pt x="6" y="2"/>
                    </a:cubicBezTo>
                    <a:cubicBezTo>
                      <a:pt x="11" y="0"/>
                      <a:pt x="19" y="5"/>
                      <a:pt x="19"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4" name="iṥḷîdê">
                <a:extLst>
                  <a:ext uri="{FF2B5EF4-FFF2-40B4-BE49-F238E27FC236}">
                    <a16:creationId xmlns:a16="http://schemas.microsoft.com/office/drawing/2014/main" id="{B7084A20-4145-4369-BC82-97CABD929723}"/>
                  </a:ext>
                </a:extLst>
              </p:cNvPr>
              <p:cNvSpPr/>
              <p:nvPr/>
            </p:nvSpPr>
            <p:spPr bwMode="auto">
              <a:xfrm>
                <a:off x="4416282" y="999012"/>
                <a:ext cx="57433" cy="26615"/>
              </a:xfrm>
              <a:custGeom>
                <a:avLst/>
                <a:gdLst>
                  <a:gd name="T0" fmla="*/ 26 w 28"/>
                  <a:gd name="T1" fmla="*/ 5 h 13"/>
                  <a:gd name="T2" fmla="*/ 19 w 28"/>
                  <a:gd name="T3" fmla="*/ 9 h 13"/>
                  <a:gd name="T4" fmla="*/ 11 w 28"/>
                  <a:gd name="T5" fmla="*/ 11 h 13"/>
                  <a:gd name="T6" fmla="*/ 4 w 28"/>
                  <a:gd name="T7" fmla="*/ 9 h 13"/>
                  <a:gd name="T8" fmla="*/ 5 w 28"/>
                  <a:gd name="T9" fmla="*/ 4 h 13"/>
                  <a:gd name="T10" fmla="*/ 11 w 28"/>
                  <a:gd name="T11" fmla="*/ 0 h 13"/>
                  <a:gd name="T12" fmla="*/ 26 w 28"/>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6" y="5"/>
                    </a:moveTo>
                    <a:cubicBezTo>
                      <a:pt x="28" y="11"/>
                      <a:pt x="21" y="9"/>
                      <a:pt x="19" y="9"/>
                    </a:cubicBezTo>
                    <a:cubicBezTo>
                      <a:pt x="18" y="9"/>
                      <a:pt x="13" y="13"/>
                      <a:pt x="11" y="11"/>
                    </a:cubicBezTo>
                    <a:cubicBezTo>
                      <a:pt x="10" y="9"/>
                      <a:pt x="6" y="10"/>
                      <a:pt x="4" y="9"/>
                    </a:cubicBezTo>
                    <a:cubicBezTo>
                      <a:pt x="0" y="4"/>
                      <a:pt x="12" y="6"/>
                      <a:pt x="5" y="4"/>
                    </a:cubicBezTo>
                    <a:cubicBezTo>
                      <a:pt x="6" y="1"/>
                      <a:pt x="11" y="3"/>
                      <a:pt x="11" y="0"/>
                    </a:cubicBezTo>
                    <a:cubicBezTo>
                      <a:pt x="16" y="1"/>
                      <a:pt x="22" y="2"/>
                      <a:pt x="26" y="5"/>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5" name="ïṩļíḑê">
                <a:extLst>
                  <a:ext uri="{FF2B5EF4-FFF2-40B4-BE49-F238E27FC236}">
                    <a16:creationId xmlns:a16="http://schemas.microsoft.com/office/drawing/2014/main" id="{02C4A3D7-C2A2-4F90-B300-15F552C1B189}"/>
                  </a:ext>
                </a:extLst>
              </p:cNvPr>
              <p:cNvSpPr/>
              <p:nvPr/>
            </p:nvSpPr>
            <p:spPr bwMode="auto">
              <a:xfrm>
                <a:off x="4417683" y="1039635"/>
                <a:ext cx="26615" cy="12607"/>
              </a:xfrm>
              <a:custGeom>
                <a:avLst/>
                <a:gdLst>
                  <a:gd name="T0" fmla="*/ 10 w 13"/>
                  <a:gd name="T1" fmla="*/ 6 h 6"/>
                  <a:gd name="T2" fmla="*/ 3 w 13"/>
                  <a:gd name="T3" fmla="*/ 6 h 6"/>
                  <a:gd name="T4" fmla="*/ 10 w 13"/>
                  <a:gd name="T5" fmla="*/ 6 h 6"/>
                </a:gdLst>
                <a:ahLst/>
                <a:cxnLst>
                  <a:cxn ang="0">
                    <a:pos x="T0" y="T1"/>
                  </a:cxn>
                  <a:cxn ang="0">
                    <a:pos x="T2" y="T3"/>
                  </a:cxn>
                  <a:cxn ang="0">
                    <a:pos x="T4" y="T5"/>
                  </a:cxn>
                </a:cxnLst>
                <a:rect l="0" t="0" r="r" b="b"/>
                <a:pathLst>
                  <a:path w="13" h="6">
                    <a:moveTo>
                      <a:pt x="10" y="6"/>
                    </a:moveTo>
                    <a:cubicBezTo>
                      <a:pt x="6" y="3"/>
                      <a:pt x="8" y="6"/>
                      <a:pt x="3" y="6"/>
                    </a:cubicBezTo>
                    <a:cubicBezTo>
                      <a:pt x="0" y="0"/>
                      <a:pt x="13" y="0"/>
                      <a:pt x="10" y="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6" name="ïšliḑè">
                <a:extLst>
                  <a:ext uri="{FF2B5EF4-FFF2-40B4-BE49-F238E27FC236}">
                    <a16:creationId xmlns:a16="http://schemas.microsoft.com/office/drawing/2014/main" id="{1D19C835-053E-4CEB-A6C1-4BE30FBC0DF3}"/>
                  </a:ext>
                </a:extLst>
              </p:cNvPr>
              <p:cNvSpPr/>
              <p:nvPr/>
            </p:nvSpPr>
            <p:spPr bwMode="auto">
              <a:xfrm>
                <a:off x="4330835" y="1059246"/>
                <a:ext cx="30817" cy="18211"/>
              </a:xfrm>
              <a:custGeom>
                <a:avLst/>
                <a:gdLst>
                  <a:gd name="T0" fmla="*/ 13 w 15"/>
                  <a:gd name="T1" fmla="*/ 1 h 9"/>
                  <a:gd name="T2" fmla="*/ 15 w 15"/>
                  <a:gd name="T3" fmla="*/ 4 h 9"/>
                  <a:gd name="T4" fmla="*/ 7 w 15"/>
                  <a:gd name="T5" fmla="*/ 6 h 9"/>
                  <a:gd name="T6" fmla="*/ 0 w 15"/>
                  <a:gd name="T7" fmla="*/ 6 h 9"/>
                  <a:gd name="T8" fmla="*/ 13 w 15"/>
                  <a:gd name="T9" fmla="*/ 1 h 9"/>
                </a:gdLst>
                <a:ahLst/>
                <a:cxnLst>
                  <a:cxn ang="0">
                    <a:pos x="T0" y="T1"/>
                  </a:cxn>
                  <a:cxn ang="0">
                    <a:pos x="T2" y="T3"/>
                  </a:cxn>
                  <a:cxn ang="0">
                    <a:pos x="T4" y="T5"/>
                  </a:cxn>
                  <a:cxn ang="0">
                    <a:pos x="T6" y="T7"/>
                  </a:cxn>
                  <a:cxn ang="0">
                    <a:pos x="T8" y="T9"/>
                  </a:cxn>
                </a:cxnLst>
                <a:rect l="0" t="0" r="r" b="b"/>
                <a:pathLst>
                  <a:path w="15" h="9">
                    <a:moveTo>
                      <a:pt x="13" y="1"/>
                    </a:moveTo>
                    <a:cubicBezTo>
                      <a:pt x="13" y="3"/>
                      <a:pt x="13" y="4"/>
                      <a:pt x="15" y="4"/>
                    </a:cubicBezTo>
                    <a:cubicBezTo>
                      <a:pt x="15" y="8"/>
                      <a:pt x="9" y="5"/>
                      <a:pt x="7" y="6"/>
                    </a:cubicBezTo>
                    <a:cubicBezTo>
                      <a:pt x="5" y="9"/>
                      <a:pt x="7" y="6"/>
                      <a:pt x="0" y="6"/>
                    </a:cubicBezTo>
                    <a:cubicBezTo>
                      <a:pt x="3" y="3"/>
                      <a:pt x="6" y="0"/>
                      <a:pt x="13"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7" name="îSḷiḓé">
                <a:extLst>
                  <a:ext uri="{FF2B5EF4-FFF2-40B4-BE49-F238E27FC236}">
                    <a16:creationId xmlns:a16="http://schemas.microsoft.com/office/drawing/2014/main" id="{6A0E5FBB-2922-4EB1-8583-00FA431305D6}"/>
                  </a:ext>
                </a:extLst>
              </p:cNvPr>
              <p:cNvSpPr/>
              <p:nvPr/>
            </p:nvSpPr>
            <p:spPr bwMode="auto">
              <a:xfrm>
                <a:off x="4388266" y="1076055"/>
                <a:ext cx="12607" cy="18211"/>
              </a:xfrm>
              <a:custGeom>
                <a:avLst/>
                <a:gdLst>
                  <a:gd name="T0" fmla="*/ 2 w 6"/>
                  <a:gd name="T1" fmla="*/ 0 h 9"/>
                  <a:gd name="T2" fmla="*/ 5 w 6"/>
                  <a:gd name="T3" fmla="*/ 8 h 9"/>
                  <a:gd name="T4" fmla="*/ 2 w 6"/>
                  <a:gd name="T5" fmla="*/ 0 h 9"/>
                </a:gdLst>
                <a:ahLst/>
                <a:cxnLst>
                  <a:cxn ang="0">
                    <a:pos x="T0" y="T1"/>
                  </a:cxn>
                  <a:cxn ang="0">
                    <a:pos x="T2" y="T3"/>
                  </a:cxn>
                  <a:cxn ang="0">
                    <a:pos x="T4" y="T5"/>
                  </a:cxn>
                </a:cxnLst>
                <a:rect l="0" t="0" r="r" b="b"/>
                <a:pathLst>
                  <a:path w="6" h="9">
                    <a:moveTo>
                      <a:pt x="2" y="0"/>
                    </a:moveTo>
                    <a:cubicBezTo>
                      <a:pt x="5" y="1"/>
                      <a:pt x="6" y="3"/>
                      <a:pt x="5" y="8"/>
                    </a:cubicBezTo>
                    <a:cubicBezTo>
                      <a:pt x="0" y="9"/>
                      <a:pt x="2" y="3"/>
                      <a:pt x="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8" name="íṩļïḍè">
                <a:extLst>
                  <a:ext uri="{FF2B5EF4-FFF2-40B4-BE49-F238E27FC236}">
                    <a16:creationId xmlns:a16="http://schemas.microsoft.com/office/drawing/2014/main" id="{9DA8E4C5-FF60-473F-8978-E1DBC3003BDB}"/>
                  </a:ext>
                </a:extLst>
              </p:cNvPr>
              <p:cNvSpPr/>
              <p:nvPr/>
            </p:nvSpPr>
            <p:spPr bwMode="auto">
              <a:xfrm>
                <a:off x="5499087" y="1237145"/>
                <a:ext cx="68639" cy="84047"/>
              </a:xfrm>
              <a:custGeom>
                <a:avLst/>
                <a:gdLst>
                  <a:gd name="T0" fmla="*/ 12 w 33"/>
                  <a:gd name="T1" fmla="*/ 0 h 40"/>
                  <a:gd name="T2" fmla="*/ 14 w 33"/>
                  <a:gd name="T3" fmla="*/ 2 h 40"/>
                  <a:gd name="T4" fmla="*/ 27 w 33"/>
                  <a:gd name="T5" fmla="*/ 2 h 40"/>
                  <a:gd name="T6" fmla="*/ 32 w 33"/>
                  <a:gd name="T7" fmla="*/ 6 h 40"/>
                  <a:gd name="T8" fmla="*/ 31 w 33"/>
                  <a:gd name="T9" fmla="*/ 10 h 40"/>
                  <a:gd name="T10" fmla="*/ 27 w 33"/>
                  <a:gd name="T11" fmla="*/ 12 h 40"/>
                  <a:gd name="T12" fmla="*/ 31 w 33"/>
                  <a:gd name="T13" fmla="*/ 21 h 40"/>
                  <a:gd name="T14" fmla="*/ 29 w 33"/>
                  <a:gd name="T15" fmla="*/ 30 h 40"/>
                  <a:gd name="T16" fmla="*/ 19 w 33"/>
                  <a:gd name="T17" fmla="*/ 30 h 40"/>
                  <a:gd name="T18" fmla="*/ 18 w 33"/>
                  <a:gd name="T19" fmla="*/ 36 h 40"/>
                  <a:gd name="T20" fmla="*/ 14 w 33"/>
                  <a:gd name="T21" fmla="*/ 40 h 40"/>
                  <a:gd name="T22" fmla="*/ 3 w 33"/>
                  <a:gd name="T23" fmla="*/ 40 h 40"/>
                  <a:gd name="T24" fmla="*/ 6 w 33"/>
                  <a:gd name="T25" fmla="*/ 28 h 40"/>
                  <a:gd name="T26" fmla="*/ 6 w 33"/>
                  <a:gd name="T27" fmla="*/ 21 h 40"/>
                  <a:gd name="T28" fmla="*/ 3 w 33"/>
                  <a:gd name="T29" fmla="*/ 12 h 40"/>
                  <a:gd name="T30" fmla="*/ 10 w 33"/>
                  <a:gd name="T31" fmla="*/ 13 h 40"/>
                  <a:gd name="T32" fmla="*/ 12 w 33"/>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0">
                    <a:moveTo>
                      <a:pt x="12" y="0"/>
                    </a:moveTo>
                    <a:cubicBezTo>
                      <a:pt x="14" y="0"/>
                      <a:pt x="14" y="1"/>
                      <a:pt x="14" y="2"/>
                    </a:cubicBezTo>
                    <a:cubicBezTo>
                      <a:pt x="14" y="5"/>
                      <a:pt x="22" y="0"/>
                      <a:pt x="27" y="2"/>
                    </a:cubicBezTo>
                    <a:cubicBezTo>
                      <a:pt x="28" y="5"/>
                      <a:pt x="29" y="6"/>
                      <a:pt x="32" y="6"/>
                    </a:cubicBezTo>
                    <a:cubicBezTo>
                      <a:pt x="33" y="8"/>
                      <a:pt x="32" y="9"/>
                      <a:pt x="31" y="10"/>
                    </a:cubicBezTo>
                    <a:cubicBezTo>
                      <a:pt x="31" y="11"/>
                      <a:pt x="28" y="11"/>
                      <a:pt x="27" y="12"/>
                    </a:cubicBezTo>
                    <a:cubicBezTo>
                      <a:pt x="27" y="16"/>
                      <a:pt x="30" y="17"/>
                      <a:pt x="31" y="21"/>
                    </a:cubicBezTo>
                    <a:cubicBezTo>
                      <a:pt x="31" y="24"/>
                      <a:pt x="28" y="26"/>
                      <a:pt x="29" y="30"/>
                    </a:cubicBezTo>
                    <a:cubicBezTo>
                      <a:pt x="26" y="30"/>
                      <a:pt x="23" y="30"/>
                      <a:pt x="19" y="30"/>
                    </a:cubicBezTo>
                    <a:cubicBezTo>
                      <a:pt x="17" y="30"/>
                      <a:pt x="19" y="34"/>
                      <a:pt x="18" y="36"/>
                    </a:cubicBezTo>
                    <a:cubicBezTo>
                      <a:pt x="17" y="37"/>
                      <a:pt x="12" y="36"/>
                      <a:pt x="14" y="40"/>
                    </a:cubicBezTo>
                    <a:cubicBezTo>
                      <a:pt x="10" y="40"/>
                      <a:pt x="6" y="40"/>
                      <a:pt x="3" y="40"/>
                    </a:cubicBezTo>
                    <a:cubicBezTo>
                      <a:pt x="4" y="36"/>
                      <a:pt x="0" y="27"/>
                      <a:pt x="6" y="28"/>
                    </a:cubicBezTo>
                    <a:cubicBezTo>
                      <a:pt x="7" y="23"/>
                      <a:pt x="3" y="25"/>
                      <a:pt x="6" y="21"/>
                    </a:cubicBezTo>
                    <a:cubicBezTo>
                      <a:pt x="8" y="15"/>
                      <a:pt x="1" y="17"/>
                      <a:pt x="3" y="12"/>
                    </a:cubicBezTo>
                    <a:cubicBezTo>
                      <a:pt x="7" y="11"/>
                      <a:pt x="8" y="13"/>
                      <a:pt x="10" y="13"/>
                    </a:cubicBezTo>
                    <a:cubicBezTo>
                      <a:pt x="14" y="13"/>
                      <a:pt x="11" y="4"/>
                      <a:pt x="1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19" name="ïṧlídè">
                <a:extLst>
                  <a:ext uri="{FF2B5EF4-FFF2-40B4-BE49-F238E27FC236}">
                    <a16:creationId xmlns:a16="http://schemas.microsoft.com/office/drawing/2014/main" id="{0AFC45C3-9B0E-416E-9674-06BB8B1EA9EC}"/>
                  </a:ext>
                </a:extLst>
              </p:cNvPr>
              <p:cNvSpPr/>
              <p:nvPr/>
            </p:nvSpPr>
            <p:spPr bwMode="auto">
              <a:xfrm>
                <a:off x="3054722" y="1241347"/>
                <a:ext cx="21012" cy="19611"/>
              </a:xfrm>
              <a:custGeom>
                <a:avLst/>
                <a:gdLst>
                  <a:gd name="T0" fmla="*/ 9 w 10"/>
                  <a:gd name="T1" fmla="*/ 0 h 9"/>
                  <a:gd name="T2" fmla="*/ 7 w 10"/>
                  <a:gd name="T3" fmla="*/ 4 h 9"/>
                  <a:gd name="T4" fmla="*/ 0 w 10"/>
                  <a:gd name="T5" fmla="*/ 6 h 9"/>
                  <a:gd name="T6" fmla="*/ 9 w 10"/>
                  <a:gd name="T7" fmla="*/ 0 h 9"/>
                </a:gdLst>
                <a:ahLst/>
                <a:cxnLst>
                  <a:cxn ang="0">
                    <a:pos x="T0" y="T1"/>
                  </a:cxn>
                  <a:cxn ang="0">
                    <a:pos x="T2" y="T3"/>
                  </a:cxn>
                  <a:cxn ang="0">
                    <a:pos x="T4" y="T5"/>
                  </a:cxn>
                  <a:cxn ang="0">
                    <a:pos x="T6" y="T7"/>
                  </a:cxn>
                </a:cxnLst>
                <a:rect l="0" t="0" r="r" b="b"/>
                <a:pathLst>
                  <a:path w="10" h="9">
                    <a:moveTo>
                      <a:pt x="9" y="0"/>
                    </a:moveTo>
                    <a:cubicBezTo>
                      <a:pt x="10" y="3"/>
                      <a:pt x="8" y="3"/>
                      <a:pt x="7" y="4"/>
                    </a:cubicBezTo>
                    <a:cubicBezTo>
                      <a:pt x="5" y="7"/>
                      <a:pt x="4" y="9"/>
                      <a:pt x="0" y="6"/>
                    </a:cubicBezTo>
                    <a:cubicBezTo>
                      <a:pt x="1" y="2"/>
                      <a:pt x="5" y="1"/>
                      <a:pt x="9"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0" name="íşḷïďe">
                <a:extLst>
                  <a:ext uri="{FF2B5EF4-FFF2-40B4-BE49-F238E27FC236}">
                    <a16:creationId xmlns:a16="http://schemas.microsoft.com/office/drawing/2014/main" id="{B464F3D8-5DB3-45EF-8AB8-D83B58CE1FCC}"/>
                  </a:ext>
                </a:extLst>
              </p:cNvPr>
              <p:cNvSpPr/>
              <p:nvPr/>
            </p:nvSpPr>
            <p:spPr bwMode="auto">
              <a:xfrm>
                <a:off x="3560405" y="1258157"/>
                <a:ext cx="25214" cy="37822"/>
              </a:xfrm>
              <a:custGeom>
                <a:avLst/>
                <a:gdLst>
                  <a:gd name="T0" fmla="*/ 3 w 12"/>
                  <a:gd name="T1" fmla="*/ 0 h 18"/>
                  <a:gd name="T2" fmla="*/ 12 w 12"/>
                  <a:gd name="T3" fmla="*/ 13 h 18"/>
                  <a:gd name="T4" fmla="*/ 5 w 12"/>
                  <a:gd name="T5" fmla="*/ 9 h 18"/>
                  <a:gd name="T6" fmla="*/ 3 w 12"/>
                  <a:gd name="T7" fmla="*/ 0 h 18"/>
                </a:gdLst>
                <a:ahLst/>
                <a:cxnLst>
                  <a:cxn ang="0">
                    <a:pos x="T0" y="T1"/>
                  </a:cxn>
                  <a:cxn ang="0">
                    <a:pos x="T2" y="T3"/>
                  </a:cxn>
                  <a:cxn ang="0">
                    <a:pos x="T4" y="T5"/>
                  </a:cxn>
                  <a:cxn ang="0">
                    <a:pos x="T6" y="T7"/>
                  </a:cxn>
                </a:cxnLst>
                <a:rect l="0" t="0" r="r" b="b"/>
                <a:pathLst>
                  <a:path w="12" h="18">
                    <a:moveTo>
                      <a:pt x="3" y="0"/>
                    </a:moveTo>
                    <a:cubicBezTo>
                      <a:pt x="6" y="4"/>
                      <a:pt x="7" y="11"/>
                      <a:pt x="12" y="13"/>
                    </a:cubicBezTo>
                    <a:cubicBezTo>
                      <a:pt x="10" y="18"/>
                      <a:pt x="5" y="12"/>
                      <a:pt x="5" y="9"/>
                    </a:cubicBezTo>
                    <a:cubicBezTo>
                      <a:pt x="0" y="9"/>
                      <a:pt x="0" y="2"/>
                      <a:pt x="3"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1" name="ïṡlíḋe">
                <a:extLst>
                  <a:ext uri="{FF2B5EF4-FFF2-40B4-BE49-F238E27FC236}">
                    <a16:creationId xmlns:a16="http://schemas.microsoft.com/office/drawing/2014/main" id="{D8568D35-73B5-498F-BEF4-F8C9041AEDE7}"/>
                  </a:ext>
                </a:extLst>
              </p:cNvPr>
              <p:cNvSpPr/>
              <p:nvPr/>
            </p:nvSpPr>
            <p:spPr bwMode="auto">
              <a:xfrm>
                <a:off x="7900028" y="1241347"/>
                <a:ext cx="40623" cy="180701"/>
              </a:xfrm>
              <a:custGeom>
                <a:avLst/>
                <a:gdLst>
                  <a:gd name="T0" fmla="*/ 6 w 19"/>
                  <a:gd name="T1" fmla="*/ 10 h 87"/>
                  <a:gd name="T2" fmla="*/ 10 w 19"/>
                  <a:gd name="T3" fmla="*/ 23 h 87"/>
                  <a:gd name="T4" fmla="*/ 12 w 19"/>
                  <a:gd name="T5" fmla="*/ 30 h 87"/>
                  <a:gd name="T6" fmla="*/ 12 w 19"/>
                  <a:gd name="T7" fmla="*/ 36 h 87"/>
                  <a:gd name="T8" fmla="*/ 14 w 19"/>
                  <a:gd name="T9" fmla="*/ 51 h 87"/>
                  <a:gd name="T10" fmla="*/ 19 w 19"/>
                  <a:gd name="T11" fmla="*/ 58 h 87"/>
                  <a:gd name="T12" fmla="*/ 12 w 19"/>
                  <a:gd name="T13" fmla="*/ 60 h 87"/>
                  <a:gd name="T14" fmla="*/ 12 w 19"/>
                  <a:gd name="T15" fmla="*/ 73 h 87"/>
                  <a:gd name="T16" fmla="*/ 8 w 19"/>
                  <a:gd name="T17" fmla="*/ 73 h 87"/>
                  <a:gd name="T18" fmla="*/ 12 w 19"/>
                  <a:gd name="T19" fmla="*/ 86 h 87"/>
                  <a:gd name="T20" fmla="*/ 2 w 19"/>
                  <a:gd name="T21" fmla="*/ 84 h 87"/>
                  <a:gd name="T22" fmla="*/ 4 w 19"/>
                  <a:gd name="T23" fmla="*/ 73 h 87"/>
                  <a:gd name="T24" fmla="*/ 1 w 19"/>
                  <a:gd name="T25" fmla="*/ 67 h 87"/>
                  <a:gd name="T26" fmla="*/ 4 w 19"/>
                  <a:gd name="T27" fmla="*/ 45 h 87"/>
                  <a:gd name="T28" fmla="*/ 1 w 19"/>
                  <a:gd name="T29" fmla="*/ 36 h 87"/>
                  <a:gd name="T30" fmla="*/ 1 w 19"/>
                  <a:gd name="T31" fmla="*/ 23 h 87"/>
                  <a:gd name="T32" fmla="*/ 6 w 19"/>
                  <a:gd name="T33" fmla="*/ 17 h 87"/>
                  <a:gd name="T34" fmla="*/ 8 w 19"/>
                  <a:gd name="T35" fmla="*/ 11 h 87"/>
                  <a:gd name="T36" fmla="*/ 6 w 19"/>
                  <a:gd name="T37"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87">
                    <a:moveTo>
                      <a:pt x="6" y="10"/>
                    </a:moveTo>
                    <a:cubicBezTo>
                      <a:pt x="14" y="0"/>
                      <a:pt x="7" y="20"/>
                      <a:pt x="10" y="23"/>
                    </a:cubicBezTo>
                    <a:cubicBezTo>
                      <a:pt x="13" y="25"/>
                      <a:pt x="8" y="26"/>
                      <a:pt x="12" y="30"/>
                    </a:cubicBezTo>
                    <a:cubicBezTo>
                      <a:pt x="14" y="33"/>
                      <a:pt x="12" y="33"/>
                      <a:pt x="12" y="36"/>
                    </a:cubicBezTo>
                    <a:cubicBezTo>
                      <a:pt x="12" y="38"/>
                      <a:pt x="15" y="43"/>
                      <a:pt x="14" y="51"/>
                    </a:cubicBezTo>
                    <a:cubicBezTo>
                      <a:pt x="13" y="55"/>
                      <a:pt x="16" y="56"/>
                      <a:pt x="19" y="58"/>
                    </a:cubicBezTo>
                    <a:cubicBezTo>
                      <a:pt x="19" y="62"/>
                      <a:pt x="14" y="62"/>
                      <a:pt x="12" y="60"/>
                    </a:cubicBezTo>
                    <a:cubicBezTo>
                      <a:pt x="11" y="65"/>
                      <a:pt x="11" y="73"/>
                      <a:pt x="12" y="73"/>
                    </a:cubicBezTo>
                    <a:cubicBezTo>
                      <a:pt x="12" y="73"/>
                      <a:pt x="8" y="73"/>
                      <a:pt x="8" y="73"/>
                    </a:cubicBezTo>
                    <a:cubicBezTo>
                      <a:pt x="8" y="77"/>
                      <a:pt x="13" y="78"/>
                      <a:pt x="12" y="86"/>
                    </a:cubicBezTo>
                    <a:cubicBezTo>
                      <a:pt x="6" y="84"/>
                      <a:pt x="7" y="87"/>
                      <a:pt x="2" y="84"/>
                    </a:cubicBezTo>
                    <a:cubicBezTo>
                      <a:pt x="6" y="79"/>
                      <a:pt x="2" y="78"/>
                      <a:pt x="4" y="73"/>
                    </a:cubicBezTo>
                    <a:cubicBezTo>
                      <a:pt x="4" y="70"/>
                      <a:pt x="3" y="68"/>
                      <a:pt x="1" y="67"/>
                    </a:cubicBezTo>
                    <a:cubicBezTo>
                      <a:pt x="2" y="63"/>
                      <a:pt x="6" y="55"/>
                      <a:pt x="4" y="45"/>
                    </a:cubicBezTo>
                    <a:cubicBezTo>
                      <a:pt x="4" y="41"/>
                      <a:pt x="1" y="39"/>
                      <a:pt x="1" y="36"/>
                    </a:cubicBezTo>
                    <a:cubicBezTo>
                      <a:pt x="0" y="30"/>
                      <a:pt x="5" y="26"/>
                      <a:pt x="1" y="23"/>
                    </a:cubicBezTo>
                    <a:cubicBezTo>
                      <a:pt x="2" y="20"/>
                      <a:pt x="3" y="18"/>
                      <a:pt x="6" y="17"/>
                    </a:cubicBezTo>
                    <a:cubicBezTo>
                      <a:pt x="6" y="14"/>
                      <a:pt x="6" y="12"/>
                      <a:pt x="8" y="11"/>
                    </a:cubicBezTo>
                    <a:cubicBezTo>
                      <a:pt x="8" y="10"/>
                      <a:pt x="7" y="10"/>
                      <a:pt x="6" y="10"/>
                    </a:cubicBezTo>
                    <a:close/>
                  </a:path>
                </a:pathLst>
              </a:custGeom>
              <a:grpFill/>
              <a:ln>
                <a:noFill/>
              </a:ln>
            </p:spPr>
            <p:txBody>
              <a:bodyPr wrap="square" lIns="91440" tIns="45720" rIns="91440" bIns="45720" anchor="ctr">
                <a:normAutofit fontScale="40000" lnSpcReduction="20000"/>
              </a:bodyPr>
              <a:lstStyle/>
              <a:p>
                <a:pPr algn="ctr"/>
                <a:endParaRPr dirty="0"/>
              </a:p>
            </p:txBody>
          </p:sp>
          <p:sp>
            <p:nvSpPr>
              <p:cNvPr id="122" name="iṧ1îḋè">
                <a:extLst>
                  <a:ext uri="{FF2B5EF4-FFF2-40B4-BE49-F238E27FC236}">
                    <a16:creationId xmlns:a16="http://schemas.microsoft.com/office/drawing/2014/main" id="{5F3594F6-1C82-45B7-AE5D-494435CFA182}"/>
                  </a:ext>
                </a:extLst>
              </p:cNvPr>
              <p:cNvSpPr/>
              <p:nvPr/>
            </p:nvSpPr>
            <p:spPr bwMode="auto">
              <a:xfrm>
                <a:off x="3023905" y="1260958"/>
                <a:ext cx="9806" cy="18211"/>
              </a:xfrm>
              <a:custGeom>
                <a:avLst/>
                <a:gdLst>
                  <a:gd name="T0" fmla="*/ 2 w 5"/>
                  <a:gd name="T1" fmla="*/ 1 h 9"/>
                  <a:gd name="T2" fmla="*/ 0 w 5"/>
                  <a:gd name="T3" fmla="*/ 6 h 9"/>
                  <a:gd name="T4" fmla="*/ 0 w 5"/>
                  <a:gd name="T5" fmla="*/ 2 h 9"/>
                  <a:gd name="T6" fmla="*/ 2 w 5"/>
                  <a:gd name="T7" fmla="*/ 1 h 9"/>
                </a:gdLst>
                <a:ahLst/>
                <a:cxnLst>
                  <a:cxn ang="0">
                    <a:pos x="T0" y="T1"/>
                  </a:cxn>
                  <a:cxn ang="0">
                    <a:pos x="T2" y="T3"/>
                  </a:cxn>
                  <a:cxn ang="0">
                    <a:pos x="T4" y="T5"/>
                  </a:cxn>
                  <a:cxn ang="0">
                    <a:pos x="T6" y="T7"/>
                  </a:cxn>
                </a:cxnLst>
                <a:rect l="0" t="0" r="r" b="b"/>
                <a:pathLst>
                  <a:path w="5" h="9">
                    <a:moveTo>
                      <a:pt x="2" y="1"/>
                    </a:moveTo>
                    <a:cubicBezTo>
                      <a:pt x="5" y="0"/>
                      <a:pt x="4" y="9"/>
                      <a:pt x="0" y="6"/>
                    </a:cubicBezTo>
                    <a:cubicBezTo>
                      <a:pt x="0" y="5"/>
                      <a:pt x="0" y="4"/>
                      <a:pt x="0" y="2"/>
                    </a:cubicBezTo>
                    <a:cubicBezTo>
                      <a:pt x="1" y="3"/>
                      <a:pt x="1" y="2"/>
                      <a:pt x="2"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3" name="îšḷiḍé">
                <a:extLst>
                  <a:ext uri="{FF2B5EF4-FFF2-40B4-BE49-F238E27FC236}">
                    <a16:creationId xmlns:a16="http://schemas.microsoft.com/office/drawing/2014/main" id="{98ED6C7D-1492-46EB-A198-9A3D0E6A9C8A}"/>
                  </a:ext>
                </a:extLst>
              </p:cNvPr>
              <p:cNvSpPr/>
              <p:nvPr/>
            </p:nvSpPr>
            <p:spPr bwMode="auto">
              <a:xfrm>
                <a:off x="4717451" y="1322593"/>
                <a:ext cx="116265" cy="98055"/>
              </a:xfrm>
              <a:custGeom>
                <a:avLst/>
                <a:gdLst>
                  <a:gd name="T0" fmla="*/ 25 w 56"/>
                  <a:gd name="T1" fmla="*/ 0 h 47"/>
                  <a:gd name="T2" fmla="*/ 30 w 56"/>
                  <a:gd name="T3" fmla="*/ 4 h 47"/>
                  <a:gd name="T4" fmla="*/ 28 w 56"/>
                  <a:gd name="T5" fmla="*/ 12 h 47"/>
                  <a:gd name="T6" fmla="*/ 36 w 56"/>
                  <a:gd name="T7" fmla="*/ 15 h 47"/>
                  <a:gd name="T8" fmla="*/ 47 w 56"/>
                  <a:gd name="T9" fmla="*/ 19 h 47"/>
                  <a:gd name="T10" fmla="*/ 45 w 56"/>
                  <a:gd name="T11" fmla="*/ 26 h 47"/>
                  <a:gd name="T12" fmla="*/ 51 w 56"/>
                  <a:gd name="T13" fmla="*/ 28 h 47"/>
                  <a:gd name="T14" fmla="*/ 54 w 56"/>
                  <a:gd name="T15" fmla="*/ 34 h 47"/>
                  <a:gd name="T16" fmla="*/ 51 w 56"/>
                  <a:gd name="T17" fmla="*/ 43 h 47"/>
                  <a:gd name="T18" fmla="*/ 49 w 56"/>
                  <a:gd name="T19" fmla="*/ 40 h 47"/>
                  <a:gd name="T20" fmla="*/ 38 w 56"/>
                  <a:gd name="T21" fmla="*/ 40 h 47"/>
                  <a:gd name="T22" fmla="*/ 30 w 56"/>
                  <a:gd name="T23" fmla="*/ 47 h 47"/>
                  <a:gd name="T24" fmla="*/ 26 w 56"/>
                  <a:gd name="T25" fmla="*/ 41 h 47"/>
                  <a:gd name="T26" fmla="*/ 21 w 56"/>
                  <a:gd name="T27" fmla="*/ 40 h 47"/>
                  <a:gd name="T28" fmla="*/ 13 w 56"/>
                  <a:gd name="T29" fmla="*/ 34 h 47"/>
                  <a:gd name="T30" fmla="*/ 0 w 56"/>
                  <a:gd name="T31" fmla="*/ 36 h 47"/>
                  <a:gd name="T32" fmla="*/ 2 w 56"/>
                  <a:gd name="T33" fmla="*/ 28 h 47"/>
                  <a:gd name="T34" fmla="*/ 10 w 56"/>
                  <a:gd name="T35" fmla="*/ 25 h 47"/>
                  <a:gd name="T36" fmla="*/ 13 w 56"/>
                  <a:gd name="T37" fmla="*/ 17 h 47"/>
                  <a:gd name="T38" fmla="*/ 15 w 56"/>
                  <a:gd name="T39" fmla="*/ 8 h 47"/>
                  <a:gd name="T40" fmla="*/ 19 w 56"/>
                  <a:gd name="T41" fmla="*/ 8 h 47"/>
                  <a:gd name="T42" fmla="*/ 19 w 56"/>
                  <a:gd name="T43" fmla="*/ 4 h 47"/>
                  <a:gd name="T44" fmla="*/ 25 w 56"/>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47">
                    <a:moveTo>
                      <a:pt x="25" y="0"/>
                    </a:moveTo>
                    <a:cubicBezTo>
                      <a:pt x="27" y="1"/>
                      <a:pt x="27" y="4"/>
                      <a:pt x="30" y="4"/>
                    </a:cubicBezTo>
                    <a:cubicBezTo>
                      <a:pt x="29" y="8"/>
                      <a:pt x="24" y="8"/>
                      <a:pt x="28" y="12"/>
                    </a:cubicBezTo>
                    <a:cubicBezTo>
                      <a:pt x="27" y="16"/>
                      <a:pt x="33" y="14"/>
                      <a:pt x="36" y="15"/>
                    </a:cubicBezTo>
                    <a:cubicBezTo>
                      <a:pt x="37" y="16"/>
                      <a:pt x="40" y="22"/>
                      <a:pt x="47" y="19"/>
                    </a:cubicBezTo>
                    <a:cubicBezTo>
                      <a:pt x="47" y="24"/>
                      <a:pt x="50" y="25"/>
                      <a:pt x="45" y="26"/>
                    </a:cubicBezTo>
                    <a:cubicBezTo>
                      <a:pt x="45" y="29"/>
                      <a:pt x="49" y="27"/>
                      <a:pt x="51" y="28"/>
                    </a:cubicBezTo>
                    <a:cubicBezTo>
                      <a:pt x="52" y="30"/>
                      <a:pt x="49" y="36"/>
                      <a:pt x="54" y="34"/>
                    </a:cubicBezTo>
                    <a:cubicBezTo>
                      <a:pt x="56" y="40"/>
                      <a:pt x="49" y="38"/>
                      <a:pt x="51" y="43"/>
                    </a:cubicBezTo>
                    <a:cubicBezTo>
                      <a:pt x="49" y="43"/>
                      <a:pt x="49" y="41"/>
                      <a:pt x="49" y="40"/>
                    </a:cubicBezTo>
                    <a:cubicBezTo>
                      <a:pt x="42" y="40"/>
                      <a:pt x="43" y="42"/>
                      <a:pt x="38" y="40"/>
                    </a:cubicBezTo>
                    <a:cubicBezTo>
                      <a:pt x="35" y="42"/>
                      <a:pt x="30" y="42"/>
                      <a:pt x="30" y="47"/>
                    </a:cubicBezTo>
                    <a:cubicBezTo>
                      <a:pt x="27" y="47"/>
                      <a:pt x="28" y="43"/>
                      <a:pt x="26" y="41"/>
                    </a:cubicBezTo>
                    <a:cubicBezTo>
                      <a:pt x="25" y="40"/>
                      <a:pt x="22" y="41"/>
                      <a:pt x="21" y="40"/>
                    </a:cubicBezTo>
                    <a:cubicBezTo>
                      <a:pt x="19" y="38"/>
                      <a:pt x="18" y="35"/>
                      <a:pt x="13" y="34"/>
                    </a:cubicBezTo>
                    <a:cubicBezTo>
                      <a:pt x="7" y="33"/>
                      <a:pt x="7" y="37"/>
                      <a:pt x="0" y="36"/>
                    </a:cubicBezTo>
                    <a:cubicBezTo>
                      <a:pt x="2" y="34"/>
                      <a:pt x="2" y="32"/>
                      <a:pt x="2" y="28"/>
                    </a:cubicBezTo>
                    <a:cubicBezTo>
                      <a:pt x="8" y="31"/>
                      <a:pt x="4" y="22"/>
                      <a:pt x="10" y="25"/>
                    </a:cubicBezTo>
                    <a:cubicBezTo>
                      <a:pt x="7" y="20"/>
                      <a:pt x="12" y="19"/>
                      <a:pt x="13" y="17"/>
                    </a:cubicBezTo>
                    <a:cubicBezTo>
                      <a:pt x="14" y="15"/>
                      <a:pt x="13" y="11"/>
                      <a:pt x="15" y="8"/>
                    </a:cubicBezTo>
                    <a:cubicBezTo>
                      <a:pt x="16" y="7"/>
                      <a:pt x="18" y="8"/>
                      <a:pt x="19" y="8"/>
                    </a:cubicBezTo>
                    <a:cubicBezTo>
                      <a:pt x="20" y="7"/>
                      <a:pt x="18" y="5"/>
                      <a:pt x="19" y="4"/>
                    </a:cubicBezTo>
                    <a:cubicBezTo>
                      <a:pt x="21" y="3"/>
                      <a:pt x="25" y="4"/>
                      <a:pt x="25"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4" name="íṧ1iḍé">
                <a:extLst>
                  <a:ext uri="{FF2B5EF4-FFF2-40B4-BE49-F238E27FC236}">
                    <a16:creationId xmlns:a16="http://schemas.microsoft.com/office/drawing/2014/main" id="{E3FCE458-BC32-4DC9-B707-1CAAF2A65DAB}"/>
                  </a:ext>
                </a:extLst>
              </p:cNvPr>
              <p:cNvSpPr/>
              <p:nvPr/>
            </p:nvSpPr>
            <p:spPr bwMode="auto">
              <a:xfrm>
                <a:off x="4654415" y="1353410"/>
                <a:ext cx="29417" cy="25214"/>
              </a:xfrm>
              <a:custGeom>
                <a:avLst/>
                <a:gdLst>
                  <a:gd name="T0" fmla="*/ 0 w 14"/>
                  <a:gd name="T1" fmla="*/ 0 h 12"/>
                  <a:gd name="T2" fmla="*/ 14 w 14"/>
                  <a:gd name="T3" fmla="*/ 6 h 12"/>
                  <a:gd name="T4" fmla="*/ 0 w 14"/>
                  <a:gd name="T5" fmla="*/ 0 h 12"/>
                </a:gdLst>
                <a:ahLst/>
                <a:cxnLst>
                  <a:cxn ang="0">
                    <a:pos x="T0" y="T1"/>
                  </a:cxn>
                  <a:cxn ang="0">
                    <a:pos x="T2" y="T3"/>
                  </a:cxn>
                  <a:cxn ang="0">
                    <a:pos x="T4" y="T5"/>
                  </a:cxn>
                </a:cxnLst>
                <a:rect l="0" t="0" r="r" b="b"/>
                <a:pathLst>
                  <a:path w="14" h="12">
                    <a:moveTo>
                      <a:pt x="0" y="0"/>
                    </a:moveTo>
                    <a:cubicBezTo>
                      <a:pt x="7" y="0"/>
                      <a:pt x="7" y="6"/>
                      <a:pt x="14" y="6"/>
                    </a:cubicBezTo>
                    <a:cubicBezTo>
                      <a:pt x="12" y="12"/>
                      <a:pt x="1" y="6"/>
                      <a:pt x="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5" name="îṩḻïďé">
                <a:extLst>
                  <a:ext uri="{FF2B5EF4-FFF2-40B4-BE49-F238E27FC236}">
                    <a16:creationId xmlns:a16="http://schemas.microsoft.com/office/drawing/2014/main" id="{E0C27C4F-5487-42FE-93C3-F5DF57AA7931}"/>
                  </a:ext>
                </a:extLst>
              </p:cNvPr>
              <p:cNvSpPr/>
              <p:nvPr/>
            </p:nvSpPr>
            <p:spPr bwMode="auto">
              <a:xfrm>
                <a:off x="7886020" y="1451465"/>
                <a:ext cx="81245" cy="58833"/>
              </a:xfrm>
              <a:custGeom>
                <a:avLst/>
                <a:gdLst>
                  <a:gd name="T0" fmla="*/ 11 w 39"/>
                  <a:gd name="T1" fmla="*/ 0 h 28"/>
                  <a:gd name="T2" fmla="*/ 13 w 39"/>
                  <a:gd name="T3" fmla="*/ 2 h 28"/>
                  <a:gd name="T4" fmla="*/ 21 w 39"/>
                  <a:gd name="T5" fmla="*/ 9 h 28"/>
                  <a:gd name="T6" fmla="*/ 39 w 39"/>
                  <a:gd name="T7" fmla="*/ 7 h 28"/>
                  <a:gd name="T8" fmla="*/ 32 w 39"/>
                  <a:gd name="T9" fmla="*/ 19 h 28"/>
                  <a:gd name="T10" fmla="*/ 26 w 39"/>
                  <a:gd name="T11" fmla="*/ 17 h 28"/>
                  <a:gd name="T12" fmla="*/ 19 w 39"/>
                  <a:gd name="T13" fmla="*/ 20 h 28"/>
                  <a:gd name="T14" fmla="*/ 17 w 39"/>
                  <a:gd name="T15" fmla="*/ 26 h 28"/>
                  <a:gd name="T16" fmla="*/ 8 w 39"/>
                  <a:gd name="T17" fmla="*/ 22 h 28"/>
                  <a:gd name="T18" fmla="*/ 11 w 39"/>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8">
                    <a:moveTo>
                      <a:pt x="11" y="0"/>
                    </a:moveTo>
                    <a:cubicBezTo>
                      <a:pt x="13" y="0"/>
                      <a:pt x="13" y="1"/>
                      <a:pt x="13" y="2"/>
                    </a:cubicBezTo>
                    <a:cubicBezTo>
                      <a:pt x="13" y="7"/>
                      <a:pt x="20" y="4"/>
                      <a:pt x="21" y="9"/>
                    </a:cubicBezTo>
                    <a:cubicBezTo>
                      <a:pt x="27" y="7"/>
                      <a:pt x="32" y="10"/>
                      <a:pt x="39" y="7"/>
                    </a:cubicBezTo>
                    <a:cubicBezTo>
                      <a:pt x="39" y="13"/>
                      <a:pt x="32" y="13"/>
                      <a:pt x="32" y="19"/>
                    </a:cubicBezTo>
                    <a:cubicBezTo>
                      <a:pt x="29" y="19"/>
                      <a:pt x="29" y="17"/>
                      <a:pt x="26" y="17"/>
                    </a:cubicBezTo>
                    <a:cubicBezTo>
                      <a:pt x="22" y="16"/>
                      <a:pt x="20" y="25"/>
                      <a:pt x="19" y="20"/>
                    </a:cubicBezTo>
                    <a:cubicBezTo>
                      <a:pt x="17" y="21"/>
                      <a:pt x="17" y="24"/>
                      <a:pt x="17" y="26"/>
                    </a:cubicBezTo>
                    <a:cubicBezTo>
                      <a:pt x="12" y="28"/>
                      <a:pt x="12" y="15"/>
                      <a:pt x="8" y="22"/>
                    </a:cubicBezTo>
                    <a:cubicBezTo>
                      <a:pt x="0" y="17"/>
                      <a:pt x="6" y="3"/>
                      <a:pt x="11"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6" name="îšlîḍè">
                <a:extLst>
                  <a:ext uri="{FF2B5EF4-FFF2-40B4-BE49-F238E27FC236}">
                    <a16:creationId xmlns:a16="http://schemas.microsoft.com/office/drawing/2014/main" id="{D3A94590-E7C5-41EB-A123-71D138617F44}"/>
                  </a:ext>
                </a:extLst>
              </p:cNvPr>
              <p:cNvSpPr/>
              <p:nvPr/>
            </p:nvSpPr>
            <p:spPr bwMode="auto">
              <a:xfrm>
                <a:off x="7743140" y="1520103"/>
                <a:ext cx="156888" cy="137277"/>
              </a:xfrm>
              <a:custGeom>
                <a:avLst/>
                <a:gdLst>
                  <a:gd name="T0" fmla="*/ 67 w 76"/>
                  <a:gd name="T1" fmla="*/ 0 h 66"/>
                  <a:gd name="T2" fmla="*/ 73 w 76"/>
                  <a:gd name="T3" fmla="*/ 2 h 66"/>
                  <a:gd name="T4" fmla="*/ 73 w 76"/>
                  <a:gd name="T5" fmla="*/ 30 h 66"/>
                  <a:gd name="T6" fmla="*/ 71 w 76"/>
                  <a:gd name="T7" fmla="*/ 27 h 66"/>
                  <a:gd name="T8" fmla="*/ 71 w 76"/>
                  <a:gd name="T9" fmla="*/ 38 h 66"/>
                  <a:gd name="T10" fmla="*/ 67 w 76"/>
                  <a:gd name="T11" fmla="*/ 36 h 66"/>
                  <a:gd name="T12" fmla="*/ 67 w 76"/>
                  <a:gd name="T13" fmla="*/ 55 h 66"/>
                  <a:gd name="T14" fmla="*/ 64 w 76"/>
                  <a:gd name="T15" fmla="*/ 53 h 66"/>
                  <a:gd name="T16" fmla="*/ 58 w 76"/>
                  <a:gd name="T17" fmla="*/ 56 h 66"/>
                  <a:gd name="T18" fmla="*/ 54 w 76"/>
                  <a:gd name="T19" fmla="*/ 55 h 66"/>
                  <a:gd name="T20" fmla="*/ 47 w 76"/>
                  <a:gd name="T21" fmla="*/ 56 h 66"/>
                  <a:gd name="T22" fmla="*/ 37 w 76"/>
                  <a:gd name="T23" fmla="*/ 58 h 66"/>
                  <a:gd name="T24" fmla="*/ 34 w 76"/>
                  <a:gd name="T25" fmla="*/ 66 h 66"/>
                  <a:gd name="T26" fmla="*/ 26 w 76"/>
                  <a:gd name="T27" fmla="*/ 56 h 66"/>
                  <a:gd name="T28" fmla="*/ 23 w 76"/>
                  <a:gd name="T29" fmla="*/ 60 h 66"/>
                  <a:gd name="T30" fmla="*/ 19 w 76"/>
                  <a:gd name="T31" fmla="*/ 58 h 66"/>
                  <a:gd name="T32" fmla="*/ 0 w 76"/>
                  <a:gd name="T33" fmla="*/ 62 h 66"/>
                  <a:gd name="T34" fmla="*/ 2 w 76"/>
                  <a:gd name="T35" fmla="*/ 55 h 66"/>
                  <a:gd name="T36" fmla="*/ 6 w 76"/>
                  <a:gd name="T37" fmla="*/ 56 h 66"/>
                  <a:gd name="T38" fmla="*/ 8 w 76"/>
                  <a:gd name="T39" fmla="*/ 53 h 66"/>
                  <a:gd name="T40" fmla="*/ 34 w 76"/>
                  <a:gd name="T41" fmla="*/ 51 h 66"/>
                  <a:gd name="T42" fmla="*/ 37 w 76"/>
                  <a:gd name="T43" fmla="*/ 38 h 66"/>
                  <a:gd name="T44" fmla="*/ 41 w 76"/>
                  <a:gd name="T45" fmla="*/ 34 h 66"/>
                  <a:gd name="T46" fmla="*/ 52 w 76"/>
                  <a:gd name="T47" fmla="*/ 36 h 66"/>
                  <a:gd name="T48" fmla="*/ 52 w 76"/>
                  <a:gd name="T49" fmla="*/ 28 h 66"/>
                  <a:gd name="T50" fmla="*/ 54 w 76"/>
                  <a:gd name="T51" fmla="*/ 32 h 66"/>
                  <a:gd name="T52" fmla="*/ 56 w 76"/>
                  <a:gd name="T53" fmla="*/ 23 h 66"/>
                  <a:gd name="T54" fmla="*/ 62 w 76"/>
                  <a:gd name="T55" fmla="*/ 8 h 66"/>
                  <a:gd name="T56" fmla="*/ 67 w 76"/>
                  <a:gd name="T5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66">
                    <a:moveTo>
                      <a:pt x="67" y="0"/>
                    </a:moveTo>
                    <a:cubicBezTo>
                      <a:pt x="70" y="0"/>
                      <a:pt x="70" y="2"/>
                      <a:pt x="73" y="2"/>
                    </a:cubicBezTo>
                    <a:cubicBezTo>
                      <a:pt x="73" y="16"/>
                      <a:pt x="76" y="22"/>
                      <a:pt x="73" y="30"/>
                    </a:cubicBezTo>
                    <a:cubicBezTo>
                      <a:pt x="71" y="30"/>
                      <a:pt x="71" y="28"/>
                      <a:pt x="71" y="27"/>
                    </a:cubicBezTo>
                    <a:cubicBezTo>
                      <a:pt x="66" y="28"/>
                      <a:pt x="71" y="34"/>
                      <a:pt x="71" y="38"/>
                    </a:cubicBezTo>
                    <a:cubicBezTo>
                      <a:pt x="69" y="37"/>
                      <a:pt x="69" y="36"/>
                      <a:pt x="67" y="36"/>
                    </a:cubicBezTo>
                    <a:cubicBezTo>
                      <a:pt x="67" y="42"/>
                      <a:pt x="67" y="48"/>
                      <a:pt x="67" y="55"/>
                    </a:cubicBezTo>
                    <a:cubicBezTo>
                      <a:pt x="66" y="54"/>
                      <a:pt x="65" y="53"/>
                      <a:pt x="64" y="53"/>
                    </a:cubicBezTo>
                    <a:cubicBezTo>
                      <a:pt x="60" y="51"/>
                      <a:pt x="59" y="56"/>
                      <a:pt x="58" y="56"/>
                    </a:cubicBezTo>
                    <a:cubicBezTo>
                      <a:pt x="57" y="57"/>
                      <a:pt x="56" y="55"/>
                      <a:pt x="54" y="55"/>
                    </a:cubicBezTo>
                    <a:cubicBezTo>
                      <a:pt x="54" y="54"/>
                      <a:pt x="49" y="56"/>
                      <a:pt x="47" y="56"/>
                    </a:cubicBezTo>
                    <a:cubicBezTo>
                      <a:pt x="46" y="57"/>
                      <a:pt x="42" y="59"/>
                      <a:pt x="37" y="58"/>
                    </a:cubicBezTo>
                    <a:cubicBezTo>
                      <a:pt x="34" y="58"/>
                      <a:pt x="36" y="65"/>
                      <a:pt x="34" y="66"/>
                    </a:cubicBezTo>
                    <a:cubicBezTo>
                      <a:pt x="30" y="64"/>
                      <a:pt x="26" y="62"/>
                      <a:pt x="26" y="56"/>
                    </a:cubicBezTo>
                    <a:cubicBezTo>
                      <a:pt x="23" y="54"/>
                      <a:pt x="23" y="60"/>
                      <a:pt x="23" y="60"/>
                    </a:cubicBezTo>
                    <a:cubicBezTo>
                      <a:pt x="20" y="61"/>
                      <a:pt x="19" y="58"/>
                      <a:pt x="19" y="58"/>
                    </a:cubicBezTo>
                    <a:cubicBezTo>
                      <a:pt x="12" y="59"/>
                      <a:pt x="5" y="65"/>
                      <a:pt x="0" y="62"/>
                    </a:cubicBezTo>
                    <a:cubicBezTo>
                      <a:pt x="2" y="60"/>
                      <a:pt x="2" y="58"/>
                      <a:pt x="2" y="55"/>
                    </a:cubicBezTo>
                    <a:cubicBezTo>
                      <a:pt x="4" y="53"/>
                      <a:pt x="6" y="56"/>
                      <a:pt x="6" y="56"/>
                    </a:cubicBezTo>
                    <a:cubicBezTo>
                      <a:pt x="8" y="56"/>
                      <a:pt x="7" y="53"/>
                      <a:pt x="8" y="53"/>
                    </a:cubicBezTo>
                    <a:cubicBezTo>
                      <a:pt x="14" y="52"/>
                      <a:pt x="26" y="54"/>
                      <a:pt x="34" y="51"/>
                    </a:cubicBezTo>
                    <a:cubicBezTo>
                      <a:pt x="31" y="42"/>
                      <a:pt x="39" y="45"/>
                      <a:pt x="37" y="38"/>
                    </a:cubicBezTo>
                    <a:cubicBezTo>
                      <a:pt x="41" y="40"/>
                      <a:pt x="42" y="39"/>
                      <a:pt x="41" y="34"/>
                    </a:cubicBezTo>
                    <a:cubicBezTo>
                      <a:pt x="45" y="38"/>
                      <a:pt x="49" y="31"/>
                      <a:pt x="52" y="36"/>
                    </a:cubicBezTo>
                    <a:cubicBezTo>
                      <a:pt x="53" y="35"/>
                      <a:pt x="51" y="29"/>
                      <a:pt x="52" y="28"/>
                    </a:cubicBezTo>
                    <a:cubicBezTo>
                      <a:pt x="54" y="27"/>
                      <a:pt x="54" y="32"/>
                      <a:pt x="54" y="32"/>
                    </a:cubicBezTo>
                    <a:cubicBezTo>
                      <a:pt x="56" y="33"/>
                      <a:pt x="60" y="31"/>
                      <a:pt x="56" y="23"/>
                    </a:cubicBezTo>
                    <a:cubicBezTo>
                      <a:pt x="63" y="21"/>
                      <a:pt x="59" y="13"/>
                      <a:pt x="62" y="8"/>
                    </a:cubicBezTo>
                    <a:cubicBezTo>
                      <a:pt x="63" y="5"/>
                      <a:pt x="70" y="5"/>
                      <a:pt x="67"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7" name="íSlíďé">
                <a:extLst>
                  <a:ext uri="{FF2B5EF4-FFF2-40B4-BE49-F238E27FC236}">
                    <a16:creationId xmlns:a16="http://schemas.microsoft.com/office/drawing/2014/main" id="{735954DA-A3DF-418D-9ACC-A861246017EB}"/>
                  </a:ext>
                </a:extLst>
              </p:cNvPr>
              <p:cNvSpPr/>
              <p:nvPr/>
            </p:nvSpPr>
            <p:spPr bwMode="auto">
              <a:xfrm>
                <a:off x="5794652" y="1528507"/>
                <a:ext cx="28016" cy="30817"/>
              </a:xfrm>
              <a:custGeom>
                <a:avLst/>
                <a:gdLst>
                  <a:gd name="T0" fmla="*/ 4 w 13"/>
                  <a:gd name="T1" fmla="*/ 0 h 15"/>
                  <a:gd name="T2" fmla="*/ 0 w 13"/>
                  <a:gd name="T3" fmla="*/ 13 h 15"/>
                  <a:gd name="T4" fmla="*/ 4 w 13"/>
                  <a:gd name="T5" fmla="*/ 0 h 15"/>
                </a:gdLst>
                <a:ahLst/>
                <a:cxnLst>
                  <a:cxn ang="0">
                    <a:pos x="T0" y="T1"/>
                  </a:cxn>
                  <a:cxn ang="0">
                    <a:pos x="T2" y="T3"/>
                  </a:cxn>
                  <a:cxn ang="0">
                    <a:pos x="T4" y="T5"/>
                  </a:cxn>
                </a:cxnLst>
                <a:rect l="0" t="0" r="r" b="b"/>
                <a:pathLst>
                  <a:path w="13" h="15">
                    <a:moveTo>
                      <a:pt x="4" y="0"/>
                    </a:moveTo>
                    <a:cubicBezTo>
                      <a:pt x="13" y="0"/>
                      <a:pt x="10" y="15"/>
                      <a:pt x="0" y="13"/>
                    </a:cubicBezTo>
                    <a:cubicBezTo>
                      <a:pt x="4" y="12"/>
                      <a:pt x="0" y="1"/>
                      <a:pt x="4"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8" name="íśľïḓe">
                <a:extLst>
                  <a:ext uri="{FF2B5EF4-FFF2-40B4-BE49-F238E27FC236}">
                    <a16:creationId xmlns:a16="http://schemas.microsoft.com/office/drawing/2014/main" id="{A6624C65-276F-4339-81DA-135FF13A848F}"/>
                  </a:ext>
                </a:extLst>
              </p:cNvPr>
              <p:cNvSpPr/>
              <p:nvPr/>
            </p:nvSpPr>
            <p:spPr bwMode="auto">
              <a:xfrm>
                <a:off x="5861889" y="1571932"/>
                <a:ext cx="39222" cy="29417"/>
              </a:xfrm>
              <a:custGeom>
                <a:avLst/>
                <a:gdLst>
                  <a:gd name="T0" fmla="*/ 15 w 19"/>
                  <a:gd name="T1" fmla="*/ 3 h 14"/>
                  <a:gd name="T2" fmla="*/ 19 w 19"/>
                  <a:gd name="T3" fmla="*/ 13 h 14"/>
                  <a:gd name="T4" fmla="*/ 9 w 19"/>
                  <a:gd name="T5" fmla="*/ 13 h 14"/>
                  <a:gd name="T6" fmla="*/ 9 w 19"/>
                  <a:gd name="T7" fmla="*/ 11 h 14"/>
                  <a:gd name="T8" fmla="*/ 2 w 19"/>
                  <a:gd name="T9" fmla="*/ 9 h 14"/>
                  <a:gd name="T10" fmla="*/ 15 w 19"/>
                  <a:gd name="T11" fmla="*/ 3 h 14"/>
                </a:gdLst>
                <a:ahLst/>
                <a:cxnLst>
                  <a:cxn ang="0">
                    <a:pos x="T0" y="T1"/>
                  </a:cxn>
                  <a:cxn ang="0">
                    <a:pos x="T2" y="T3"/>
                  </a:cxn>
                  <a:cxn ang="0">
                    <a:pos x="T4" y="T5"/>
                  </a:cxn>
                  <a:cxn ang="0">
                    <a:pos x="T6" y="T7"/>
                  </a:cxn>
                  <a:cxn ang="0">
                    <a:pos x="T8" y="T9"/>
                  </a:cxn>
                  <a:cxn ang="0">
                    <a:pos x="T10" y="T11"/>
                  </a:cxn>
                </a:cxnLst>
                <a:rect l="0" t="0" r="r" b="b"/>
                <a:pathLst>
                  <a:path w="19" h="14">
                    <a:moveTo>
                      <a:pt x="15" y="3"/>
                    </a:moveTo>
                    <a:cubicBezTo>
                      <a:pt x="18" y="5"/>
                      <a:pt x="19" y="8"/>
                      <a:pt x="19" y="13"/>
                    </a:cubicBezTo>
                    <a:cubicBezTo>
                      <a:pt x="17" y="12"/>
                      <a:pt x="11" y="14"/>
                      <a:pt x="9" y="13"/>
                    </a:cubicBezTo>
                    <a:cubicBezTo>
                      <a:pt x="9" y="13"/>
                      <a:pt x="10" y="11"/>
                      <a:pt x="9" y="11"/>
                    </a:cubicBezTo>
                    <a:cubicBezTo>
                      <a:pt x="7" y="10"/>
                      <a:pt x="2" y="12"/>
                      <a:pt x="2" y="9"/>
                    </a:cubicBezTo>
                    <a:cubicBezTo>
                      <a:pt x="0" y="0"/>
                      <a:pt x="15" y="9"/>
                      <a:pt x="15"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29" name="îsļiḑe">
                <a:extLst>
                  <a:ext uri="{FF2B5EF4-FFF2-40B4-BE49-F238E27FC236}">
                    <a16:creationId xmlns:a16="http://schemas.microsoft.com/office/drawing/2014/main" id="{8FD306AA-2C84-4DE1-AAD1-D2F8E62BF077}"/>
                  </a:ext>
                </a:extLst>
              </p:cNvPr>
              <p:cNvSpPr/>
              <p:nvPr/>
            </p:nvSpPr>
            <p:spPr bwMode="auto">
              <a:xfrm>
                <a:off x="6175664" y="1627963"/>
                <a:ext cx="29417" cy="15409"/>
              </a:xfrm>
              <a:custGeom>
                <a:avLst/>
                <a:gdLst>
                  <a:gd name="T0" fmla="*/ 0 w 14"/>
                  <a:gd name="T1" fmla="*/ 6 h 7"/>
                  <a:gd name="T2" fmla="*/ 8 w 14"/>
                  <a:gd name="T3" fmla="*/ 1 h 7"/>
                  <a:gd name="T4" fmla="*/ 6 w 14"/>
                  <a:gd name="T5" fmla="*/ 3 h 7"/>
                  <a:gd name="T6" fmla="*/ 0 w 14"/>
                  <a:gd name="T7" fmla="*/ 6 h 7"/>
                </a:gdLst>
                <a:ahLst/>
                <a:cxnLst>
                  <a:cxn ang="0">
                    <a:pos x="T0" y="T1"/>
                  </a:cxn>
                  <a:cxn ang="0">
                    <a:pos x="T2" y="T3"/>
                  </a:cxn>
                  <a:cxn ang="0">
                    <a:pos x="T4" y="T5"/>
                  </a:cxn>
                  <a:cxn ang="0">
                    <a:pos x="T6" y="T7"/>
                  </a:cxn>
                </a:cxnLst>
                <a:rect l="0" t="0" r="r" b="b"/>
                <a:pathLst>
                  <a:path w="14" h="7">
                    <a:moveTo>
                      <a:pt x="0" y="6"/>
                    </a:moveTo>
                    <a:cubicBezTo>
                      <a:pt x="0" y="1"/>
                      <a:pt x="3" y="0"/>
                      <a:pt x="8" y="1"/>
                    </a:cubicBezTo>
                    <a:cubicBezTo>
                      <a:pt x="14" y="0"/>
                      <a:pt x="10" y="4"/>
                      <a:pt x="6" y="3"/>
                    </a:cubicBezTo>
                    <a:cubicBezTo>
                      <a:pt x="4" y="4"/>
                      <a:pt x="4" y="7"/>
                      <a:pt x="0" y="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0" name="ïṥḻîḓé">
                <a:extLst>
                  <a:ext uri="{FF2B5EF4-FFF2-40B4-BE49-F238E27FC236}">
                    <a16:creationId xmlns:a16="http://schemas.microsoft.com/office/drawing/2014/main" id="{65461179-3D97-4535-8D5F-E146A7695DE6}"/>
                  </a:ext>
                </a:extLst>
              </p:cNvPr>
              <p:cNvSpPr/>
              <p:nvPr/>
            </p:nvSpPr>
            <p:spPr bwMode="auto">
              <a:xfrm>
                <a:off x="7757148" y="1651776"/>
                <a:ext cx="29417" cy="18211"/>
              </a:xfrm>
              <a:custGeom>
                <a:avLst/>
                <a:gdLst>
                  <a:gd name="T0" fmla="*/ 12 w 14"/>
                  <a:gd name="T1" fmla="*/ 1 h 9"/>
                  <a:gd name="T2" fmla="*/ 8 w 14"/>
                  <a:gd name="T3" fmla="*/ 8 h 9"/>
                  <a:gd name="T4" fmla="*/ 1 w 14"/>
                  <a:gd name="T5" fmla="*/ 3 h 9"/>
                  <a:gd name="T6" fmla="*/ 12 w 14"/>
                  <a:gd name="T7" fmla="*/ 1 h 9"/>
                </a:gdLst>
                <a:ahLst/>
                <a:cxnLst>
                  <a:cxn ang="0">
                    <a:pos x="T0" y="T1"/>
                  </a:cxn>
                  <a:cxn ang="0">
                    <a:pos x="T2" y="T3"/>
                  </a:cxn>
                  <a:cxn ang="0">
                    <a:pos x="T4" y="T5"/>
                  </a:cxn>
                  <a:cxn ang="0">
                    <a:pos x="T6" y="T7"/>
                  </a:cxn>
                </a:cxnLst>
                <a:rect l="0" t="0" r="r" b="b"/>
                <a:pathLst>
                  <a:path w="14" h="9">
                    <a:moveTo>
                      <a:pt x="12" y="1"/>
                    </a:moveTo>
                    <a:cubicBezTo>
                      <a:pt x="14" y="7"/>
                      <a:pt x="6" y="2"/>
                      <a:pt x="8" y="8"/>
                    </a:cubicBezTo>
                    <a:cubicBezTo>
                      <a:pt x="3" y="9"/>
                      <a:pt x="0" y="8"/>
                      <a:pt x="1" y="3"/>
                    </a:cubicBezTo>
                    <a:cubicBezTo>
                      <a:pt x="5" y="8"/>
                      <a:pt x="6" y="0"/>
                      <a:pt x="12"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1" name="iśḻídè">
                <a:extLst>
                  <a:ext uri="{FF2B5EF4-FFF2-40B4-BE49-F238E27FC236}">
                    <a16:creationId xmlns:a16="http://schemas.microsoft.com/office/drawing/2014/main" id="{1D7A7CC8-DFAE-4B61-A173-7326D871E0AC}"/>
                  </a:ext>
                </a:extLst>
              </p:cNvPr>
              <p:cNvSpPr/>
              <p:nvPr/>
            </p:nvSpPr>
            <p:spPr bwMode="auto">
              <a:xfrm>
                <a:off x="7706720" y="1653177"/>
                <a:ext cx="42023" cy="43425"/>
              </a:xfrm>
              <a:custGeom>
                <a:avLst/>
                <a:gdLst>
                  <a:gd name="T0" fmla="*/ 17 w 20"/>
                  <a:gd name="T1" fmla="*/ 4 h 21"/>
                  <a:gd name="T2" fmla="*/ 17 w 20"/>
                  <a:gd name="T3" fmla="*/ 17 h 21"/>
                  <a:gd name="T4" fmla="*/ 6 w 20"/>
                  <a:gd name="T5" fmla="*/ 18 h 21"/>
                  <a:gd name="T6" fmla="*/ 0 w 20"/>
                  <a:gd name="T7" fmla="*/ 11 h 21"/>
                  <a:gd name="T8" fmla="*/ 17 w 20"/>
                  <a:gd name="T9" fmla="*/ 4 h 21"/>
                </a:gdLst>
                <a:ahLst/>
                <a:cxnLst>
                  <a:cxn ang="0">
                    <a:pos x="T0" y="T1"/>
                  </a:cxn>
                  <a:cxn ang="0">
                    <a:pos x="T2" y="T3"/>
                  </a:cxn>
                  <a:cxn ang="0">
                    <a:pos x="T4" y="T5"/>
                  </a:cxn>
                  <a:cxn ang="0">
                    <a:pos x="T6" y="T7"/>
                  </a:cxn>
                  <a:cxn ang="0">
                    <a:pos x="T8" y="T9"/>
                  </a:cxn>
                </a:cxnLst>
                <a:rect l="0" t="0" r="r" b="b"/>
                <a:pathLst>
                  <a:path w="20" h="21">
                    <a:moveTo>
                      <a:pt x="17" y="4"/>
                    </a:moveTo>
                    <a:cubicBezTo>
                      <a:pt x="20" y="9"/>
                      <a:pt x="12" y="14"/>
                      <a:pt x="17" y="17"/>
                    </a:cubicBezTo>
                    <a:cubicBezTo>
                      <a:pt x="17" y="21"/>
                      <a:pt x="9" y="17"/>
                      <a:pt x="6" y="18"/>
                    </a:cubicBezTo>
                    <a:cubicBezTo>
                      <a:pt x="6" y="11"/>
                      <a:pt x="7" y="8"/>
                      <a:pt x="0" y="11"/>
                    </a:cubicBezTo>
                    <a:cubicBezTo>
                      <a:pt x="0" y="2"/>
                      <a:pt x="10" y="0"/>
                      <a:pt x="17" y="4"/>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2" name="išļíďè">
                <a:extLst>
                  <a:ext uri="{FF2B5EF4-FFF2-40B4-BE49-F238E27FC236}">
                    <a16:creationId xmlns:a16="http://schemas.microsoft.com/office/drawing/2014/main" id="{A3F19BA8-1DBA-4484-AAFA-1402E5131897}"/>
                  </a:ext>
                </a:extLst>
              </p:cNvPr>
              <p:cNvSpPr/>
              <p:nvPr/>
            </p:nvSpPr>
            <p:spPr bwMode="auto">
              <a:xfrm>
                <a:off x="7561038" y="1807263"/>
                <a:ext cx="25214" cy="39222"/>
              </a:xfrm>
              <a:custGeom>
                <a:avLst/>
                <a:gdLst>
                  <a:gd name="T0" fmla="*/ 11 w 12"/>
                  <a:gd name="T1" fmla="*/ 8 h 19"/>
                  <a:gd name="T2" fmla="*/ 7 w 12"/>
                  <a:gd name="T3" fmla="*/ 19 h 19"/>
                  <a:gd name="T4" fmla="*/ 0 w 12"/>
                  <a:gd name="T5" fmla="*/ 19 h 19"/>
                  <a:gd name="T6" fmla="*/ 1 w 12"/>
                  <a:gd name="T7" fmla="*/ 6 h 19"/>
                  <a:gd name="T8" fmla="*/ 11 w 12"/>
                  <a:gd name="T9" fmla="*/ 8 h 19"/>
                </a:gdLst>
                <a:ahLst/>
                <a:cxnLst>
                  <a:cxn ang="0">
                    <a:pos x="T0" y="T1"/>
                  </a:cxn>
                  <a:cxn ang="0">
                    <a:pos x="T2" y="T3"/>
                  </a:cxn>
                  <a:cxn ang="0">
                    <a:pos x="T4" y="T5"/>
                  </a:cxn>
                  <a:cxn ang="0">
                    <a:pos x="T6" y="T7"/>
                  </a:cxn>
                  <a:cxn ang="0">
                    <a:pos x="T8" y="T9"/>
                  </a:cxn>
                </a:cxnLst>
                <a:rect l="0" t="0" r="r" b="b"/>
                <a:pathLst>
                  <a:path w="12" h="19">
                    <a:moveTo>
                      <a:pt x="11" y="8"/>
                    </a:moveTo>
                    <a:cubicBezTo>
                      <a:pt x="11" y="13"/>
                      <a:pt x="4" y="11"/>
                      <a:pt x="7" y="19"/>
                    </a:cubicBezTo>
                    <a:cubicBezTo>
                      <a:pt x="5" y="19"/>
                      <a:pt x="2" y="19"/>
                      <a:pt x="0" y="19"/>
                    </a:cubicBezTo>
                    <a:cubicBezTo>
                      <a:pt x="0" y="16"/>
                      <a:pt x="6" y="9"/>
                      <a:pt x="1" y="6"/>
                    </a:cubicBezTo>
                    <a:cubicBezTo>
                      <a:pt x="3" y="2"/>
                      <a:pt x="12" y="0"/>
                      <a:pt x="11" y="8"/>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3" name="íšḻíďe">
                <a:extLst>
                  <a:ext uri="{FF2B5EF4-FFF2-40B4-BE49-F238E27FC236}">
                    <a16:creationId xmlns:a16="http://schemas.microsoft.com/office/drawing/2014/main" id="{9C3CC944-7A38-45CC-A64B-D80272577FE9}"/>
                  </a:ext>
                </a:extLst>
              </p:cNvPr>
              <p:cNvSpPr/>
              <p:nvPr/>
            </p:nvSpPr>
            <p:spPr bwMode="auto">
              <a:xfrm>
                <a:off x="3912000" y="1825473"/>
                <a:ext cx="16809" cy="12607"/>
              </a:xfrm>
              <a:custGeom>
                <a:avLst/>
                <a:gdLst>
                  <a:gd name="T0" fmla="*/ 0 w 8"/>
                  <a:gd name="T1" fmla="*/ 3 h 6"/>
                  <a:gd name="T2" fmla="*/ 7 w 8"/>
                  <a:gd name="T3" fmla="*/ 1 h 6"/>
                  <a:gd name="T4" fmla="*/ 5 w 8"/>
                  <a:gd name="T5" fmla="*/ 6 h 6"/>
                  <a:gd name="T6" fmla="*/ 1 w 8"/>
                  <a:gd name="T7" fmla="*/ 6 h 6"/>
                  <a:gd name="T8" fmla="*/ 0 w 8"/>
                  <a:gd name="T9" fmla="*/ 3 h 6"/>
                </a:gdLst>
                <a:ahLst/>
                <a:cxnLst>
                  <a:cxn ang="0">
                    <a:pos x="T0" y="T1"/>
                  </a:cxn>
                  <a:cxn ang="0">
                    <a:pos x="T2" y="T3"/>
                  </a:cxn>
                  <a:cxn ang="0">
                    <a:pos x="T4" y="T5"/>
                  </a:cxn>
                  <a:cxn ang="0">
                    <a:pos x="T6" y="T7"/>
                  </a:cxn>
                  <a:cxn ang="0">
                    <a:pos x="T8" y="T9"/>
                  </a:cxn>
                </a:cxnLst>
                <a:rect l="0" t="0" r="r" b="b"/>
                <a:pathLst>
                  <a:path w="8" h="6">
                    <a:moveTo>
                      <a:pt x="0" y="3"/>
                    </a:moveTo>
                    <a:cubicBezTo>
                      <a:pt x="0" y="0"/>
                      <a:pt x="4" y="1"/>
                      <a:pt x="7" y="1"/>
                    </a:cubicBezTo>
                    <a:cubicBezTo>
                      <a:pt x="8" y="4"/>
                      <a:pt x="5" y="4"/>
                      <a:pt x="5" y="6"/>
                    </a:cubicBezTo>
                    <a:cubicBezTo>
                      <a:pt x="4" y="6"/>
                      <a:pt x="3" y="6"/>
                      <a:pt x="1" y="6"/>
                    </a:cubicBezTo>
                    <a:cubicBezTo>
                      <a:pt x="2" y="4"/>
                      <a:pt x="1" y="3"/>
                      <a:pt x="0"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4" name="iṧļîdé">
                <a:extLst>
                  <a:ext uri="{FF2B5EF4-FFF2-40B4-BE49-F238E27FC236}">
                    <a16:creationId xmlns:a16="http://schemas.microsoft.com/office/drawing/2014/main" id="{55C15001-4C5C-4EB7-98B6-6DA343BDDB4A}"/>
                  </a:ext>
                </a:extLst>
              </p:cNvPr>
              <p:cNvSpPr/>
              <p:nvPr/>
            </p:nvSpPr>
            <p:spPr bwMode="auto">
              <a:xfrm>
                <a:off x="4322430" y="1838081"/>
                <a:ext cx="158289" cy="63036"/>
              </a:xfrm>
              <a:custGeom>
                <a:avLst/>
                <a:gdLst>
                  <a:gd name="T0" fmla="*/ 75 w 76"/>
                  <a:gd name="T1" fmla="*/ 21 h 30"/>
                  <a:gd name="T2" fmla="*/ 58 w 76"/>
                  <a:gd name="T3" fmla="*/ 26 h 30"/>
                  <a:gd name="T4" fmla="*/ 54 w 76"/>
                  <a:gd name="T5" fmla="*/ 17 h 30"/>
                  <a:gd name="T6" fmla="*/ 34 w 76"/>
                  <a:gd name="T7" fmla="*/ 13 h 30"/>
                  <a:gd name="T8" fmla="*/ 32 w 76"/>
                  <a:gd name="T9" fmla="*/ 8 h 30"/>
                  <a:gd name="T10" fmla="*/ 13 w 76"/>
                  <a:gd name="T11" fmla="*/ 8 h 30"/>
                  <a:gd name="T12" fmla="*/ 0 w 76"/>
                  <a:gd name="T13" fmla="*/ 11 h 30"/>
                  <a:gd name="T14" fmla="*/ 8 w 76"/>
                  <a:gd name="T15" fmla="*/ 2 h 30"/>
                  <a:gd name="T16" fmla="*/ 24 w 76"/>
                  <a:gd name="T17" fmla="*/ 0 h 30"/>
                  <a:gd name="T18" fmla="*/ 30 w 76"/>
                  <a:gd name="T19" fmla="*/ 4 h 30"/>
                  <a:gd name="T20" fmla="*/ 36 w 76"/>
                  <a:gd name="T21" fmla="*/ 6 h 30"/>
                  <a:gd name="T22" fmla="*/ 50 w 76"/>
                  <a:gd name="T23" fmla="*/ 8 h 30"/>
                  <a:gd name="T24" fmla="*/ 56 w 76"/>
                  <a:gd name="T25" fmla="*/ 17 h 30"/>
                  <a:gd name="T26" fmla="*/ 62 w 76"/>
                  <a:gd name="T27" fmla="*/ 19 h 30"/>
                  <a:gd name="T28" fmla="*/ 75 w 76"/>
                  <a:gd name="T2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30">
                    <a:moveTo>
                      <a:pt x="75" y="21"/>
                    </a:moveTo>
                    <a:cubicBezTo>
                      <a:pt x="76" y="30"/>
                      <a:pt x="59" y="20"/>
                      <a:pt x="58" y="26"/>
                    </a:cubicBezTo>
                    <a:cubicBezTo>
                      <a:pt x="54" y="26"/>
                      <a:pt x="57" y="18"/>
                      <a:pt x="54" y="17"/>
                    </a:cubicBezTo>
                    <a:cubicBezTo>
                      <a:pt x="48" y="15"/>
                      <a:pt x="41" y="15"/>
                      <a:pt x="34" y="13"/>
                    </a:cubicBezTo>
                    <a:cubicBezTo>
                      <a:pt x="33" y="12"/>
                      <a:pt x="32" y="10"/>
                      <a:pt x="32" y="8"/>
                    </a:cubicBezTo>
                    <a:cubicBezTo>
                      <a:pt x="24" y="8"/>
                      <a:pt x="19" y="7"/>
                      <a:pt x="13" y="8"/>
                    </a:cubicBezTo>
                    <a:cubicBezTo>
                      <a:pt x="9" y="8"/>
                      <a:pt x="5" y="13"/>
                      <a:pt x="0" y="11"/>
                    </a:cubicBezTo>
                    <a:cubicBezTo>
                      <a:pt x="0" y="6"/>
                      <a:pt x="8" y="8"/>
                      <a:pt x="8" y="2"/>
                    </a:cubicBezTo>
                    <a:cubicBezTo>
                      <a:pt x="13" y="1"/>
                      <a:pt x="22" y="4"/>
                      <a:pt x="24" y="0"/>
                    </a:cubicBezTo>
                    <a:cubicBezTo>
                      <a:pt x="33" y="2"/>
                      <a:pt x="22" y="2"/>
                      <a:pt x="30" y="4"/>
                    </a:cubicBezTo>
                    <a:cubicBezTo>
                      <a:pt x="30" y="4"/>
                      <a:pt x="35" y="6"/>
                      <a:pt x="36" y="6"/>
                    </a:cubicBezTo>
                    <a:cubicBezTo>
                      <a:pt x="37" y="8"/>
                      <a:pt x="43" y="8"/>
                      <a:pt x="50" y="8"/>
                    </a:cubicBezTo>
                    <a:cubicBezTo>
                      <a:pt x="49" y="14"/>
                      <a:pt x="60" y="9"/>
                      <a:pt x="56" y="17"/>
                    </a:cubicBezTo>
                    <a:cubicBezTo>
                      <a:pt x="59" y="15"/>
                      <a:pt x="61" y="15"/>
                      <a:pt x="62" y="19"/>
                    </a:cubicBezTo>
                    <a:cubicBezTo>
                      <a:pt x="66" y="20"/>
                      <a:pt x="74" y="17"/>
                      <a:pt x="75" y="2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5" name="iṡľiḓê">
                <a:extLst>
                  <a:ext uri="{FF2B5EF4-FFF2-40B4-BE49-F238E27FC236}">
                    <a16:creationId xmlns:a16="http://schemas.microsoft.com/office/drawing/2014/main" id="{6DE252EC-80E6-4673-9BC3-0AF099423ABE}"/>
                  </a:ext>
                </a:extLst>
              </p:cNvPr>
              <p:cNvSpPr/>
              <p:nvPr/>
            </p:nvSpPr>
            <p:spPr bwMode="auto">
              <a:xfrm>
                <a:off x="4508734" y="1892711"/>
                <a:ext cx="64436" cy="35020"/>
              </a:xfrm>
              <a:custGeom>
                <a:avLst/>
                <a:gdLst>
                  <a:gd name="T0" fmla="*/ 1 w 31"/>
                  <a:gd name="T1" fmla="*/ 0 h 17"/>
                  <a:gd name="T2" fmla="*/ 16 w 31"/>
                  <a:gd name="T3" fmla="*/ 2 h 17"/>
                  <a:gd name="T4" fmla="*/ 24 w 31"/>
                  <a:gd name="T5" fmla="*/ 4 h 17"/>
                  <a:gd name="T6" fmla="*/ 31 w 31"/>
                  <a:gd name="T7" fmla="*/ 8 h 17"/>
                  <a:gd name="T8" fmla="*/ 5 w 31"/>
                  <a:gd name="T9" fmla="*/ 12 h 17"/>
                  <a:gd name="T10" fmla="*/ 9 w 31"/>
                  <a:gd name="T11" fmla="*/ 10 h 17"/>
                  <a:gd name="T12" fmla="*/ 1 w 3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 y="0"/>
                    </a:moveTo>
                    <a:cubicBezTo>
                      <a:pt x="5" y="3"/>
                      <a:pt x="12" y="1"/>
                      <a:pt x="16" y="2"/>
                    </a:cubicBezTo>
                    <a:cubicBezTo>
                      <a:pt x="17" y="2"/>
                      <a:pt x="22" y="9"/>
                      <a:pt x="24" y="4"/>
                    </a:cubicBezTo>
                    <a:cubicBezTo>
                      <a:pt x="27" y="5"/>
                      <a:pt x="25" y="10"/>
                      <a:pt x="31" y="8"/>
                    </a:cubicBezTo>
                    <a:cubicBezTo>
                      <a:pt x="31" y="17"/>
                      <a:pt x="11" y="13"/>
                      <a:pt x="5" y="12"/>
                    </a:cubicBezTo>
                    <a:cubicBezTo>
                      <a:pt x="4" y="10"/>
                      <a:pt x="9" y="10"/>
                      <a:pt x="9" y="10"/>
                    </a:cubicBezTo>
                    <a:cubicBezTo>
                      <a:pt x="9" y="7"/>
                      <a:pt x="0" y="7"/>
                      <a:pt x="1"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6" name="íŝlîḋé">
                <a:extLst>
                  <a:ext uri="{FF2B5EF4-FFF2-40B4-BE49-F238E27FC236}">
                    <a16:creationId xmlns:a16="http://schemas.microsoft.com/office/drawing/2014/main" id="{107AC341-43E0-4E04-B25A-9E379198D233}"/>
                  </a:ext>
                </a:extLst>
              </p:cNvPr>
              <p:cNvSpPr/>
              <p:nvPr/>
            </p:nvSpPr>
            <p:spPr bwMode="auto">
              <a:xfrm>
                <a:off x="7378937" y="1896914"/>
                <a:ext cx="30817" cy="22413"/>
              </a:xfrm>
              <a:custGeom>
                <a:avLst/>
                <a:gdLst>
                  <a:gd name="T0" fmla="*/ 13 w 15"/>
                  <a:gd name="T1" fmla="*/ 0 h 11"/>
                  <a:gd name="T2" fmla="*/ 9 w 15"/>
                  <a:gd name="T3" fmla="*/ 11 h 11"/>
                  <a:gd name="T4" fmla="*/ 0 w 15"/>
                  <a:gd name="T5" fmla="*/ 4 h 11"/>
                  <a:gd name="T6" fmla="*/ 4 w 15"/>
                  <a:gd name="T7" fmla="*/ 0 h 11"/>
                  <a:gd name="T8" fmla="*/ 13 w 15"/>
                  <a:gd name="T9" fmla="*/ 0 h 11"/>
                </a:gdLst>
                <a:ahLst/>
                <a:cxnLst>
                  <a:cxn ang="0">
                    <a:pos x="T0" y="T1"/>
                  </a:cxn>
                  <a:cxn ang="0">
                    <a:pos x="T2" y="T3"/>
                  </a:cxn>
                  <a:cxn ang="0">
                    <a:pos x="T4" y="T5"/>
                  </a:cxn>
                  <a:cxn ang="0">
                    <a:pos x="T6" y="T7"/>
                  </a:cxn>
                  <a:cxn ang="0">
                    <a:pos x="T8" y="T9"/>
                  </a:cxn>
                </a:cxnLst>
                <a:rect l="0" t="0" r="r" b="b"/>
                <a:pathLst>
                  <a:path w="15" h="11">
                    <a:moveTo>
                      <a:pt x="13" y="0"/>
                    </a:moveTo>
                    <a:cubicBezTo>
                      <a:pt x="15" y="7"/>
                      <a:pt x="8" y="6"/>
                      <a:pt x="9" y="11"/>
                    </a:cubicBezTo>
                    <a:cubicBezTo>
                      <a:pt x="5" y="10"/>
                      <a:pt x="0" y="10"/>
                      <a:pt x="0" y="4"/>
                    </a:cubicBezTo>
                    <a:cubicBezTo>
                      <a:pt x="3" y="5"/>
                      <a:pt x="3" y="2"/>
                      <a:pt x="4" y="0"/>
                    </a:cubicBezTo>
                    <a:cubicBezTo>
                      <a:pt x="7" y="0"/>
                      <a:pt x="10" y="0"/>
                      <a:pt x="13"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7" name="ïşliḑê">
                <a:extLst>
                  <a:ext uri="{FF2B5EF4-FFF2-40B4-BE49-F238E27FC236}">
                    <a16:creationId xmlns:a16="http://schemas.microsoft.com/office/drawing/2014/main" id="{BC0FA47A-BE9B-4D44-B754-3D16F609375A}"/>
                  </a:ext>
                </a:extLst>
              </p:cNvPr>
              <p:cNvSpPr/>
              <p:nvPr/>
            </p:nvSpPr>
            <p:spPr bwMode="auto">
              <a:xfrm>
                <a:off x="4484921" y="1905318"/>
                <a:ext cx="23814" cy="18211"/>
              </a:xfrm>
              <a:custGeom>
                <a:avLst/>
                <a:gdLst>
                  <a:gd name="T0" fmla="*/ 10 w 12"/>
                  <a:gd name="T1" fmla="*/ 9 h 9"/>
                  <a:gd name="T2" fmla="*/ 0 w 12"/>
                  <a:gd name="T3" fmla="*/ 7 h 9"/>
                  <a:gd name="T4" fmla="*/ 10 w 12"/>
                  <a:gd name="T5" fmla="*/ 9 h 9"/>
                </a:gdLst>
                <a:ahLst/>
                <a:cxnLst>
                  <a:cxn ang="0">
                    <a:pos x="T0" y="T1"/>
                  </a:cxn>
                  <a:cxn ang="0">
                    <a:pos x="T2" y="T3"/>
                  </a:cxn>
                  <a:cxn ang="0">
                    <a:pos x="T4" y="T5"/>
                  </a:cxn>
                </a:cxnLst>
                <a:rect l="0" t="0" r="r" b="b"/>
                <a:pathLst>
                  <a:path w="12" h="9">
                    <a:moveTo>
                      <a:pt x="10" y="9"/>
                    </a:moveTo>
                    <a:cubicBezTo>
                      <a:pt x="8" y="8"/>
                      <a:pt x="5" y="7"/>
                      <a:pt x="0" y="7"/>
                    </a:cubicBezTo>
                    <a:cubicBezTo>
                      <a:pt x="1" y="4"/>
                      <a:pt x="12" y="0"/>
                      <a:pt x="10" y="9"/>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8" name="îśliďé">
                <a:extLst>
                  <a:ext uri="{FF2B5EF4-FFF2-40B4-BE49-F238E27FC236}">
                    <a16:creationId xmlns:a16="http://schemas.microsoft.com/office/drawing/2014/main" id="{9ADF0755-CD42-43FC-89CE-76F71DD7BFA9}"/>
                  </a:ext>
                </a:extLst>
              </p:cNvPr>
              <p:cNvSpPr/>
              <p:nvPr/>
            </p:nvSpPr>
            <p:spPr bwMode="auto">
              <a:xfrm>
                <a:off x="4420485" y="1910921"/>
                <a:ext cx="30817" cy="19611"/>
              </a:xfrm>
              <a:custGeom>
                <a:avLst/>
                <a:gdLst>
                  <a:gd name="T0" fmla="*/ 2 w 15"/>
                  <a:gd name="T1" fmla="*/ 3 h 9"/>
                  <a:gd name="T2" fmla="*/ 13 w 15"/>
                  <a:gd name="T3" fmla="*/ 6 h 9"/>
                  <a:gd name="T4" fmla="*/ 2 w 15"/>
                  <a:gd name="T5" fmla="*/ 3 h 9"/>
                </a:gdLst>
                <a:ahLst/>
                <a:cxnLst>
                  <a:cxn ang="0">
                    <a:pos x="T0" y="T1"/>
                  </a:cxn>
                  <a:cxn ang="0">
                    <a:pos x="T2" y="T3"/>
                  </a:cxn>
                  <a:cxn ang="0">
                    <a:pos x="T4" y="T5"/>
                  </a:cxn>
                </a:cxnLst>
                <a:rect l="0" t="0" r="r" b="b"/>
                <a:pathLst>
                  <a:path w="15" h="9">
                    <a:moveTo>
                      <a:pt x="2" y="3"/>
                    </a:moveTo>
                    <a:cubicBezTo>
                      <a:pt x="5" y="4"/>
                      <a:pt x="15" y="0"/>
                      <a:pt x="13" y="6"/>
                    </a:cubicBezTo>
                    <a:cubicBezTo>
                      <a:pt x="9" y="5"/>
                      <a:pt x="0" y="9"/>
                      <a:pt x="2"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39" name="iṣļïḍê">
                <a:extLst>
                  <a:ext uri="{FF2B5EF4-FFF2-40B4-BE49-F238E27FC236}">
                    <a16:creationId xmlns:a16="http://schemas.microsoft.com/office/drawing/2014/main" id="{D34D6ACA-0E85-49A8-937B-FE530E331CA3}"/>
                  </a:ext>
                </a:extLst>
              </p:cNvPr>
              <p:cNvSpPr/>
              <p:nvPr/>
            </p:nvSpPr>
            <p:spPr bwMode="auto">
              <a:xfrm>
                <a:off x="7551232" y="1919326"/>
                <a:ext cx="43425" cy="77043"/>
              </a:xfrm>
              <a:custGeom>
                <a:avLst/>
                <a:gdLst>
                  <a:gd name="T0" fmla="*/ 10 w 21"/>
                  <a:gd name="T1" fmla="*/ 0 h 37"/>
                  <a:gd name="T2" fmla="*/ 18 w 21"/>
                  <a:gd name="T3" fmla="*/ 0 h 37"/>
                  <a:gd name="T4" fmla="*/ 21 w 21"/>
                  <a:gd name="T5" fmla="*/ 13 h 37"/>
                  <a:gd name="T6" fmla="*/ 16 w 21"/>
                  <a:gd name="T7" fmla="*/ 19 h 37"/>
                  <a:gd name="T8" fmla="*/ 14 w 21"/>
                  <a:gd name="T9" fmla="*/ 25 h 37"/>
                  <a:gd name="T10" fmla="*/ 12 w 21"/>
                  <a:gd name="T11" fmla="*/ 34 h 37"/>
                  <a:gd name="T12" fmla="*/ 6 w 21"/>
                  <a:gd name="T13" fmla="*/ 28 h 37"/>
                  <a:gd name="T14" fmla="*/ 1 w 21"/>
                  <a:gd name="T15" fmla="*/ 21 h 37"/>
                  <a:gd name="T16" fmla="*/ 5 w 21"/>
                  <a:gd name="T17" fmla="*/ 10 h 37"/>
                  <a:gd name="T18" fmla="*/ 10 w 21"/>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7">
                    <a:moveTo>
                      <a:pt x="10" y="0"/>
                    </a:moveTo>
                    <a:cubicBezTo>
                      <a:pt x="13" y="0"/>
                      <a:pt x="15" y="0"/>
                      <a:pt x="18" y="0"/>
                    </a:cubicBezTo>
                    <a:cubicBezTo>
                      <a:pt x="20" y="4"/>
                      <a:pt x="20" y="9"/>
                      <a:pt x="21" y="13"/>
                    </a:cubicBezTo>
                    <a:cubicBezTo>
                      <a:pt x="18" y="14"/>
                      <a:pt x="20" y="20"/>
                      <a:pt x="16" y="19"/>
                    </a:cubicBezTo>
                    <a:cubicBezTo>
                      <a:pt x="16" y="22"/>
                      <a:pt x="16" y="24"/>
                      <a:pt x="14" y="25"/>
                    </a:cubicBezTo>
                    <a:cubicBezTo>
                      <a:pt x="13" y="27"/>
                      <a:pt x="16" y="34"/>
                      <a:pt x="12" y="34"/>
                    </a:cubicBezTo>
                    <a:cubicBezTo>
                      <a:pt x="6" y="37"/>
                      <a:pt x="11" y="29"/>
                      <a:pt x="6" y="28"/>
                    </a:cubicBezTo>
                    <a:cubicBezTo>
                      <a:pt x="4" y="28"/>
                      <a:pt x="3" y="23"/>
                      <a:pt x="1" y="21"/>
                    </a:cubicBezTo>
                    <a:cubicBezTo>
                      <a:pt x="0" y="16"/>
                      <a:pt x="7" y="17"/>
                      <a:pt x="5" y="10"/>
                    </a:cubicBezTo>
                    <a:cubicBezTo>
                      <a:pt x="9" y="14"/>
                      <a:pt x="9" y="5"/>
                      <a:pt x="1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0" name="iṥ1idê">
                <a:extLst>
                  <a:ext uri="{FF2B5EF4-FFF2-40B4-BE49-F238E27FC236}">
                    <a16:creationId xmlns:a16="http://schemas.microsoft.com/office/drawing/2014/main" id="{CE4F7041-B4FB-46CF-B440-A42DE855A2C7}"/>
                  </a:ext>
                </a:extLst>
              </p:cNvPr>
              <p:cNvSpPr/>
              <p:nvPr/>
            </p:nvSpPr>
            <p:spPr bwMode="auto">
              <a:xfrm>
                <a:off x="7594657" y="1983762"/>
                <a:ext cx="58833" cy="60234"/>
              </a:xfrm>
              <a:custGeom>
                <a:avLst/>
                <a:gdLst>
                  <a:gd name="T0" fmla="*/ 15 w 28"/>
                  <a:gd name="T1" fmla="*/ 3 h 29"/>
                  <a:gd name="T2" fmla="*/ 21 w 28"/>
                  <a:gd name="T3" fmla="*/ 9 h 29"/>
                  <a:gd name="T4" fmla="*/ 19 w 28"/>
                  <a:gd name="T5" fmla="*/ 10 h 29"/>
                  <a:gd name="T6" fmla="*/ 21 w 28"/>
                  <a:gd name="T7" fmla="*/ 14 h 29"/>
                  <a:gd name="T8" fmla="*/ 28 w 28"/>
                  <a:gd name="T9" fmla="*/ 23 h 29"/>
                  <a:gd name="T10" fmla="*/ 25 w 28"/>
                  <a:gd name="T11" fmla="*/ 29 h 29"/>
                  <a:gd name="T12" fmla="*/ 19 w 28"/>
                  <a:gd name="T13" fmla="*/ 29 h 29"/>
                  <a:gd name="T14" fmla="*/ 10 w 28"/>
                  <a:gd name="T15" fmla="*/ 20 h 29"/>
                  <a:gd name="T16" fmla="*/ 13 w 28"/>
                  <a:gd name="T17" fmla="*/ 16 h 29"/>
                  <a:gd name="T18" fmla="*/ 0 w 28"/>
                  <a:gd name="T19" fmla="*/ 5 h 29"/>
                  <a:gd name="T20" fmla="*/ 15 w 28"/>
                  <a:gd name="T21"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9">
                    <a:moveTo>
                      <a:pt x="15" y="3"/>
                    </a:moveTo>
                    <a:cubicBezTo>
                      <a:pt x="10" y="9"/>
                      <a:pt x="20" y="7"/>
                      <a:pt x="21" y="9"/>
                    </a:cubicBezTo>
                    <a:cubicBezTo>
                      <a:pt x="22" y="10"/>
                      <a:pt x="19" y="10"/>
                      <a:pt x="19" y="10"/>
                    </a:cubicBezTo>
                    <a:cubicBezTo>
                      <a:pt x="19" y="11"/>
                      <a:pt x="21" y="14"/>
                      <a:pt x="21" y="14"/>
                    </a:cubicBezTo>
                    <a:cubicBezTo>
                      <a:pt x="23" y="18"/>
                      <a:pt x="28" y="18"/>
                      <a:pt x="28" y="23"/>
                    </a:cubicBezTo>
                    <a:cubicBezTo>
                      <a:pt x="24" y="23"/>
                      <a:pt x="25" y="26"/>
                      <a:pt x="25" y="29"/>
                    </a:cubicBezTo>
                    <a:cubicBezTo>
                      <a:pt x="23" y="28"/>
                      <a:pt x="19" y="26"/>
                      <a:pt x="19" y="29"/>
                    </a:cubicBezTo>
                    <a:cubicBezTo>
                      <a:pt x="14" y="28"/>
                      <a:pt x="15" y="21"/>
                      <a:pt x="10" y="20"/>
                    </a:cubicBezTo>
                    <a:cubicBezTo>
                      <a:pt x="10" y="18"/>
                      <a:pt x="13" y="18"/>
                      <a:pt x="13" y="16"/>
                    </a:cubicBezTo>
                    <a:cubicBezTo>
                      <a:pt x="9" y="13"/>
                      <a:pt x="6" y="7"/>
                      <a:pt x="0" y="5"/>
                    </a:cubicBezTo>
                    <a:cubicBezTo>
                      <a:pt x="5" y="0"/>
                      <a:pt x="9" y="2"/>
                      <a:pt x="15"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1" name="işlîďe">
                <a:extLst>
                  <a:ext uri="{FF2B5EF4-FFF2-40B4-BE49-F238E27FC236}">
                    <a16:creationId xmlns:a16="http://schemas.microsoft.com/office/drawing/2014/main" id="{85B92E19-212A-4AB8-9DD0-DE404709DF6A}"/>
                  </a:ext>
                </a:extLst>
              </p:cNvPr>
              <p:cNvSpPr/>
              <p:nvPr/>
            </p:nvSpPr>
            <p:spPr bwMode="auto">
              <a:xfrm>
                <a:off x="7572245" y="2008976"/>
                <a:ext cx="12607" cy="8405"/>
              </a:xfrm>
              <a:custGeom>
                <a:avLst/>
                <a:gdLst>
                  <a:gd name="T0" fmla="*/ 0 w 6"/>
                  <a:gd name="T1" fmla="*/ 0 h 4"/>
                  <a:gd name="T2" fmla="*/ 6 w 6"/>
                  <a:gd name="T3" fmla="*/ 0 h 4"/>
                  <a:gd name="T4" fmla="*/ 6 w 6"/>
                  <a:gd name="T5" fmla="*/ 4 h 4"/>
                  <a:gd name="T6" fmla="*/ 0 w 6"/>
                  <a:gd name="T7" fmla="*/ 4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0"/>
                      <a:pt x="4" y="0"/>
                      <a:pt x="6" y="0"/>
                    </a:cubicBezTo>
                    <a:cubicBezTo>
                      <a:pt x="6" y="2"/>
                      <a:pt x="6" y="3"/>
                      <a:pt x="6" y="4"/>
                    </a:cubicBezTo>
                    <a:cubicBezTo>
                      <a:pt x="4" y="4"/>
                      <a:pt x="2" y="4"/>
                      <a:pt x="0" y="4"/>
                    </a:cubicBezTo>
                    <a:cubicBezTo>
                      <a:pt x="0" y="3"/>
                      <a:pt x="0" y="2"/>
                      <a:pt x="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2" name="iṧļiḑê">
                <a:extLst>
                  <a:ext uri="{FF2B5EF4-FFF2-40B4-BE49-F238E27FC236}">
                    <a16:creationId xmlns:a16="http://schemas.microsoft.com/office/drawing/2014/main" id="{E12FF82E-4DE4-45F1-9436-CEB9993161B6}"/>
                  </a:ext>
                </a:extLst>
              </p:cNvPr>
              <p:cNvSpPr/>
              <p:nvPr/>
            </p:nvSpPr>
            <p:spPr bwMode="auto">
              <a:xfrm>
                <a:off x="7590454" y="2018781"/>
                <a:ext cx="33619" cy="50428"/>
              </a:xfrm>
              <a:custGeom>
                <a:avLst/>
                <a:gdLst>
                  <a:gd name="T0" fmla="*/ 15 w 16"/>
                  <a:gd name="T1" fmla="*/ 20 h 24"/>
                  <a:gd name="T2" fmla="*/ 6 w 16"/>
                  <a:gd name="T3" fmla="*/ 21 h 24"/>
                  <a:gd name="T4" fmla="*/ 0 w 16"/>
                  <a:gd name="T5" fmla="*/ 12 h 24"/>
                  <a:gd name="T6" fmla="*/ 15 w 16"/>
                  <a:gd name="T7" fmla="*/ 20 h 24"/>
                </a:gdLst>
                <a:ahLst/>
                <a:cxnLst>
                  <a:cxn ang="0">
                    <a:pos x="T0" y="T1"/>
                  </a:cxn>
                  <a:cxn ang="0">
                    <a:pos x="T2" y="T3"/>
                  </a:cxn>
                  <a:cxn ang="0">
                    <a:pos x="T4" y="T5"/>
                  </a:cxn>
                  <a:cxn ang="0">
                    <a:pos x="T6" y="T7"/>
                  </a:cxn>
                </a:cxnLst>
                <a:rect l="0" t="0" r="r" b="b"/>
                <a:pathLst>
                  <a:path w="16" h="24">
                    <a:moveTo>
                      <a:pt x="15" y="20"/>
                    </a:moveTo>
                    <a:cubicBezTo>
                      <a:pt x="16" y="24"/>
                      <a:pt x="9" y="20"/>
                      <a:pt x="6" y="21"/>
                    </a:cubicBezTo>
                    <a:cubicBezTo>
                      <a:pt x="6" y="16"/>
                      <a:pt x="8" y="10"/>
                      <a:pt x="0" y="12"/>
                    </a:cubicBezTo>
                    <a:cubicBezTo>
                      <a:pt x="7" y="0"/>
                      <a:pt x="7" y="21"/>
                      <a:pt x="15" y="2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3" name="ï$1îdê">
                <a:extLst>
                  <a:ext uri="{FF2B5EF4-FFF2-40B4-BE49-F238E27FC236}">
                    <a16:creationId xmlns:a16="http://schemas.microsoft.com/office/drawing/2014/main" id="{4783CAC7-36A0-43BD-B406-BB86DA54DFAA}"/>
                  </a:ext>
                </a:extLst>
              </p:cNvPr>
              <p:cNvSpPr/>
              <p:nvPr/>
            </p:nvSpPr>
            <p:spPr bwMode="auto">
              <a:xfrm>
                <a:off x="6922282" y="2060805"/>
                <a:ext cx="33619" cy="56031"/>
              </a:xfrm>
              <a:custGeom>
                <a:avLst/>
                <a:gdLst>
                  <a:gd name="T0" fmla="*/ 3 w 16"/>
                  <a:gd name="T1" fmla="*/ 1 h 27"/>
                  <a:gd name="T2" fmla="*/ 8 w 16"/>
                  <a:gd name="T3" fmla="*/ 7 h 27"/>
                  <a:gd name="T4" fmla="*/ 10 w 16"/>
                  <a:gd name="T5" fmla="*/ 9 h 27"/>
                  <a:gd name="T6" fmla="*/ 14 w 16"/>
                  <a:gd name="T7" fmla="*/ 13 h 27"/>
                  <a:gd name="T8" fmla="*/ 12 w 16"/>
                  <a:gd name="T9" fmla="*/ 14 h 27"/>
                  <a:gd name="T10" fmla="*/ 14 w 16"/>
                  <a:gd name="T11" fmla="*/ 24 h 27"/>
                  <a:gd name="T12" fmla="*/ 10 w 16"/>
                  <a:gd name="T13" fmla="*/ 27 h 27"/>
                  <a:gd name="T14" fmla="*/ 3 w 16"/>
                  <a:gd name="T15" fmla="*/ 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7">
                    <a:moveTo>
                      <a:pt x="3" y="1"/>
                    </a:moveTo>
                    <a:cubicBezTo>
                      <a:pt x="6" y="0"/>
                      <a:pt x="7" y="5"/>
                      <a:pt x="8" y="7"/>
                    </a:cubicBezTo>
                    <a:cubicBezTo>
                      <a:pt x="9" y="8"/>
                      <a:pt x="10" y="7"/>
                      <a:pt x="10" y="9"/>
                    </a:cubicBezTo>
                    <a:cubicBezTo>
                      <a:pt x="10" y="11"/>
                      <a:pt x="13" y="11"/>
                      <a:pt x="14" y="13"/>
                    </a:cubicBezTo>
                    <a:cubicBezTo>
                      <a:pt x="15" y="15"/>
                      <a:pt x="12" y="14"/>
                      <a:pt x="12" y="14"/>
                    </a:cubicBezTo>
                    <a:cubicBezTo>
                      <a:pt x="12" y="16"/>
                      <a:pt x="16" y="18"/>
                      <a:pt x="14" y="24"/>
                    </a:cubicBezTo>
                    <a:cubicBezTo>
                      <a:pt x="11" y="23"/>
                      <a:pt x="10" y="25"/>
                      <a:pt x="10" y="27"/>
                    </a:cubicBezTo>
                    <a:cubicBezTo>
                      <a:pt x="0" y="24"/>
                      <a:pt x="1" y="13"/>
                      <a:pt x="3"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4" name="íSļîde">
                <a:extLst>
                  <a:ext uri="{FF2B5EF4-FFF2-40B4-BE49-F238E27FC236}">
                    <a16:creationId xmlns:a16="http://schemas.microsoft.com/office/drawing/2014/main" id="{2F3BBCA8-23D1-4EB3-8C43-7054D679D649}"/>
                  </a:ext>
                </a:extLst>
              </p:cNvPr>
              <p:cNvSpPr/>
              <p:nvPr/>
            </p:nvSpPr>
            <p:spPr bwMode="auto">
              <a:xfrm>
                <a:off x="7619871" y="2063606"/>
                <a:ext cx="42023" cy="64436"/>
              </a:xfrm>
              <a:custGeom>
                <a:avLst/>
                <a:gdLst>
                  <a:gd name="T0" fmla="*/ 16 w 20"/>
                  <a:gd name="T1" fmla="*/ 0 h 31"/>
                  <a:gd name="T2" fmla="*/ 20 w 20"/>
                  <a:gd name="T3" fmla="*/ 15 h 31"/>
                  <a:gd name="T4" fmla="*/ 14 w 20"/>
                  <a:gd name="T5" fmla="*/ 17 h 31"/>
                  <a:gd name="T6" fmla="*/ 14 w 20"/>
                  <a:gd name="T7" fmla="*/ 30 h 31"/>
                  <a:gd name="T8" fmla="*/ 5 w 20"/>
                  <a:gd name="T9" fmla="*/ 25 h 31"/>
                  <a:gd name="T10" fmla="*/ 7 w 20"/>
                  <a:gd name="T11" fmla="*/ 17 h 31"/>
                  <a:gd name="T12" fmla="*/ 7 w 20"/>
                  <a:gd name="T13" fmla="*/ 13 h 31"/>
                  <a:gd name="T14" fmla="*/ 5 w 20"/>
                  <a:gd name="T15" fmla="*/ 13 h 31"/>
                  <a:gd name="T16" fmla="*/ 9 w 20"/>
                  <a:gd name="T17" fmla="*/ 8 h 31"/>
                  <a:gd name="T18" fmla="*/ 13 w 20"/>
                  <a:gd name="T19" fmla="*/ 2 h 31"/>
                  <a:gd name="T20" fmla="*/ 16 w 20"/>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1">
                    <a:moveTo>
                      <a:pt x="16" y="0"/>
                    </a:moveTo>
                    <a:cubicBezTo>
                      <a:pt x="16" y="7"/>
                      <a:pt x="16" y="13"/>
                      <a:pt x="20" y="15"/>
                    </a:cubicBezTo>
                    <a:cubicBezTo>
                      <a:pt x="20" y="17"/>
                      <a:pt x="17" y="17"/>
                      <a:pt x="14" y="17"/>
                    </a:cubicBezTo>
                    <a:cubicBezTo>
                      <a:pt x="18" y="20"/>
                      <a:pt x="13" y="23"/>
                      <a:pt x="14" y="30"/>
                    </a:cubicBezTo>
                    <a:cubicBezTo>
                      <a:pt x="9" y="31"/>
                      <a:pt x="10" y="25"/>
                      <a:pt x="5" y="25"/>
                    </a:cubicBezTo>
                    <a:cubicBezTo>
                      <a:pt x="4" y="21"/>
                      <a:pt x="7" y="20"/>
                      <a:pt x="7" y="17"/>
                    </a:cubicBezTo>
                    <a:cubicBezTo>
                      <a:pt x="7" y="16"/>
                      <a:pt x="4" y="14"/>
                      <a:pt x="7" y="13"/>
                    </a:cubicBezTo>
                    <a:cubicBezTo>
                      <a:pt x="7" y="11"/>
                      <a:pt x="5" y="12"/>
                      <a:pt x="5" y="13"/>
                    </a:cubicBezTo>
                    <a:cubicBezTo>
                      <a:pt x="0" y="13"/>
                      <a:pt x="5" y="6"/>
                      <a:pt x="9" y="8"/>
                    </a:cubicBezTo>
                    <a:cubicBezTo>
                      <a:pt x="9" y="5"/>
                      <a:pt x="11" y="3"/>
                      <a:pt x="13" y="2"/>
                    </a:cubicBezTo>
                    <a:cubicBezTo>
                      <a:pt x="13" y="2"/>
                      <a:pt x="14" y="0"/>
                      <a:pt x="16"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5" name="íṥľíḍé">
                <a:extLst>
                  <a:ext uri="{FF2B5EF4-FFF2-40B4-BE49-F238E27FC236}">
                    <a16:creationId xmlns:a16="http://schemas.microsoft.com/office/drawing/2014/main" id="{BF273DF9-3D62-4388-8B95-47928B424F13}"/>
                  </a:ext>
                </a:extLst>
              </p:cNvPr>
              <p:cNvSpPr/>
              <p:nvPr/>
            </p:nvSpPr>
            <p:spPr bwMode="auto">
              <a:xfrm>
                <a:off x="7589054" y="2074812"/>
                <a:ext cx="30817" cy="28016"/>
              </a:xfrm>
              <a:custGeom>
                <a:avLst/>
                <a:gdLst>
                  <a:gd name="T0" fmla="*/ 9 w 15"/>
                  <a:gd name="T1" fmla="*/ 0 h 13"/>
                  <a:gd name="T2" fmla="*/ 15 w 15"/>
                  <a:gd name="T3" fmla="*/ 6 h 13"/>
                  <a:gd name="T4" fmla="*/ 13 w 15"/>
                  <a:gd name="T5" fmla="*/ 7 h 13"/>
                  <a:gd name="T6" fmla="*/ 1 w 15"/>
                  <a:gd name="T7" fmla="*/ 13 h 13"/>
                  <a:gd name="T8" fmla="*/ 9 w 15"/>
                  <a:gd name="T9" fmla="*/ 0 h 13"/>
                </a:gdLst>
                <a:ahLst/>
                <a:cxnLst>
                  <a:cxn ang="0">
                    <a:pos x="T0" y="T1"/>
                  </a:cxn>
                  <a:cxn ang="0">
                    <a:pos x="T2" y="T3"/>
                  </a:cxn>
                  <a:cxn ang="0">
                    <a:pos x="T4" y="T5"/>
                  </a:cxn>
                  <a:cxn ang="0">
                    <a:pos x="T6" y="T7"/>
                  </a:cxn>
                  <a:cxn ang="0">
                    <a:pos x="T8" y="T9"/>
                  </a:cxn>
                </a:cxnLst>
                <a:rect l="0" t="0" r="r" b="b"/>
                <a:pathLst>
                  <a:path w="15" h="13">
                    <a:moveTo>
                      <a:pt x="9" y="0"/>
                    </a:moveTo>
                    <a:cubicBezTo>
                      <a:pt x="13" y="0"/>
                      <a:pt x="15" y="2"/>
                      <a:pt x="15" y="6"/>
                    </a:cubicBezTo>
                    <a:cubicBezTo>
                      <a:pt x="11" y="5"/>
                      <a:pt x="11" y="7"/>
                      <a:pt x="13" y="7"/>
                    </a:cubicBezTo>
                    <a:cubicBezTo>
                      <a:pt x="11" y="9"/>
                      <a:pt x="6" y="12"/>
                      <a:pt x="1" y="13"/>
                    </a:cubicBezTo>
                    <a:cubicBezTo>
                      <a:pt x="0" y="5"/>
                      <a:pt x="9" y="7"/>
                      <a:pt x="9"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6" name="îṣḻíďé">
                <a:extLst>
                  <a:ext uri="{FF2B5EF4-FFF2-40B4-BE49-F238E27FC236}">
                    <a16:creationId xmlns:a16="http://schemas.microsoft.com/office/drawing/2014/main" id="{24ECB43E-A795-4901-9A6B-A3F64571F552}"/>
                  </a:ext>
                </a:extLst>
              </p:cNvPr>
              <p:cNvSpPr/>
              <p:nvPr/>
            </p:nvSpPr>
            <p:spPr bwMode="auto">
              <a:xfrm>
                <a:off x="7675902" y="2175669"/>
                <a:ext cx="21012" cy="39222"/>
              </a:xfrm>
              <a:custGeom>
                <a:avLst/>
                <a:gdLst>
                  <a:gd name="T0" fmla="*/ 2 w 10"/>
                  <a:gd name="T1" fmla="*/ 0 h 19"/>
                  <a:gd name="T2" fmla="*/ 10 w 10"/>
                  <a:gd name="T3" fmla="*/ 6 h 19"/>
                  <a:gd name="T4" fmla="*/ 0 w 10"/>
                  <a:gd name="T5" fmla="*/ 17 h 19"/>
                  <a:gd name="T6" fmla="*/ 4 w 10"/>
                  <a:gd name="T7" fmla="*/ 15 h 19"/>
                  <a:gd name="T8" fmla="*/ 2 w 10"/>
                  <a:gd name="T9" fmla="*/ 0 h 19"/>
                </a:gdLst>
                <a:ahLst/>
                <a:cxnLst>
                  <a:cxn ang="0">
                    <a:pos x="T0" y="T1"/>
                  </a:cxn>
                  <a:cxn ang="0">
                    <a:pos x="T2" y="T3"/>
                  </a:cxn>
                  <a:cxn ang="0">
                    <a:pos x="T4" y="T5"/>
                  </a:cxn>
                  <a:cxn ang="0">
                    <a:pos x="T6" y="T7"/>
                  </a:cxn>
                  <a:cxn ang="0">
                    <a:pos x="T8" y="T9"/>
                  </a:cxn>
                </a:cxnLst>
                <a:rect l="0" t="0" r="r" b="b"/>
                <a:pathLst>
                  <a:path w="10" h="19">
                    <a:moveTo>
                      <a:pt x="2" y="0"/>
                    </a:moveTo>
                    <a:cubicBezTo>
                      <a:pt x="7" y="0"/>
                      <a:pt x="4" y="8"/>
                      <a:pt x="10" y="6"/>
                    </a:cubicBezTo>
                    <a:cubicBezTo>
                      <a:pt x="8" y="11"/>
                      <a:pt x="9" y="19"/>
                      <a:pt x="0" y="17"/>
                    </a:cubicBezTo>
                    <a:cubicBezTo>
                      <a:pt x="0" y="15"/>
                      <a:pt x="3" y="16"/>
                      <a:pt x="4" y="15"/>
                    </a:cubicBezTo>
                    <a:cubicBezTo>
                      <a:pt x="1" y="8"/>
                      <a:pt x="1" y="10"/>
                      <a:pt x="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7" name="ïşľide">
                <a:extLst>
                  <a:ext uri="{FF2B5EF4-FFF2-40B4-BE49-F238E27FC236}">
                    <a16:creationId xmlns:a16="http://schemas.microsoft.com/office/drawing/2014/main" id="{EBC38534-F584-4151-B488-9FFE32DE658C}"/>
                  </a:ext>
                </a:extLst>
              </p:cNvPr>
              <p:cNvSpPr/>
              <p:nvPr/>
            </p:nvSpPr>
            <p:spPr bwMode="auto">
              <a:xfrm>
                <a:off x="7556835" y="2185475"/>
                <a:ext cx="79845" cy="25214"/>
              </a:xfrm>
              <a:custGeom>
                <a:avLst/>
                <a:gdLst>
                  <a:gd name="T0" fmla="*/ 37 w 38"/>
                  <a:gd name="T1" fmla="*/ 5 h 12"/>
                  <a:gd name="T2" fmla="*/ 26 w 38"/>
                  <a:gd name="T3" fmla="*/ 10 h 12"/>
                  <a:gd name="T4" fmla="*/ 0 w 38"/>
                  <a:gd name="T5" fmla="*/ 12 h 12"/>
                  <a:gd name="T6" fmla="*/ 31 w 38"/>
                  <a:gd name="T7" fmla="*/ 3 h 12"/>
                  <a:gd name="T8" fmla="*/ 37 w 38"/>
                  <a:gd name="T9" fmla="*/ 5 h 12"/>
                </a:gdLst>
                <a:ahLst/>
                <a:cxnLst>
                  <a:cxn ang="0">
                    <a:pos x="T0" y="T1"/>
                  </a:cxn>
                  <a:cxn ang="0">
                    <a:pos x="T2" y="T3"/>
                  </a:cxn>
                  <a:cxn ang="0">
                    <a:pos x="T4" y="T5"/>
                  </a:cxn>
                  <a:cxn ang="0">
                    <a:pos x="T6" y="T7"/>
                  </a:cxn>
                  <a:cxn ang="0">
                    <a:pos x="T8" y="T9"/>
                  </a:cxn>
                </a:cxnLst>
                <a:rect l="0" t="0" r="r" b="b"/>
                <a:pathLst>
                  <a:path w="38" h="12">
                    <a:moveTo>
                      <a:pt x="37" y="5"/>
                    </a:moveTo>
                    <a:cubicBezTo>
                      <a:pt x="38" y="10"/>
                      <a:pt x="30" y="10"/>
                      <a:pt x="26" y="10"/>
                    </a:cubicBezTo>
                    <a:cubicBezTo>
                      <a:pt x="18" y="11"/>
                      <a:pt x="7" y="9"/>
                      <a:pt x="0" y="12"/>
                    </a:cubicBezTo>
                    <a:cubicBezTo>
                      <a:pt x="1" y="0"/>
                      <a:pt x="27" y="12"/>
                      <a:pt x="31" y="3"/>
                    </a:cubicBezTo>
                    <a:cubicBezTo>
                      <a:pt x="33" y="4"/>
                      <a:pt x="34" y="5"/>
                      <a:pt x="37" y="5"/>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8" name="iş1îde">
                <a:extLst>
                  <a:ext uri="{FF2B5EF4-FFF2-40B4-BE49-F238E27FC236}">
                    <a16:creationId xmlns:a16="http://schemas.microsoft.com/office/drawing/2014/main" id="{E179DFE9-D2F9-400A-809A-48865E158793}"/>
                  </a:ext>
                </a:extLst>
              </p:cNvPr>
              <p:cNvSpPr/>
              <p:nvPr/>
            </p:nvSpPr>
            <p:spPr bwMode="auto">
              <a:xfrm>
                <a:off x="7727731" y="2216292"/>
                <a:ext cx="50428" cy="32218"/>
              </a:xfrm>
              <a:custGeom>
                <a:avLst/>
                <a:gdLst>
                  <a:gd name="T0" fmla="*/ 24 w 24"/>
                  <a:gd name="T1" fmla="*/ 10 h 15"/>
                  <a:gd name="T2" fmla="*/ 20 w 24"/>
                  <a:gd name="T3" fmla="*/ 14 h 15"/>
                  <a:gd name="T4" fmla="*/ 9 w 24"/>
                  <a:gd name="T5" fmla="*/ 14 h 15"/>
                  <a:gd name="T6" fmla="*/ 7 w 24"/>
                  <a:gd name="T7" fmla="*/ 12 h 15"/>
                  <a:gd name="T8" fmla="*/ 0 w 24"/>
                  <a:gd name="T9" fmla="*/ 7 h 15"/>
                  <a:gd name="T10" fmla="*/ 9 w 24"/>
                  <a:gd name="T11" fmla="*/ 3 h 15"/>
                  <a:gd name="T12" fmla="*/ 15 w 24"/>
                  <a:gd name="T13" fmla="*/ 1 h 15"/>
                  <a:gd name="T14" fmla="*/ 15 w 24"/>
                  <a:gd name="T15" fmla="*/ 3 h 15"/>
                  <a:gd name="T16" fmla="*/ 16 w 24"/>
                  <a:gd name="T17" fmla="*/ 1 h 15"/>
                  <a:gd name="T18" fmla="*/ 24 w 2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5">
                    <a:moveTo>
                      <a:pt x="24" y="10"/>
                    </a:moveTo>
                    <a:cubicBezTo>
                      <a:pt x="22" y="11"/>
                      <a:pt x="21" y="12"/>
                      <a:pt x="20" y="14"/>
                    </a:cubicBezTo>
                    <a:cubicBezTo>
                      <a:pt x="16" y="11"/>
                      <a:pt x="13" y="15"/>
                      <a:pt x="9" y="14"/>
                    </a:cubicBezTo>
                    <a:cubicBezTo>
                      <a:pt x="8" y="14"/>
                      <a:pt x="9" y="12"/>
                      <a:pt x="7" y="12"/>
                    </a:cubicBezTo>
                    <a:cubicBezTo>
                      <a:pt x="5" y="12"/>
                      <a:pt x="3" y="8"/>
                      <a:pt x="0" y="7"/>
                    </a:cubicBezTo>
                    <a:cubicBezTo>
                      <a:pt x="0" y="4"/>
                      <a:pt x="6" y="5"/>
                      <a:pt x="9" y="3"/>
                    </a:cubicBezTo>
                    <a:cubicBezTo>
                      <a:pt x="9" y="3"/>
                      <a:pt x="14" y="0"/>
                      <a:pt x="15" y="1"/>
                    </a:cubicBezTo>
                    <a:cubicBezTo>
                      <a:pt x="15" y="1"/>
                      <a:pt x="15" y="3"/>
                      <a:pt x="15" y="3"/>
                    </a:cubicBezTo>
                    <a:cubicBezTo>
                      <a:pt x="16" y="3"/>
                      <a:pt x="17" y="1"/>
                      <a:pt x="16" y="1"/>
                    </a:cubicBezTo>
                    <a:cubicBezTo>
                      <a:pt x="20" y="2"/>
                      <a:pt x="23" y="6"/>
                      <a:pt x="24" y="1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49" name="ïṩľíḓe">
                <a:extLst>
                  <a:ext uri="{FF2B5EF4-FFF2-40B4-BE49-F238E27FC236}">
                    <a16:creationId xmlns:a16="http://schemas.microsoft.com/office/drawing/2014/main" id="{9065EC2F-E9B9-40ED-8396-73D61FE0BD1B}"/>
                  </a:ext>
                </a:extLst>
              </p:cNvPr>
              <p:cNvSpPr/>
              <p:nvPr/>
            </p:nvSpPr>
            <p:spPr bwMode="auto">
              <a:xfrm>
                <a:off x="7754346" y="2233101"/>
                <a:ext cx="282958" cy="149884"/>
              </a:xfrm>
              <a:custGeom>
                <a:avLst/>
                <a:gdLst>
                  <a:gd name="T0" fmla="*/ 44 w 136"/>
                  <a:gd name="T1" fmla="*/ 36 h 72"/>
                  <a:gd name="T2" fmla="*/ 37 w 136"/>
                  <a:gd name="T3" fmla="*/ 32 h 72"/>
                  <a:gd name="T4" fmla="*/ 33 w 136"/>
                  <a:gd name="T5" fmla="*/ 25 h 72"/>
                  <a:gd name="T6" fmla="*/ 13 w 136"/>
                  <a:gd name="T7" fmla="*/ 19 h 72"/>
                  <a:gd name="T8" fmla="*/ 2 w 136"/>
                  <a:gd name="T9" fmla="*/ 19 h 72"/>
                  <a:gd name="T10" fmla="*/ 0 w 136"/>
                  <a:gd name="T11" fmla="*/ 12 h 72"/>
                  <a:gd name="T12" fmla="*/ 5 w 136"/>
                  <a:gd name="T13" fmla="*/ 12 h 72"/>
                  <a:gd name="T14" fmla="*/ 11 w 136"/>
                  <a:gd name="T15" fmla="*/ 10 h 72"/>
                  <a:gd name="T16" fmla="*/ 20 w 136"/>
                  <a:gd name="T17" fmla="*/ 13 h 72"/>
                  <a:gd name="T18" fmla="*/ 28 w 136"/>
                  <a:gd name="T19" fmla="*/ 8 h 72"/>
                  <a:gd name="T20" fmla="*/ 43 w 136"/>
                  <a:gd name="T21" fmla="*/ 2 h 72"/>
                  <a:gd name="T22" fmla="*/ 46 w 136"/>
                  <a:gd name="T23" fmla="*/ 6 h 72"/>
                  <a:gd name="T24" fmla="*/ 61 w 136"/>
                  <a:gd name="T25" fmla="*/ 12 h 72"/>
                  <a:gd name="T26" fmla="*/ 65 w 136"/>
                  <a:gd name="T27" fmla="*/ 10 h 72"/>
                  <a:gd name="T28" fmla="*/ 69 w 136"/>
                  <a:gd name="T29" fmla="*/ 13 h 72"/>
                  <a:gd name="T30" fmla="*/ 78 w 136"/>
                  <a:gd name="T31" fmla="*/ 13 h 72"/>
                  <a:gd name="T32" fmla="*/ 85 w 136"/>
                  <a:gd name="T33" fmla="*/ 17 h 72"/>
                  <a:gd name="T34" fmla="*/ 85 w 136"/>
                  <a:gd name="T35" fmla="*/ 23 h 72"/>
                  <a:gd name="T36" fmla="*/ 89 w 136"/>
                  <a:gd name="T37" fmla="*/ 21 h 72"/>
                  <a:gd name="T38" fmla="*/ 91 w 136"/>
                  <a:gd name="T39" fmla="*/ 27 h 72"/>
                  <a:gd name="T40" fmla="*/ 100 w 136"/>
                  <a:gd name="T41" fmla="*/ 32 h 72"/>
                  <a:gd name="T42" fmla="*/ 115 w 136"/>
                  <a:gd name="T43" fmla="*/ 38 h 72"/>
                  <a:gd name="T44" fmla="*/ 113 w 136"/>
                  <a:gd name="T45" fmla="*/ 43 h 72"/>
                  <a:gd name="T46" fmla="*/ 119 w 136"/>
                  <a:gd name="T47" fmla="*/ 47 h 72"/>
                  <a:gd name="T48" fmla="*/ 119 w 136"/>
                  <a:gd name="T49" fmla="*/ 51 h 72"/>
                  <a:gd name="T50" fmla="*/ 126 w 136"/>
                  <a:gd name="T51" fmla="*/ 58 h 72"/>
                  <a:gd name="T52" fmla="*/ 136 w 136"/>
                  <a:gd name="T53" fmla="*/ 68 h 72"/>
                  <a:gd name="T54" fmla="*/ 123 w 136"/>
                  <a:gd name="T55" fmla="*/ 68 h 72"/>
                  <a:gd name="T56" fmla="*/ 112 w 136"/>
                  <a:gd name="T57" fmla="*/ 60 h 72"/>
                  <a:gd name="T58" fmla="*/ 108 w 136"/>
                  <a:gd name="T59" fmla="*/ 56 h 72"/>
                  <a:gd name="T60" fmla="*/ 106 w 136"/>
                  <a:gd name="T61" fmla="*/ 54 h 72"/>
                  <a:gd name="T62" fmla="*/ 100 w 136"/>
                  <a:gd name="T63" fmla="*/ 49 h 72"/>
                  <a:gd name="T64" fmla="*/ 85 w 136"/>
                  <a:gd name="T65" fmla="*/ 47 h 72"/>
                  <a:gd name="T66" fmla="*/ 78 w 136"/>
                  <a:gd name="T67" fmla="*/ 64 h 72"/>
                  <a:gd name="T68" fmla="*/ 67 w 136"/>
                  <a:gd name="T69" fmla="*/ 60 h 72"/>
                  <a:gd name="T70" fmla="*/ 61 w 136"/>
                  <a:gd name="T71" fmla="*/ 58 h 72"/>
                  <a:gd name="T72" fmla="*/ 54 w 136"/>
                  <a:gd name="T73" fmla="*/ 49 h 72"/>
                  <a:gd name="T74" fmla="*/ 46 w 136"/>
                  <a:gd name="T75" fmla="*/ 56 h 72"/>
                  <a:gd name="T76" fmla="*/ 41 w 136"/>
                  <a:gd name="T77" fmla="*/ 53 h 72"/>
                  <a:gd name="T78" fmla="*/ 46 w 136"/>
                  <a:gd name="T79" fmla="*/ 47 h 72"/>
                  <a:gd name="T80" fmla="*/ 50 w 136"/>
                  <a:gd name="T81" fmla="*/ 40 h 72"/>
                  <a:gd name="T82" fmla="*/ 48 w 136"/>
                  <a:gd name="T83" fmla="*/ 43 h 72"/>
                  <a:gd name="T84" fmla="*/ 44 w 136"/>
                  <a:gd name="T8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72">
                    <a:moveTo>
                      <a:pt x="44" y="36"/>
                    </a:moveTo>
                    <a:cubicBezTo>
                      <a:pt x="41" y="36"/>
                      <a:pt x="42" y="31"/>
                      <a:pt x="37" y="32"/>
                    </a:cubicBezTo>
                    <a:cubicBezTo>
                      <a:pt x="36" y="29"/>
                      <a:pt x="34" y="27"/>
                      <a:pt x="33" y="25"/>
                    </a:cubicBezTo>
                    <a:cubicBezTo>
                      <a:pt x="25" y="24"/>
                      <a:pt x="17" y="23"/>
                      <a:pt x="13" y="19"/>
                    </a:cubicBezTo>
                    <a:cubicBezTo>
                      <a:pt x="7" y="21"/>
                      <a:pt x="9" y="19"/>
                      <a:pt x="2" y="19"/>
                    </a:cubicBezTo>
                    <a:cubicBezTo>
                      <a:pt x="1" y="16"/>
                      <a:pt x="3" y="12"/>
                      <a:pt x="0" y="12"/>
                    </a:cubicBezTo>
                    <a:cubicBezTo>
                      <a:pt x="1" y="8"/>
                      <a:pt x="3" y="12"/>
                      <a:pt x="5" y="12"/>
                    </a:cubicBezTo>
                    <a:cubicBezTo>
                      <a:pt x="8" y="11"/>
                      <a:pt x="9" y="9"/>
                      <a:pt x="11" y="10"/>
                    </a:cubicBezTo>
                    <a:cubicBezTo>
                      <a:pt x="15" y="10"/>
                      <a:pt x="17" y="13"/>
                      <a:pt x="20" y="13"/>
                    </a:cubicBezTo>
                    <a:cubicBezTo>
                      <a:pt x="24" y="15"/>
                      <a:pt x="25" y="9"/>
                      <a:pt x="28" y="8"/>
                    </a:cubicBezTo>
                    <a:cubicBezTo>
                      <a:pt x="32" y="5"/>
                      <a:pt x="39" y="6"/>
                      <a:pt x="43" y="2"/>
                    </a:cubicBezTo>
                    <a:cubicBezTo>
                      <a:pt x="46" y="0"/>
                      <a:pt x="45" y="5"/>
                      <a:pt x="46" y="6"/>
                    </a:cubicBezTo>
                    <a:cubicBezTo>
                      <a:pt x="50" y="8"/>
                      <a:pt x="61" y="5"/>
                      <a:pt x="61" y="12"/>
                    </a:cubicBezTo>
                    <a:cubicBezTo>
                      <a:pt x="63" y="13"/>
                      <a:pt x="65" y="10"/>
                      <a:pt x="65" y="10"/>
                    </a:cubicBezTo>
                    <a:cubicBezTo>
                      <a:pt x="67" y="10"/>
                      <a:pt x="67" y="13"/>
                      <a:pt x="69" y="13"/>
                    </a:cubicBezTo>
                    <a:cubicBezTo>
                      <a:pt x="71" y="15"/>
                      <a:pt x="75" y="12"/>
                      <a:pt x="78" y="13"/>
                    </a:cubicBezTo>
                    <a:cubicBezTo>
                      <a:pt x="79" y="14"/>
                      <a:pt x="80" y="19"/>
                      <a:pt x="85" y="17"/>
                    </a:cubicBezTo>
                    <a:cubicBezTo>
                      <a:pt x="88" y="20"/>
                      <a:pt x="86" y="20"/>
                      <a:pt x="85" y="23"/>
                    </a:cubicBezTo>
                    <a:cubicBezTo>
                      <a:pt x="88" y="23"/>
                      <a:pt x="89" y="22"/>
                      <a:pt x="89" y="21"/>
                    </a:cubicBezTo>
                    <a:cubicBezTo>
                      <a:pt x="91" y="21"/>
                      <a:pt x="91" y="24"/>
                      <a:pt x="91" y="27"/>
                    </a:cubicBezTo>
                    <a:cubicBezTo>
                      <a:pt x="93" y="30"/>
                      <a:pt x="97" y="30"/>
                      <a:pt x="100" y="32"/>
                    </a:cubicBezTo>
                    <a:cubicBezTo>
                      <a:pt x="102" y="33"/>
                      <a:pt x="109" y="38"/>
                      <a:pt x="115" y="38"/>
                    </a:cubicBezTo>
                    <a:cubicBezTo>
                      <a:pt x="116" y="41"/>
                      <a:pt x="114" y="41"/>
                      <a:pt x="113" y="43"/>
                    </a:cubicBezTo>
                    <a:cubicBezTo>
                      <a:pt x="114" y="46"/>
                      <a:pt x="118" y="45"/>
                      <a:pt x="119" y="47"/>
                    </a:cubicBezTo>
                    <a:cubicBezTo>
                      <a:pt x="120" y="48"/>
                      <a:pt x="118" y="50"/>
                      <a:pt x="119" y="51"/>
                    </a:cubicBezTo>
                    <a:cubicBezTo>
                      <a:pt x="121" y="53"/>
                      <a:pt x="124" y="55"/>
                      <a:pt x="126" y="58"/>
                    </a:cubicBezTo>
                    <a:cubicBezTo>
                      <a:pt x="129" y="62"/>
                      <a:pt x="131" y="67"/>
                      <a:pt x="136" y="68"/>
                    </a:cubicBezTo>
                    <a:cubicBezTo>
                      <a:pt x="132" y="72"/>
                      <a:pt x="125" y="68"/>
                      <a:pt x="123" y="68"/>
                    </a:cubicBezTo>
                    <a:cubicBezTo>
                      <a:pt x="119" y="67"/>
                      <a:pt x="117" y="65"/>
                      <a:pt x="112" y="60"/>
                    </a:cubicBezTo>
                    <a:cubicBezTo>
                      <a:pt x="110" y="59"/>
                      <a:pt x="109" y="57"/>
                      <a:pt x="108" y="56"/>
                    </a:cubicBezTo>
                    <a:cubicBezTo>
                      <a:pt x="107" y="55"/>
                      <a:pt x="106" y="57"/>
                      <a:pt x="106" y="54"/>
                    </a:cubicBezTo>
                    <a:cubicBezTo>
                      <a:pt x="106" y="54"/>
                      <a:pt x="101" y="49"/>
                      <a:pt x="100" y="49"/>
                    </a:cubicBezTo>
                    <a:cubicBezTo>
                      <a:pt x="96" y="47"/>
                      <a:pt x="90" y="50"/>
                      <a:pt x="85" y="47"/>
                    </a:cubicBezTo>
                    <a:cubicBezTo>
                      <a:pt x="81" y="51"/>
                      <a:pt x="80" y="58"/>
                      <a:pt x="78" y="64"/>
                    </a:cubicBezTo>
                    <a:cubicBezTo>
                      <a:pt x="77" y="61"/>
                      <a:pt x="70" y="62"/>
                      <a:pt x="67" y="60"/>
                    </a:cubicBezTo>
                    <a:cubicBezTo>
                      <a:pt x="65" y="58"/>
                      <a:pt x="68" y="55"/>
                      <a:pt x="61" y="58"/>
                    </a:cubicBezTo>
                    <a:cubicBezTo>
                      <a:pt x="65" y="49"/>
                      <a:pt x="52" y="56"/>
                      <a:pt x="54" y="49"/>
                    </a:cubicBezTo>
                    <a:cubicBezTo>
                      <a:pt x="49" y="50"/>
                      <a:pt x="45" y="50"/>
                      <a:pt x="46" y="56"/>
                    </a:cubicBezTo>
                    <a:cubicBezTo>
                      <a:pt x="44" y="55"/>
                      <a:pt x="44" y="52"/>
                      <a:pt x="41" y="53"/>
                    </a:cubicBezTo>
                    <a:cubicBezTo>
                      <a:pt x="41" y="49"/>
                      <a:pt x="44" y="49"/>
                      <a:pt x="46" y="47"/>
                    </a:cubicBezTo>
                    <a:cubicBezTo>
                      <a:pt x="49" y="45"/>
                      <a:pt x="51" y="45"/>
                      <a:pt x="50" y="40"/>
                    </a:cubicBezTo>
                    <a:cubicBezTo>
                      <a:pt x="49" y="38"/>
                      <a:pt x="48" y="43"/>
                      <a:pt x="48" y="43"/>
                    </a:cubicBezTo>
                    <a:cubicBezTo>
                      <a:pt x="45" y="42"/>
                      <a:pt x="46" y="31"/>
                      <a:pt x="44" y="36"/>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0" name="iṩḻiḍè">
                <a:extLst>
                  <a:ext uri="{FF2B5EF4-FFF2-40B4-BE49-F238E27FC236}">
                    <a16:creationId xmlns:a16="http://schemas.microsoft.com/office/drawing/2014/main" id="{DA20B025-3753-4CC2-8F9E-01B884D2E110}"/>
                  </a:ext>
                </a:extLst>
              </p:cNvPr>
              <p:cNvSpPr/>
              <p:nvPr/>
            </p:nvSpPr>
            <p:spPr bwMode="auto">
              <a:xfrm>
                <a:off x="7688509" y="2252712"/>
                <a:ext cx="29417" cy="23814"/>
              </a:xfrm>
              <a:custGeom>
                <a:avLst/>
                <a:gdLst>
                  <a:gd name="T0" fmla="*/ 13 w 14"/>
                  <a:gd name="T1" fmla="*/ 4 h 12"/>
                  <a:gd name="T2" fmla="*/ 0 w 14"/>
                  <a:gd name="T3" fmla="*/ 6 h 12"/>
                  <a:gd name="T4" fmla="*/ 13 w 14"/>
                  <a:gd name="T5" fmla="*/ 4 h 12"/>
                </a:gdLst>
                <a:ahLst/>
                <a:cxnLst>
                  <a:cxn ang="0">
                    <a:pos x="T0" y="T1"/>
                  </a:cxn>
                  <a:cxn ang="0">
                    <a:pos x="T2" y="T3"/>
                  </a:cxn>
                  <a:cxn ang="0">
                    <a:pos x="T4" y="T5"/>
                  </a:cxn>
                </a:cxnLst>
                <a:rect l="0" t="0" r="r" b="b"/>
                <a:pathLst>
                  <a:path w="14" h="12">
                    <a:moveTo>
                      <a:pt x="13" y="4"/>
                    </a:moveTo>
                    <a:cubicBezTo>
                      <a:pt x="14" y="12"/>
                      <a:pt x="3" y="6"/>
                      <a:pt x="0" y="6"/>
                    </a:cubicBezTo>
                    <a:cubicBezTo>
                      <a:pt x="2" y="4"/>
                      <a:pt x="11" y="0"/>
                      <a:pt x="13" y="4"/>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1" name="ïšľïḓê">
                <a:extLst>
                  <a:ext uri="{FF2B5EF4-FFF2-40B4-BE49-F238E27FC236}">
                    <a16:creationId xmlns:a16="http://schemas.microsoft.com/office/drawing/2014/main" id="{D806896C-4F81-45E0-ADF0-CE8336A9F0EE}"/>
                  </a:ext>
                </a:extLst>
              </p:cNvPr>
              <p:cNvSpPr/>
              <p:nvPr/>
            </p:nvSpPr>
            <p:spPr bwMode="auto">
              <a:xfrm>
                <a:off x="7653490" y="2258315"/>
                <a:ext cx="18211" cy="9806"/>
              </a:xfrm>
              <a:custGeom>
                <a:avLst/>
                <a:gdLst>
                  <a:gd name="T0" fmla="*/ 0 w 9"/>
                  <a:gd name="T1" fmla="*/ 3 h 5"/>
                  <a:gd name="T2" fmla="*/ 6 w 9"/>
                  <a:gd name="T3" fmla="*/ 5 h 5"/>
                  <a:gd name="T4" fmla="*/ 2 w 9"/>
                  <a:gd name="T5" fmla="*/ 5 h 5"/>
                  <a:gd name="T6" fmla="*/ 0 w 9"/>
                  <a:gd name="T7" fmla="*/ 3 h 5"/>
                </a:gdLst>
                <a:ahLst/>
                <a:cxnLst>
                  <a:cxn ang="0">
                    <a:pos x="T0" y="T1"/>
                  </a:cxn>
                  <a:cxn ang="0">
                    <a:pos x="T2" y="T3"/>
                  </a:cxn>
                  <a:cxn ang="0">
                    <a:pos x="T4" y="T5"/>
                  </a:cxn>
                  <a:cxn ang="0">
                    <a:pos x="T6" y="T7"/>
                  </a:cxn>
                </a:cxnLst>
                <a:rect l="0" t="0" r="r" b="b"/>
                <a:pathLst>
                  <a:path w="9" h="5">
                    <a:moveTo>
                      <a:pt x="0" y="3"/>
                    </a:moveTo>
                    <a:cubicBezTo>
                      <a:pt x="0" y="0"/>
                      <a:pt x="9" y="1"/>
                      <a:pt x="6" y="5"/>
                    </a:cubicBezTo>
                    <a:cubicBezTo>
                      <a:pt x="5" y="5"/>
                      <a:pt x="3" y="5"/>
                      <a:pt x="2" y="5"/>
                    </a:cubicBezTo>
                    <a:cubicBezTo>
                      <a:pt x="2" y="4"/>
                      <a:pt x="1" y="3"/>
                      <a:pt x="0"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2" name="iṩlîďe">
                <a:extLst>
                  <a:ext uri="{FF2B5EF4-FFF2-40B4-BE49-F238E27FC236}">
                    <a16:creationId xmlns:a16="http://schemas.microsoft.com/office/drawing/2014/main" id="{8CF94B61-86F5-4B38-BE3D-4AE58F75EC06}"/>
                  </a:ext>
                </a:extLst>
              </p:cNvPr>
              <p:cNvSpPr/>
              <p:nvPr/>
            </p:nvSpPr>
            <p:spPr bwMode="auto">
              <a:xfrm>
                <a:off x="8013490" y="2280728"/>
                <a:ext cx="56031" cy="40623"/>
              </a:xfrm>
              <a:custGeom>
                <a:avLst/>
                <a:gdLst>
                  <a:gd name="T0" fmla="*/ 21 w 27"/>
                  <a:gd name="T1" fmla="*/ 0 h 19"/>
                  <a:gd name="T2" fmla="*/ 27 w 27"/>
                  <a:gd name="T3" fmla="*/ 0 h 19"/>
                  <a:gd name="T4" fmla="*/ 27 w 27"/>
                  <a:gd name="T5" fmla="*/ 5 h 19"/>
                  <a:gd name="T6" fmla="*/ 23 w 27"/>
                  <a:gd name="T7" fmla="*/ 7 h 19"/>
                  <a:gd name="T8" fmla="*/ 23 w 27"/>
                  <a:gd name="T9" fmla="*/ 13 h 19"/>
                  <a:gd name="T10" fmla="*/ 19 w 27"/>
                  <a:gd name="T11" fmla="*/ 15 h 19"/>
                  <a:gd name="T12" fmla="*/ 2 w 27"/>
                  <a:gd name="T13" fmla="*/ 9 h 19"/>
                  <a:gd name="T14" fmla="*/ 21 w 27"/>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9">
                    <a:moveTo>
                      <a:pt x="21" y="0"/>
                    </a:moveTo>
                    <a:cubicBezTo>
                      <a:pt x="23" y="0"/>
                      <a:pt x="25" y="0"/>
                      <a:pt x="27" y="0"/>
                    </a:cubicBezTo>
                    <a:cubicBezTo>
                      <a:pt x="26" y="1"/>
                      <a:pt x="27" y="4"/>
                      <a:pt x="27" y="5"/>
                    </a:cubicBezTo>
                    <a:cubicBezTo>
                      <a:pt x="26" y="7"/>
                      <a:pt x="23" y="6"/>
                      <a:pt x="23" y="7"/>
                    </a:cubicBezTo>
                    <a:cubicBezTo>
                      <a:pt x="22" y="9"/>
                      <a:pt x="26" y="11"/>
                      <a:pt x="23" y="13"/>
                    </a:cubicBezTo>
                    <a:cubicBezTo>
                      <a:pt x="21" y="11"/>
                      <a:pt x="19" y="11"/>
                      <a:pt x="19" y="15"/>
                    </a:cubicBezTo>
                    <a:cubicBezTo>
                      <a:pt x="13" y="13"/>
                      <a:pt x="0" y="19"/>
                      <a:pt x="2" y="9"/>
                    </a:cubicBezTo>
                    <a:cubicBezTo>
                      <a:pt x="12" y="13"/>
                      <a:pt x="18" y="8"/>
                      <a:pt x="21"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3" name="íṩḻíḑe">
                <a:extLst>
                  <a:ext uri="{FF2B5EF4-FFF2-40B4-BE49-F238E27FC236}">
                    <a16:creationId xmlns:a16="http://schemas.microsoft.com/office/drawing/2014/main" id="{FDDC870C-AD21-4837-8BA7-8DC331065841}"/>
                  </a:ext>
                </a:extLst>
              </p:cNvPr>
              <p:cNvSpPr/>
              <p:nvPr/>
            </p:nvSpPr>
            <p:spPr bwMode="auto">
              <a:xfrm>
                <a:off x="7509209" y="2340961"/>
                <a:ext cx="30817" cy="15409"/>
              </a:xfrm>
              <a:custGeom>
                <a:avLst/>
                <a:gdLst>
                  <a:gd name="T0" fmla="*/ 15 w 15"/>
                  <a:gd name="T1" fmla="*/ 1 h 7"/>
                  <a:gd name="T2" fmla="*/ 0 w 15"/>
                  <a:gd name="T3" fmla="*/ 6 h 7"/>
                  <a:gd name="T4" fmla="*/ 15 w 15"/>
                  <a:gd name="T5" fmla="*/ 1 h 7"/>
                </a:gdLst>
                <a:ahLst/>
                <a:cxnLst>
                  <a:cxn ang="0">
                    <a:pos x="T0" y="T1"/>
                  </a:cxn>
                  <a:cxn ang="0">
                    <a:pos x="T2" y="T3"/>
                  </a:cxn>
                  <a:cxn ang="0">
                    <a:pos x="T4" y="T5"/>
                  </a:cxn>
                </a:cxnLst>
                <a:rect l="0" t="0" r="r" b="b"/>
                <a:pathLst>
                  <a:path w="15" h="7">
                    <a:moveTo>
                      <a:pt x="15" y="1"/>
                    </a:moveTo>
                    <a:cubicBezTo>
                      <a:pt x="12" y="4"/>
                      <a:pt x="8" y="7"/>
                      <a:pt x="0" y="6"/>
                    </a:cubicBezTo>
                    <a:cubicBezTo>
                      <a:pt x="1" y="0"/>
                      <a:pt x="9" y="1"/>
                      <a:pt x="15"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4" name="ïŝľiḍê">
                <a:extLst>
                  <a:ext uri="{FF2B5EF4-FFF2-40B4-BE49-F238E27FC236}">
                    <a16:creationId xmlns:a16="http://schemas.microsoft.com/office/drawing/2014/main" id="{F66E8267-AFE1-4DB3-B94A-EC6253E824F9}"/>
                  </a:ext>
                </a:extLst>
              </p:cNvPr>
              <p:cNvSpPr/>
              <p:nvPr/>
            </p:nvSpPr>
            <p:spPr bwMode="auto">
              <a:xfrm>
                <a:off x="7556835" y="2340961"/>
                <a:ext cx="32218" cy="11206"/>
              </a:xfrm>
              <a:custGeom>
                <a:avLst/>
                <a:gdLst>
                  <a:gd name="T0" fmla="*/ 15 w 15"/>
                  <a:gd name="T1" fmla="*/ 1 h 5"/>
                  <a:gd name="T2" fmla="*/ 0 w 15"/>
                  <a:gd name="T3" fmla="*/ 4 h 5"/>
                  <a:gd name="T4" fmla="*/ 15 w 15"/>
                  <a:gd name="T5" fmla="*/ 1 h 5"/>
                </a:gdLst>
                <a:ahLst/>
                <a:cxnLst>
                  <a:cxn ang="0">
                    <a:pos x="T0" y="T1"/>
                  </a:cxn>
                  <a:cxn ang="0">
                    <a:pos x="T2" y="T3"/>
                  </a:cxn>
                  <a:cxn ang="0">
                    <a:pos x="T4" y="T5"/>
                  </a:cxn>
                </a:cxnLst>
                <a:rect l="0" t="0" r="r" b="b"/>
                <a:pathLst>
                  <a:path w="15" h="5">
                    <a:moveTo>
                      <a:pt x="15" y="1"/>
                    </a:moveTo>
                    <a:cubicBezTo>
                      <a:pt x="13" y="5"/>
                      <a:pt x="6" y="4"/>
                      <a:pt x="0" y="4"/>
                    </a:cubicBezTo>
                    <a:cubicBezTo>
                      <a:pt x="2" y="0"/>
                      <a:pt x="8" y="0"/>
                      <a:pt x="15"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5" name="í$ḻïḋè">
                <a:extLst>
                  <a:ext uri="{FF2B5EF4-FFF2-40B4-BE49-F238E27FC236}">
                    <a16:creationId xmlns:a16="http://schemas.microsoft.com/office/drawing/2014/main" id="{0251709E-680F-48D6-81A2-EA1FC4D3B009}"/>
                  </a:ext>
                </a:extLst>
              </p:cNvPr>
              <p:cNvSpPr/>
              <p:nvPr/>
            </p:nvSpPr>
            <p:spPr bwMode="auto">
              <a:xfrm>
                <a:off x="7615668" y="2340961"/>
                <a:ext cx="51829" cy="33619"/>
              </a:xfrm>
              <a:custGeom>
                <a:avLst/>
                <a:gdLst>
                  <a:gd name="T0" fmla="*/ 24 w 25"/>
                  <a:gd name="T1" fmla="*/ 1 h 16"/>
                  <a:gd name="T2" fmla="*/ 22 w 25"/>
                  <a:gd name="T3" fmla="*/ 8 h 16"/>
                  <a:gd name="T4" fmla="*/ 18 w 25"/>
                  <a:gd name="T5" fmla="*/ 8 h 16"/>
                  <a:gd name="T6" fmla="*/ 2 w 25"/>
                  <a:gd name="T7" fmla="*/ 16 h 16"/>
                  <a:gd name="T8" fmla="*/ 7 w 25"/>
                  <a:gd name="T9" fmla="*/ 10 h 16"/>
                  <a:gd name="T10" fmla="*/ 11 w 25"/>
                  <a:gd name="T11" fmla="*/ 6 h 16"/>
                  <a:gd name="T12" fmla="*/ 15 w 25"/>
                  <a:gd name="T13" fmla="*/ 2 h 16"/>
                  <a:gd name="T14" fmla="*/ 24 w 2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24" y="1"/>
                    </a:moveTo>
                    <a:cubicBezTo>
                      <a:pt x="25" y="4"/>
                      <a:pt x="23" y="7"/>
                      <a:pt x="22" y="8"/>
                    </a:cubicBezTo>
                    <a:cubicBezTo>
                      <a:pt x="21" y="9"/>
                      <a:pt x="19" y="7"/>
                      <a:pt x="18" y="8"/>
                    </a:cubicBezTo>
                    <a:cubicBezTo>
                      <a:pt x="16" y="11"/>
                      <a:pt x="10" y="16"/>
                      <a:pt x="2" y="16"/>
                    </a:cubicBezTo>
                    <a:cubicBezTo>
                      <a:pt x="0" y="11"/>
                      <a:pt x="5" y="11"/>
                      <a:pt x="7" y="10"/>
                    </a:cubicBezTo>
                    <a:cubicBezTo>
                      <a:pt x="8" y="9"/>
                      <a:pt x="10" y="7"/>
                      <a:pt x="11" y="6"/>
                    </a:cubicBezTo>
                    <a:cubicBezTo>
                      <a:pt x="12" y="5"/>
                      <a:pt x="14" y="5"/>
                      <a:pt x="15" y="2"/>
                    </a:cubicBezTo>
                    <a:cubicBezTo>
                      <a:pt x="20" y="4"/>
                      <a:pt x="19" y="0"/>
                      <a:pt x="24"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6" name="îṣľide">
                <a:extLst>
                  <a:ext uri="{FF2B5EF4-FFF2-40B4-BE49-F238E27FC236}">
                    <a16:creationId xmlns:a16="http://schemas.microsoft.com/office/drawing/2014/main" id="{FE0013E3-913A-4BB8-A52E-EF7AF18FE668}"/>
                  </a:ext>
                </a:extLst>
              </p:cNvPr>
              <p:cNvSpPr/>
              <p:nvPr/>
            </p:nvSpPr>
            <p:spPr bwMode="auto">
              <a:xfrm>
                <a:off x="8401508" y="2785009"/>
                <a:ext cx="28016" cy="39222"/>
              </a:xfrm>
              <a:custGeom>
                <a:avLst/>
                <a:gdLst>
                  <a:gd name="T0" fmla="*/ 2 w 13"/>
                  <a:gd name="T1" fmla="*/ 0 h 19"/>
                  <a:gd name="T2" fmla="*/ 4 w 13"/>
                  <a:gd name="T3" fmla="*/ 4 h 19"/>
                  <a:gd name="T4" fmla="*/ 9 w 13"/>
                  <a:gd name="T5" fmla="*/ 9 h 19"/>
                  <a:gd name="T6" fmla="*/ 11 w 13"/>
                  <a:gd name="T7" fmla="*/ 19 h 19"/>
                  <a:gd name="T8" fmla="*/ 6 w 13"/>
                  <a:gd name="T9" fmla="*/ 19 h 19"/>
                  <a:gd name="T10" fmla="*/ 0 w 13"/>
                  <a:gd name="T11" fmla="*/ 4 h 19"/>
                  <a:gd name="T12" fmla="*/ 2 w 1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2" y="0"/>
                    </a:moveTo>
                    <a:cubicBezTo>
                      <a:pt x="4" y="0"/>
                      <a:pt x="3" y="2"/>
                      <a:pt x="4" y="4"/>
                    </a:cubicBezTo>
                    <a:cubicBezTo>
                      <a:pt x="2" y="6"/>
                      <a:pt x="12" y="7"/>
                      <a:pt x="9" y="9"/>
                    </a:cubicBezTo>
                    <a:cubicBezTo>
                      <a:pt x="6" y="13"/>
                      <a:pt x="13" y="10"/>
                      <a:pt x="11" y="19"/>
                    </a:cubicBezTo>
                    <a:cubicBezTo>
                      <a:pt x="8" y="19"/>
                      <a:pt x="6" y="16"/>
                      <a:pt x="6" y="19"/>
                    </a:cubicBezTo>
                    <a:cubicBezTo>
                      <a:pt x="3" y="16"/>
                      <a:pt x="2" y="8"/>
                      <a:pt x="0" y="4"/>
                    </a:cubicBezTo>
                    <a:cubicBezTo>
                      <a:pt x="2" y="4"/>
                      <a:pt x="1" y="2"/>
                      <a:pt x="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7" name="î$liḍé">
                <a:extLst>
                  <a:ext uri="{FF2B5EF4-FFF2-40B4-BE49-F238E27FC236}">
                    <a16:creationId xmlns:a16="http://schemas.microsoft.com/office/drawing/2014/main" id="{CED0115D-B3C3-4D07-AFDB-505F4F8184BB}"/>
                  </a:ext>
                </a:extLst>
              </p:cNvPr>
              <p:cNvSpPr/>
              <p:nvPr/>
            </p:nvSpPr>
            <p:spPr bwMode="auto">
              <a:xfrm>
                <a:off x="8408511" y="2820029"/>
                <a:ext cx="64436" cy="85448"/>
              </a:xfrm>
              <a:custGeom>
                <a:avLst/>
                <a:gdLst>
                  <a:gd name="T0" fmla="*/ 10 w 31"/>
                  <a:gd name="T1" fmla="*/ 0 h 41"/>
                  <a:gd name="T2" fmla="*/ 12 w 31"/>
                  <a:gd name="T3" fmla="*/ 2 h 41"/>
                  <a:gd name="T4" fmla="*/ 16 w 31"/>
                  <a:gd name="T5" fmla="*/ 2 h 41"/>
                  <a:gd name="T6" fmla="*/ 31 w 31"/>
                  <a:gd name="T7" fmla="*/ 9 h 41"/>
                  <a:gd name="T8" fmla="*/ 31 w 31"/>
                  <a:gd name="T9" fmla="*/ 19 h 41"/>
                  <a:gd name="T10" fmla="*/ 25 w 31"/>
                  <a:gd name="T11" fmla="*/ 19 h 41"/>
                  <a:gd name="T12" fmla="*/ 23 w 31"/>
                  <a:gd name="T13" fmla="*/ 22 h 41"/>
                  <a:gd name="T14" fmla="*/ 21 w 31"/>
                  <a:gd name="T15" fmla="*/ 33 h 41"/>
                  <a:gd name="T16" fmla="*/ 19 w 31"/>
                  <a:gd name="T17" fmla="*/ 37 h 41"/>
                  <a:gd name="T18" fmla="*/ 10 w 31"/>
                  <a:gd name="T19" fmla="*/ 39 h 41"/>
                  <a:gd name="T20" fmla="*/ 8 w 31"/>
                  <a:gd name="T21" fmla="*/ 33 h 41"/>
                  <a:gd name="T22" fmla="*/ 12 w 31"/>
                  <a:gd name="T23" fmla="*/ 30 h 41"/>
                  <a:gd name="T24" fmla="*/ 1 w 31"/>
                  <a:gd name="T25" fmla="*/ 24 h 41"/>
                  <a:gd name="T26" fmla="*/ 8 w 31"/>
                  <a:gd name="T27" fmla="*/ 17 h 41"/>
                  <a:gd name="T28" fmla="*/ 10 w 31"/>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1">
                    <a:moveTo>
                      <a:pt x="10" y="0"/>
                    </a:moveTo>
                    <a:cubicBezTo>
                      <a:pt x="12" y="0"/>
                      <a:pt x="12" y="1"/>
                      <a:pt x="12" y="2"/>
                    </a:cubicBezTo>
                    <a:cubicBezTo>
                      <a:pt x="12" y="5"/>
                      <a:pt x="16" y="2"/>
                      <a:pt x="16" y="2"/>
                    </a:cubicBezTo>
                    <a:cubicBezTo>
                      <a:pt x="21" y="5"/>
                      <a:pt x="19" y="12"/>
                      <a:pt x="31" y="9"/>
                    </a:cubicBezTo>
                    <a:cubicBezTo>
                      <a:pt x="31" y="12"/>
                      <a:pt x="31" y="15"/>
                      <a:pt x="31" y="19"/>
                    </a:cubicBezTo>
                    <a:cubicBezTo>
                      <a:pt x="29" y="19"/>
                      <a:pt x="27" y="19"/>
                      <a:pt x="25" y="19"/>
                    </a:cubicBezTo>
                    <a:cubicBezTo>
                      <a:pt x="25" y="21"/>
                      <a:pt x="25" y="22"/>
                      <a:pt x="23" y="22"/>
                    </a:cubicBezTo>
                    <a:cubicBezTo>
                      <a:pt x="27" y="27"/>
                      <a:pt x="22" y="28"/>
                      <a:pt x="21" y="33"/>
                    </a:cubicBezTo>
                    <a:cubicBezTo>
                      <a:pt x="21" y="35"/>
                      <a:pt x="15" y="36"/>
                      <a:pt x="19" y="37"/>
                    </a:cubicBezTo>
                    <a:cubicBezTo>
                      <a:pt x="20" y="41"/>
                      <a:pt x="13" y="38"/>
                      <a:pt x="10" y="39"/>
                    </a:cubicBezTo>
                    <a:cubicBezTo>
                      <a:pt x="11" y="36"/>
                      <a:pt x="8" y="36"/>
                      <a:pt x="8" y="33"/>
                    </a:cubicBezTo>
                    <a:cubicBezTo>
                      <a:pt x="8" y="30"/>
                      <a:pt x="10" y="30"/>
                      <a:pt x="12" y="30"/>
                    </a:cubicBezTo>
                    <a:cubicBezTo>
                      <a:pt x="9" y="27"/>
                      <a:pt x="8" y="22"/>
                      <a:pt x="1" y="24"/>
                    </a:cubicBezTo>
                    <a:cubicBezTo>
                      <a:pt x="0" y="19"/>
                      <a:pt x="6" y="19"/>
                      <a:pt x="8" y="17"/>
                    </a:cubicBezTo>
                    <a:cubicBezTo>
                      <a:pt x="9" y="7"/>
                      <a:pt x="8" y="7"/>
                      <a:pt x="10"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8" name="ïśļiďe">
                <a:extLst>
                  <a:ext uri="{FF2B5EF4-FFF2-40B4-BE49-F238E27FC236}">
                    <a16:creationId xmlns:a16="http://schemas.microsoft.com/office/drawing/2014/main" id="{6464BEFC-B780-43E4-BA13-6E71AD386126}"/>
                  </a:ext>
                </a:extLst>
              </p:cNvPr>
              <p:cNvSpPr/>
              <p:nvPr/>
            </p:nvSpPr>
            <p:spPr bwMode="auto">
              <a:xfrm>
                <a:off x="7957459" y="2890068"/>
                <a:ext cx="51829" cy="56031"/>
              </a:xfrm>
              <a:custGeom>
                <a:avLst/>
                <a:gdLst>
                  <a:gd name="T0" fmla="*/ 24 w 25"/>
                  <a:gd name="T1" fmla="*/ 1 h 27"/>
                  <a:gd name="T2" fmla="*/ 24 w 25"/>
                  <a:gd name="T3" fmla="*/ 12 h 27"/>
                  <a:gd name="T4" fmla="*/ 22 w 25"/>
                  <a:gd name="T5" fmla="*/ 9 h 27"/>
                  <a:gd name="T6" fmla="*/ 20 w 25"/>
                  <a:gd name="T7" fmla="*/ 11 h 27"/>
                  <a:gd name="T8" fmla="*/ 20 w 25"/>
                  <a:gd name="T9" fmla="*/ 20 h 27"/>
                  <a:gd name="T10" fmla="*/ 16 w 25"/>
                  <a:gd name="T11" fmla="*/ 20 h 27"/>
                  <a:gd name="T12" fmla="*/ 16 w 25"/>
                  <a:gd name="T13" fmla="*/ 24 h 27"/>
                  <a:gd name="T14" fmla="*/ 11 w 25"/>
                  <a:gd name="T15" fmla="*/ 27 h 27"/>
                  <a:gd name="T16" fmla="*/ 7 w 25"/>
                  <a:gd name="T17" fmla="*/ 22 h 27"/>
                  <a:gd name="T18" fmla="*/ 3 w 25"/>
                  <a:gd name="T19" fmla="*/ 18 h 27"/>
                  <a:gd name="T20" fmla="*/ 0 w 25"/>
                  <a:gd name="T21" fmla="*/ 7 h 27"/>
                  <a:gd name="T22" fmla="*/ 15 w 25"/>
                  <a:gd name="T23" fmla="*/ 3 h 27"/>
                  <a:gd name="T24" fmla="*/ 24 w 25"/>
                  <a:gd name="T2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7">
                    <a:moveTo>
                      <a:pt x="24" y="1"/>
                    </a:moveTo>
                    <a:cubicBezTo>
                      <a:pt x="23" y="5"/>
                      <a:pt x="25" y="8"/>
                      <a:pt x="24" y="12"/>
                    </a:cubicBezTo>
                    <a:cubicBezTo>
                      <a:pt x="24" y="13"/>
                      <a:pt x="22" y="10"/>
                      <a:pt x="22" y="9"/>
                    </a:cubicBezTo>
                    <a:cubicBezTo>
                      <a:pt x="22" y="9"/>
                      <a:pt x="21" y="9"/>
                      <a:pt x="20" y="11"/>
                    </a:cubicBezTo>
                    <a:cubicBezTo>
                      <a:pt x="19" y="13"/>
                      <a:pt x="21" y="17"/>
                      <a:pt x="20" y="20"/>
                    </a:cubicBezTo>
                    <a:cubicBezTo>
                      <a:pt x="20" y="20"/>
                      <a:pt x="17" y="19"/>
                      <a:pt x="16" y="20"/>
                    </a:cubicBezTo>
                    <a:cubicBezTo>
                      <a:pt x="16" y="20"/>
                      <a:pt x="17" y="23"/>
                      <a:pt x="16" y="24"/>
                    </a:cubicBezTo>
                    <a:cubicBezTo>
                      <a:pt x="15" y="25"/>
                      <a:pt x="11" y="24"/>
                      <a:pt x="11" y="27"/>
                    </a:cubicBezTo>
                    <a:cubicBezTo>
                      <a:pt x="9" y="26"/>
                      <a:pt x="8" y="24"/>
                      <a:pt x="7" y="22"/>
                    </a:cubicBezTo>
                    <a:cubicBezTo>
                      <a:pt x="6" y="21"/>
                      <a:pt x="4" y="19"/>
                      <a:pt x="3" y="18"/>
                    </a:cubicBezTo>
                    <a:cubicBezTo>
                      <a:pt x="2" y="14"/>
                      <a:pt x="4" y="9"/>
                      <a:pt x="0" y="7"/>
                    </a:cubicBezTo>
                    <a:cubicBezTo>
                      <a:pt x="2" y="4"/>
                      <a:pt x="9" y="4"/>
                      <a:pt x="15" y="3"/>
                    </a:cubicBezTo>
                    <a:cubicBezTo>
                      <a:pt x="18" y="2"/>
                      <a:pt x="20" y="0"/>
                      <a:pt x="24"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59" name="iṧḻïdê">
                <a:extLst>
                  <a:ext uri="{FF2B5EF4-FFF2-40B4-BE49-F238E27FC236}">
                    <a16:creationId xmlns:a16="http://schemas.microsoft.com/office/drawing/2014/main" id="{027E0C60-60E5-4A82-BBB8-C0DE2EBEBD0E}"/>
                  </a:ext>
                </a:extLst>
              </p:cNvPr>
              <p:cNvSpPr/>
              <p:nvPr/>
            </p:nvSpPr>
            <p:spPr bwMode="auto">
              <a:xfrm>
                <a:off x="4511535" y="414885"/>
                <a:ext cx="952532" cy="710197"/>
              </a:xfrm>
              <a:custGeom>
                <a:avLst/>
                <a:gdLst>
                  <a:gd name="T0" fmla="*/ 325 w 458"/>
                  <a:gd name="T1" fmla="*/ 39 h 342"/>
                  <a:gd name="T2" fmla="*/ 343 w 458"/>
                  <a:gd name="T3" fmla="*/ 40 h 342"/>
                  <a:gd name="T4" fmla="*/ 370 w 458"/>
                  <a:gd name="T5" fmla="*/ 35 h 342"/>
                  <a:gd name="T6" fmla="*/ 384 w 458"/>
                  <a:gd name="T7" fmla="*/ 37 h 342"/>
                  <a:gd name="T8" fmla="*/ 383 w 458"/>
                  <a:gd name="T9" fmla="*/ 42 h 342"/>
                  <a:gd name="T10" fmla="*/ 431 w 458"/>
                  <a:gd name="T11" fmla="*/ 33 h 342"/>
                  <a:gd name="T12" fmla="*/ 457 w 458"/>
                  <a:gd name="T13" fmla="*/ 39 h 342"/>
                  <a:gd name="T14" fmla="*/ 424 w 458"/>
                  <a:gd name="T15" fmla="*/ 55 h 342"/>
                  <a:gd name="T16" fmla="*/ 414 w 458"/>
                  <a:gd name="T17" fmla="*/ 68 h 342"/>
                  <a:gd name="T18" fmla="*/ 397 w 458"/>
                  <a:gd name="T19" fmla="*/ 87 h 342"/>
                  <a:gd name="T20" fmla="*/ 401 w 458"/>
                  <a:gd name="T21" fmla="*/ 104 h 342"/>
                  <a:gd name="T22" fmla="*/ 390 w 458"/>
                  <a:gd name="T23" fmla="*/ 121 h 342"/>
                  <a:gd name="T24" fmla="*/ 403 w 458"/>
                  <a:gd name="T25" fmla="*/ 143 h 342"/>
                  <a:gd name="T26" fmla="*/ 392 w 458"/>
                  <a:gd name="T27" fmla="*/ 160 h 342"/>
                  <a:gd name="T28" fmla="*/ 379 w 458"/>
                  <a:gd name="T29" fmla="*/ 175 h 342"/>
                  <a:gd name="T30" fmla="*/ 397 w 458"/>
                  <a:gd name="T31" fmla="*/ 208 h 342"/>
                  <a:gd name="T32" fmla="*/ 368 w 458"/>
                  <a:gd name="T33" fmla="*/ 204 h 342"/>
                  <a:gd name="T34" fmla="*/ 366 w 458"/>
                  <a:gd name="T35" fmla="*/ 216 h 342"/>
                  <a:gd name="T36" fmla="*/ 353 w 458"/>
                  <a:gd name="T37" fmla="*/ 234 h 342"/>
                  <a:gd name="T38" fmla="*/ 323 w 458"/>
                  <a:gd name="T39" fmla="*/ 242 h 342"/>
                  <a:gd name="T40" fmla="*/ 308 w 458"/>
                  <a:gd name="T41" fmla="*/ 251 h 342"/>
                  <a:gd name="T42" fmla="*/ 299 w 458"/>
                  <a:gd name="T43" fmla="*/ 262 h 342"/>
                  <a:gd name="T44" fmla="*/ 258 w 458"/>
                  <a:gd name="T45" fmla="*/ 273 h 342"/>
                  <a:gd name="T46" fmla="*/ 247 w 458"/>
                  <a:gd name="T47" fmla="*/ 290 h 342"/>
                  <a:gd name="T48" fmla="*/ 235 w 458"/>
                  <a:gd name="T49" fmla="*/ 305 h 342"/>
                  <a:gd name="T50" fmla="*/ 232 w 458"/>
                  <a:gd name="T51" fmla="*/ 320 h 342"/>
                  <a:gd name="T52" fmla="*/ 207 w 458"/>
                  <a:gd name="T53" fmla="*/ 335 h 342"/>
                  <a:gd name="T54" fmla="*/ 181 w 458"/>
                  <a:gd name="T55" fmla="*/ 322 h 342"/>
                  <a:gd name="T56" fmla="*/ 166 w 458"/>
                  <a:gd name="T57" fmla="*/ 303 h 342"/>
                  <a:gd name="T58" fmla="*/ 157 w 458"/>
                  <a:gd name="T59" fmla="*/ 290 h 342"/>
                  <a:gd name="T60" fmla="*/ 150 w 458"/>
                  <a:gd name="T61" fmla="*/ 262 h 342"/>
                  <a:gd name="T62" fmla="*/ 153 w 458"/>
                  <a:gd name="T63" fmla="*/ 253 h 342"/>
                  <a:gd name="T64" fmla="*/ 166 w 458"/>
                  <a:gd name="T65" fmla="*/ 238 h 342"/>
                  <a:gd name="T66" fmla="*/ 159 w 458"/>
                  <a:gd name="T67" fmla="*/ 219 h 342"/>
                  <a:gd name="T68" fmla="*/ 163 w 458"/>
                  <a:gd name="T69" fmla="*/ 204 h 342"/>
                  <a:gd name="T70" fmla="*/ 144 w 458"/>
                  <a:gd name="T71" fmla="*/ 199 h 342"/>
                  <a:gd name="T72" fmla="*/ 131 w 458"/>
                  <a:gd name="T73" fmla="*/ 175 h 342"/>
                  <a:gd name="T74" fmla="*/ 118 w 458"/>
                  <a:gd name="T75" fmla="*/ 148 h 342"/>
                  <a:gd name="T76" fmla="*/ 84 w 458"/>
                  <a:gd name="T77" fmla="*/ 132 h 342"/>
                  <a:gd name="T78" fmla="*/ 38 w 458"/>
                  <a:gd name="T79" fmla="*/ 134 h 342"/>
                  <a:gd name="T80" fmla="*/ 38 w 458"/>
                  <a:gd name="T81" fmla="*/ 122 h 342"/>
                  <a:gd name="T82" fmla="*/ 19 w 458"/>
                  <a:gd name="T83" fmla="*/ 106 h 342"/>
                  <a:gd name="T84" fmla="*/ 28 w 458"/>
                  <a:gd name="T85" fmla="*/ 89 h 342"/>
                  <a:gd name="T86" fmla="*/ 51 w 458"/>
                  <a:gd name="T87" fmla="*/ 80 h 342"/>
                  <a:gd name="T88" fmla="*/ 55 w 458"/>
                  <a:gd name="T89" fmla="*/ 68 h 342"/>
                  <a:gd name="T90" fmla="*/ 49 w 458"/>
                  <a:gd name="T91" fmla="*/ 61 h 342"/>
                  <a:gd name="T92" fmla="*/ 66 w 458"/>
                  <a:gd name="T93" fmla="*/ 55 h 342"/>
                  <a:gd name="T94" fmla="*/ 84 w 458"/>
                  <a:gd name="T95" fmla="*/ 37 h 342"/>
                  <a:gd name="T96" fmla="*/ 140 w 458"/>
                  <a:gd name="T97" fmla="*/ 29 h 342"/>
                  <a:gd name="T98" fmla="*/ 166 w 458"/>
                  <a:gd name="T99" fmla="*/ 37 h 342"/>
                  <a:gd name="T100" fmla="*/ 191 w 458"/>
                  <a:gd name="T101" fmla="*/ 24 h 342"/>
                  <a:gd name="T102" fmla="*/ 213 w 458"/>
                  <a:gd name="T103" fmla="*/ 25 h 342"/>
                  <a:gd name="T104" fmla="*/ 220 w 458"/>
                  <a:gd name="T105" fmla="*/ 12 h 342"/>
                  <a:gd name="T106" fmla="*/ 263 w 458"/>
                  <a:gd name="T107" fmla="*/ 3 h 342"/>
                  <a:gd name="T108" fmla="*/ 323 w 458"/>
                  <a:gd name="T109" fmla="*/ 1 h 342"/>
                  <a:gd name="T110" fmla="*/ 368 w 458"/>
                  <a:gd name="T111" fmla="*/ 16 h 342"/>
                  <a:gd name="T112" fmla="*/ 383 w 458"/>
                  <a:gd name="T113" fmla="*/ 27 h 342"/>
                  <a:gd name="T114" fmla="*/ 319 w 458"/>
                  <a:gd name="T115" fmla="*/ 2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8" h="342">
                    <a:moveTo>
                      <a:pt x="310" y="35"/>
                    </a:moveTo>
                    <a:cubicBezTo>
                      <a:pt x="310" y="37"/>
                      <a:pt x="314" y="36"/>
                      <a:pt x="314" y="39"/>
                    </a:cubicBezTo>
                    <a:cubicBezTo>
                      <a:pt x="316" y="40"/>
                      <a:pt x="319" y="37"/>
                      <a:pt x="319" y="37"/>
                    </a:cubicBezTo>
                    <a:cubicBezTo>
                      <a:pt x="322" y="36"/>
                      <a:pt x="322" y="39"/>
                      <a:pt x="325" y="39"/>
                    </a:cubicBezTo>
                    <a:cubicBezTo>
                      <a:pt x="326" y="38"/>
                      <a:pt x="327" y="37"/>
                      <a:pt x="329" y="37"/>
                    </a:cubicBezTo>
                    <a:cubicBezTo>
                      <a:pt x="330" y="36"/>
                      <a:pt x="332" y="37"/>
                      <a:pt x="334" y="37"/>
                    </a:cubicBezTo>
                    <a:cubicBezTo>
                      <a:pt x="341" y="35"/>
                      <a:pt x="349" y="32"/>
                      <a:pt x="355" y="35"/>
                    </a:cubicBezTo>
                    <a:cubicBezTo>
                      <a:pt x="353" y="39"/>
                      <a:pt x="345" y="36"/>
                      <a:pt x="343" y="40"/>
                    </a:cubicBezTo>
                    <a:cubicBezTo>
                      <a:pt x="344" y="44"/>
                      <a:pt x="347" y="40"/>
                      <a:pt x="347" y="40"/>
                    </a:cubicBezTo>
                    <a:cubicBezTo>
                      <a:pt x="351" y="41"/>
                      <a:pt x="351" y="43"/>
                      <a:pt x="356" y="40"/>
                    </a:cubicBezTo>
                    <a:cubicBezTo>
                      <a:pt x="358" y="40"/>
                      <a:pt x="359" y="39"/>
                      <a:pt x="360" y="39"/>
                    </a:cubicBezTo>
                    <a:cubicBezTo>
                      <a:pt x="361" y="38"/>
                      <a:pt x="369" y="35"/>
                      <a:pt x="370" y="35"/>
                    </a:cubicBezTo>
                    <a:cubicBezTo>
                      <a:pt x="373" y="40"/>
                      <a:pt x="368" y="33"/>
                      <a:pt x="371" y="33"/>
                    </a:cubicBezTo>
                    <a:cubicBezTo>
                      <a:pt x="372" y="33"/>
                      <a:pt x="377" y="33"/>
                      <a:pt x="377" y="33"/>
                    </a:cubicBezTo>
                    <a:cubicBezTo>
                      <a:pt x="378" y="32"/>
                      <a:pt x="381" y="30"/>
                      <a:pt x="386" y="31"/>
                    </a:cubicBezTo>
                    <a:cubicBezTo>
                      <a:pt x="386" y="34"/>
                      <a:pt x="387" y="36"/>
                      <a:pt x="384" y="37"/>
                    </a:cubicBezTo>
                    <a:cubicBezTo>
                      <a:pt x="384" y="38"/>
                      <a:pt x="382" y="39"/>
                      <a:pt x="381" y="40"/>
                    </a:cubicBezTo>
                    <a:cubicBezTo>
                      <a:pt x="379" y="43"/>
                      <a:pt x="378" y="47"/>
                      <a:pt x="373" y="46"/>
                    </a:cubicBezTo>
                    <a:cubicBezTo>
                      <a:pt x="374" y="52"/>
                      <a:pt x="377" y="44"/>
                      <a:pt x="381" y="46"/>
                    </a:cubicBezTo>
                    <a:cubicBezTo>
                      <a:pt x="383" y="47"/>
                      <a:pt x="382" y="43"/>
                      <a:pt x="383" y="42"/>
                    </a:cubicBezTo>
                    <a:cubicBezTo>
                      <a:pt x="385" y="41"/>
                      <a:pt x="392" y="43"/>
                      <a:pt x="392" y="39"/>
                    </a:cubicBezTo>
                    <a:cubicBezTo>
                      <a:pt x="396" y="45"/>
                      <a:pt x="408" y="36"/>
                      <a:pt x="411" y="40"/>
                    </a:cubicBezTo>
                    <a:cubicBezTo>
                      <a:pt x="412" y="39"/>
                      <a:pt x="414" y="37"/>
                      <a:pt x="416" y="35"/>
                    </a:cubicBezTo>
                    <a:cubicBezTo>
                      <a:pt x="422" y="37"/>
                      <a:pt x="426" y="33"/>
                      <a:pt x="431" y="33"/>
                    </a:cubicBezTo>
                    <a:cubicBezTo>
                      <a:pt x="430" y="33"/>
                      <a:pt x="432" y="35"/>
                      <a:pt x="433" y="35"/>
                    </a:cubicBezTo>
                    <a:cubicBezTo>
                      <a:pt x="434" y="35"/>
                      <a:pt x="441" y="34"/>
                      <a:pt x="442" y="35"/>
                    </a:cubicBezTo>
                    <a:cubicBezTo>
                      <a:pt x="444" y="37"/>
                      <a:pt x="443" y="34"/>
                      <a:pt x="446" y="35"/>
                    </a:cubicBezTo>
                    <a:cubicBezTo>
                      <a:pt x="449" y="36"/>
                      <a:pt x="453" y="39"/>
                      <a:pt x="457" y="39"/>
                    </a:cubicBezTo>
                    <a:cubicBezTo>
                      <a:pt x="458" y="42"/>
                      <a:pt x="455" y="41"/>
                      <a:pt x="453" y="42"/>
                    </a:cubicBezTo>
                    <a:cubicBezTo>
                      <a:pt x="452" y="43"/>
                      <a:pt x="451" y="45"/>
                      <a:pt x="450" y="46"/>
                    </a:cubicBezTo>
                    <a:cubicBezTo>
                      <a:pt x="445" y="48"/>
                      <a:pt x="437" y="47"/>
                      <a:pt x="437" y="53"/>
                    </a:cubicBezTo>
                    <a:cubicBezTo>
                      <a:pt x="432" y="53"/>
                      <a:pt x="426" y="53"/>
                      <a:pt x="424" y="55"/>
                    </a:cubicBezTo>
                    <a:cubicBezTo>
                      <a:pt x="426" y="58"/>
                      <a:pt x="430" y="59"/>
                      <a:pt x="422" y="59"/>
                    </a:cubicBezTo>
                    <a:cubicBezTo>
                      <a:pt x="422" y="61"/>
                      <a:pt x="425" y="61"/>
                      <a:pt x="427" y="61"/>
                    </a:cubicBezTo>
                    <a:cubicBezTo>
                      <a:pt x="424" y="66"/>
                      <a:pt x="415" y="65"/>
                      <a:pt x="414" y="72"/>
                    </a:cubicBezTo>
                    <a:cubicBezTo>
                      <a:pt x="411" y="72"/>
                      <a:pt x="415" y="69"/>
                      <a:pt x="414" y="68"/>
                    </a:cubicBezTo>
                    <a:cubicBezTo>
                      <a:pt x="413" y="68"/>
                      <a:pt x="408" y="71"/>
                      <a:pt x="405" y="72"/>
                    </a:cubicBezTo>
                    <a:cubicBezTo>
                      <a:pt x="405" y="74"/>
                      <a:pt x="407" y="73"/>
                      <a:pt x="409" y="74"/>
                    </a:cubicBezTo>
                    <a:cubicBezTo>
                      <a:pt x="404" y="78"/>
                      <a:pt x="407" y="77"/>
                      <a:pt x="405" y="83"/>
                    </a:cubicBezTo>
                    <a:cubicBezTo>
                      <a:pt x="405" y="85"/>
                      <a:pt x="398" y="86"/>
                      <a:pt x="397" y="87"/>
                    </a:cubicBezTo>
                    <a:cubicBezTo>
                      <a:pt x="397" y="88"/>
                      <a:pt x="398" y="92"/>
                      <a:pt x="397" y="93"/>
                    </a:cubicBezTo>
                    <a:cubicBezTo>
                      <a:pt x="396" y="94"/>
                      <a:pt x="392" y="93"/>
                      <a:pt x="390" y="94"/>
                    </a:cubicBezTo>
                    <a:cubicBezTo>
                      <a:pt x="391" y="97"/>
                      <a:pt x="393" y="97"/>
                      <a:pt x="394" y="100"/>
                    </a:cubicBezTo>
                    <a:cubicBezTo>
                      <a:pt x="395" y="104"/>
                      <a:pt x="399" y="102"/>
                      <a:pt x="401" y="104"/>
                    </a:cubicBezTo>
                    <a:cubicBezTo>
                      <a:pt x="402" y="104"/>
                      <a:pt x="401" y="107"/>
                      <a:pt x="401" y="107"/>
                    </a:cubicBezTo>
                    <a:cubicBezTo>
                      <a:pt x="403" y="109"/>
                      <a:pt x="406" y="108"/>
                      <a:pt x="407" y="109"/>
                    </a:cubicBezTo>
                    <a:cubicBezTo>
                      <a:pt x="407" y="113"/>
                      <a:pt x="409" y="113"/>
                      <a:pt x="409" y="117"/>
                    </a:cubicBezTo>
                    <a:cubicBezTo>
                      <a:pt x="403" y="119"/>
                      <a:pt x="397" y="117"/>
                      <a:pt x="390" y="121"/>
                    </a:cubicBezTo>
                    <a:cubicBezTo>
                      <a:pt x="395" y="125"/>
                      <a:pt x="399" y="131"/>
                      <a:pt x="409" y="130"/>
                    </a:cubicBezTo>
                    <a:cubicBezTo>
                      <a:pt x="408" y="133"/>
                      <a:pt x="410" y="133"/>
                      <a:pt x="412" y="134"/>
                    </a:cubicBezTo>
                    <a:cubicBezTo>
                      <a:pt x="413" y="138"/>
                      <a:pt x="409" y="136"/>
                      <a:pt x="409" y="139"/>
                    </a:cubicBezTo>
                    <a:cubicBezTo>
                      <a:pt x="409" y="141"/>
                      <a:pt x="406" y="143"/>
                      <a:pt x="403" y="143"/>
                    </a:cubicBezTo>
                    <a:cubicBezTo>
                      <a:pt x="401" y="150"/>
                      <a:pt x="410" y="146"/>
                      <a:pt x="409" y="152"/>
                    </a:cubicBezTo>
                    <a:cubicBezTo>
                      <a:pt x="405" y="152"/>
                      <a:pt x="405" y="154"/>
                      <a:pt x="407" y="154"/>
                    </a:cubicBezTo>
                    <a:cubicBezTo>
                      <a:pt x="405" y="160"/>
                      <a:pt x="401" y="153"/>
                      <a:pt x="397" y="154"/>
                    </a:cubicBezTo>
                    <a:cubicBezTo>
                      <a:pt x="394" y="154"/>
                      <a:pt x="396" y="160"/>
                      <a:pt x="392" y="160"/>
                    </a:cubicBezTo>
                    <a:cubicBezTo>
                      <a:pt x="392" y="163"/>
                      <a:pt x="393" y="164"/>
                      <a:pt x="396" y="165"/>
                    </a:cubicBezTo>
                    <a:cubicBezTo>
                      <a:pt x="395" y="168"/>
                      <a:pt x="391" y="166"/>
                      <a:pt x="388" y="167"/>
                    </a:cubicBezTo>
                    <a:cubicBezTo>
                      <a:pt x="383" y="168"/>
                      <a:pt x="378" y="172"/>
                      <a:pt x="373" y="173"/>
                    </a:cubicBezTo>
                    <a:cubicBezTo>
                      <a:pt x="373" y="175"/>
                      <a:pt x="377" y="174"/>
                      <a:pt x="379" y="175"/>
                    </a:cubicBezTo>
                    <a:cubicBezTo>
                      <a:pt x="381" y="176"/>
                      <a:pt x="382" y="182"/>
                      <a:pt x="386" y="180"/>
                    </a:cubicBezTo>
                    <a:cubicBezTo>
                      <a:pt x="388" y="184"/>
                      <a:pt x="383" y="184"/>
                      <a:pt x="383" y="186"/>
                    </a:cubicBezTo>
                    <a:cubicBezTo>
                      <a:pt x="382" y="188"/>
                      <a:pt x="385" y="194"/>
                      <a:pt x="381" y="195"/>
                    </a:cubicBezTo>
                    <a:cubicBezTo>
                      <a:pt x="383" y="202"/>
                      <a:pt x="396" y="200"/>
                      <a:pt x="397" y="208"/>
                    </a:cubicBezTo>
                    <a:cubicBezTo>
                      <a:pt x="395" y="208"/>
                      <a:pt x="390" y="209"/>
                      <a:pt x="390" y="206"/>
                    </a:cubicBezTo>
                    <a:cubicBezTo>
                      <a:pt x="388" y="207"/>
                      <a:pt x="389" y="208"/>
                      <a:pt x="390" y="208"/>
                    </a:cubicBezTo>
                    <a:cubicBezTo>
                      <a:pt x="385" y="214"/>
                      <a:pt x="382" y="213"/>
                      <a:pt x="373" y="212"/>
                    </a:cubicBezTo>
                    <a:cubicBezTo>
                      <a:pt x="376" y="205"/>
                      <a:pt x="365" y="211"/>
                      <a:pt x="368" y="204"/>
                    </a:cubicBezTo>
                    <a:cubicBezTo>
                      <a:pt x="362" y="203"/>
                      <a:pt x="362" y="208"/>
                      <a:pt x="356" y="206"/>
                    </a:cubicBezTo>
                    <a:cubicBezTo>
                      <a:pt x="359" y="209"/>
                      <a:pt x="358" y="210"/>
                      <a:pt x="355" y="210"/>
                    </a:cubicBezTo>
                    <a:cubicBezTo>
                      <a:pt x="355" y="213"/>
                      <a:pt x="366" y="213"/>
                      <a:pt x="356" y="214"/>
                    </a:cubicBezTo>
                    <a:cubicBezTo>
                      <a:pt x="358" y="218"/>
                      <a:pt x="363" y="215"/>
                      <a:pt x="366" y="216"/>
                    </a:cubicBezTo>
                    <a:cubicBezTo>
                      <a:pt x="370" y="216"/>
                      <a:pt x="375" y="219"/>
                      <a:pt x="381" y="217"/>
                    </a:cubicBezTo>
                    <a:cubicBezTo>
                      <a:pt x="377" y="223"/>
                      <a:pt x="372" y="228"/>
                      <a:pt x="368" y="232"/>
                    </a:cubicBezTo>
                    <a:cubicBezTo>
                      <a:pt x="363" y="231"/>
                      <a:pt x="360" y="233"/>
                      <a:pt x="356" y="234"/>
                    </a:cubicBezTo>
                    <a:cubicBezTo>
                      <a:pt x="356" y="234"/>
                      <a:pt x="353" y="234"/>
                      <a:pt x="353" y="234"/>
                    </a:cubicBezTo>
                    <a:cubicBezTo>
                      <a:pt x="351" y="236"/>
                      <a:pt x="352" y="234"/>
                      <a:pt x="349" y="234"/>
                    </a:cubicBezTo>
                    <a:cubicBezTo>
                      <a:pt x="344" y="234"/>
                      <a:pt x="339" y="238"/>
                      <a:pt x="332" y="238"/>
                    </a:cubicBezTo>
                    <a:cubicBezTo>
                      <a:pt x="329" y="238"/>
                      <a:pt x="332" y="240"/>
                      <a:pt x="332" y="240"/>
                    </a:cubicBezTo>
                    <a:cubicBezTo>
                      <a:pt x="330" y="244"/>
                      <a:pt x="329" y="241"/>
                      <a:pt x="323" y="242"/>
                    </a:cubicBezTo>
                    <a:cubicBezTo>
                      <a:pt x="323" y="243"/>
                      <a:pt x="325" y="243"/>
                      <a:pt x="327" y="244"/>
                    </a:cubicBezTo>
                    <a:cubicBezTo>
                      <a:pt x="327" y="246"/>
                      <a:pt x="313" y="248"/>
                      <a:pt x="315" y="242"/>
                    </a:cubicBezTo>
                    <a:cubicBezTo>
                      <a:pt x="314" y="243"/>
                      <a:pt x="309" y="242"/>
                      <a:pt x="308" y="244"/>
                    </a:cubicBezTo>
                    <a:cubicBezTo>
                      <a:pt x="307" y="245"/>
                      <a:pt x="309" y="249"/>
                      <a:pt x="308" y="251"/>
                    </a:cubicBezTo>
                    <a:cubicBezTo>
                      <a:pt x="308" y="251"/>
                      <a:pt x="303" y="249"/>
                      <a:pt x="302" y="251"/>
                    </a:cubicBezTo>
                    <a:cubicBezTo>
                      <a:pt x="302" y="252"/>
                      <a:pt x="305" y="254"/>
                      <a:pt x="304" y="257"/>
                    </a:cubicBezTo>
                    <a:cubicBezTo>
                      <a:pt x="302" y="259"/>
                      <a:pt x="301" y="257"/>
                      <a:pt x="299" y="257"/>
                    </a:cubicBezTo>
                    <a:cubicBezTo>
                      <a:pt x="299" y="258"/>
                      <a:pt x="299" y="260"/>
                      <a:pt x="299" y="262"/>
                    </a:cubicBezTo>
                    <a:cubicBezTo>
                      <a:pt x="298" y="262"/>
                      <a:pt x="296" y="262"/>
                      <a:pt x="295" y="262"/>
                    </a:cubicBezTo>
                    <a:cubicBezTo>
                      <a:pt x="293" y="263"/>
                      <a:pt x="295" y="265"/>
                      <a:pt x="293" y="266"/>
                    </a:cubicBezTo>
                    <a:cubicBezTo>
                      <a:pt x="290" y="267"/>
                      <a:pt x="282" y="265"/>
                      <a:pt x="284" y="271"/>
                    </a:cubicBezTo>
                    <a:cubicBezTo>
                      <a:pt x="276" y="273"/>
                      <a:pt x="267" y="274"/>
                      <a:pt x="258" y="273"/>
                    </a:cubicBezTo>
                    <a:cubicBezTo>
                      <a:pt x="254" y="276"/>
                      <a:pt x="252" y="285"/>
                      <a:pt x="247" y="281"/>
                    </a:cubicBezTo>
                    <a:cubicBezTo>
                      <a:pt x="247" y="282"/>
                      <a:pt x="249" y="284"/>
                      <a:pt x="248" y="286"/>
                    </a:cubicBezTo>
                    <a:cubicBezTo>
                      <a:pt x="248" y="287"/>
                      <a:pt x="245" y="286"/>
                      <a:pt x="245" y="286"/>
                    </a:cubicBezTo>
                    <a:cubicBezTo>
                      <a:pt x="244" y="287"/>
                      <a:pt x="247" y="289"/>
                      <a:pt x="247" y="290"/>
                    </a:cubicBezTo>
                    <a:cubicBezTo>
                      <a:pt x="247" y="290"/>
                      <a:pt x="245" y="291"/>
                      <a:pt x="245" y="292"/>
                    </a:cubicBezTo>
                    <a:cubicBezTo>
                      <a:pt x="245" y="294"/>
                      <a:pt x="239" y="298"/>
                      <a:pt x="243" y="299"/>
                    </a:cubicBezTo>
                    <a:cubicBezTo>
                      <a:pt x="243" y="302"/>
                      <a:pt x="240" y="300"/>
                      <a:pt x="239" y="301"/>
                    </a:cubicBezTo>
                    <a:cubicBezTo>
                      <a:pt x="238" y="302"/>
                      <a:pt x="236" y="304"/>
                      <a:pt x="235" y="305"/>
                    </a:cubicBezTo>
                    <a:cubicBezTo>
                      <a:pt x="235" y="306"/>
                      <a:pt x="236" y="308"/>
                      <a:pt x="235" y="309"/>
                    </a:cubicBezTo>
                    <a:cubicBezTo>
                      <a:pt x="233" y="311"/>
                      <a:pt x="235" y="313"/>
                      <a:pt x="233" y="316"/>
                    </a:cubicBezTo>
                    <a:cubicBezTo>
                      <a:pt x="233" y="317"/>
                      <a:pt x="230" y="316"/>
                      <a:pt x="230" y="316"/>
                    </a:cubicBezTo>
                    <a:cubicBezTo>
                      <a:pt x="230" y="317"/>
                      <a:pt x="231" y="319"/>
                      <a:pt x="232" y="320"/>
                    </a:cubicBezTo>
                    <a:cubicBezTo>
                      <a:pt x="232" y="323"/>
                      <a:pt x="230" y="323"/>
                      <a:pt x="230" y="326"/>
                    </a:cubicBezTo>
                    <a:cubicBezTo>
                      <a:pt x="230" y="327"/>
                      <a:pt x="231" y="330"/>
                      <a:pt x="232" y="329"/>
                    </a:cubicBezTo>
                    <a:cubicBezTo>
                      <a:pt x="229" y="336"/>
                      <a:pt x="226" y="338"/>
                      <a:pt x="220" y="342"/>
                    </a:cubicBezTo>
                    <a:cubicBezTo>
                      <a:pt x="214" y="342"/>
                      <a:pt x="211" y="338"/>
                      <a:pt x="207" y="335"/>
                    </a:cubicBezTo>
                    <a:cubicBezTo>
                      <a:pt x="202" y="342"/>
                      <a:pt x="191" y="331"/>
                      <a:pt x="192" y="331"/>
                    </a:cubicBezTo>
                    <a:cubicBezTo>
                      <a:pt x="191" y="331"/>
                      <a:pt x="190" y="335"/>
                      <a:pt x="191" y="335"/>
                    </a:cubicBezTo>
                    <a:cubicBezTo>
                      <a:pt x="188" y="334"/>
                      <a:pt x="188" y="331"/>
                      <a:pt x="187" y="329"/>
                    </a:cubicBezTo>
                    <a:cubicBezTo>
                      <a:pt x="185" y="327"/>
                      <a:pt x="180" y="327"/>
                      <a:pt x="181" y="322"/>
                    </a:cubicBezTo>
                    <a:cubicBezTo>
                      <a:pt x="179" y="319"/>
                      <a:pt x="176" y="318"/>
                      <a:pt x="174" y="316"/>
                    </a:cubicBezTo>
                    <a:cubicBezTo>
                      <a:pt x="174" y="314"/>
                      <a:pt x="176" y="315"/>
                      <a:pt x="178" y="314"/>
                    </a:cubicBezTo>
                    <a:cubicBezTo>
                      <a:pt x="177" y="310"/>
                      <a:pt x="173" y="312"/>
                      <a:pt x="170" y="309"/>
                    </a:cubicBezTo>
                    <a:cubicBezTo>
                      <a:pt x="169" y="307"/>
                      <a:pt x="169" y="304"/>
                      <a:pt x="166" y="303"/>
                    </a:cubicBezTo>
                    <a:cubicBezTo>
                      <a:pt x="163" y="307"/>
                      <a:pt x="166" y="300"/>
                      <a:pt x="166" y="301"/>
                    </a:cubicBezTo>
                    <a:cubicBezTo>
                      <a:pt x="166" y="299"/>
                      <a:pt x="164" y="301"/>
                      <a:pt x="163" y="299"/>
                    </a:cubicBezTo>
                    <a:cubicBezTo>
                      <a:pt x="161" y="297"/>
                      <a:pt x="164" y="294"/>
                      <a:pt x="161" y="294"/>
                    </a:cubicBezTo>
                    <a:cubicBezTo>
                      <a:pt x="157" y="294"/>
                      <a:pt x="160" y="286"/>
                      <a:pt x="157" y="290"/>
                    </a:cubicBezTo>
                    <a:cubicBezTo>
                      <a:pt x="155" y="289"/>
                      <a:pt x="155" y="286"/>
                      <a:pt x="151" y="286"/>
                    </a:cubicBezTo>
                    <a:cubicBezTo>
                      <a:pt x="152" y="284"/>
                      <a:pt x="155" y="283"/>
                      <a:pt x="155" y="281"/>
                    </a:cubicBezTo>
                    <a:cubicBezTo>
                      <a:pt x="155" y="278"/>
                      <a:pt x="151" y="279"/>
                      <a:pt x="148" y="279"/>
                    </a:cubicBezTo>
                    <a:cubicBezTo>
                      <a:pt x="146" y="272"/>
                      <a:pt x="147" y="269"/>
                      <a:pt x="150" y="262"/>
                    </a:cubicBezTo>
                    <a:cubicBezTo>
                      <a:pt x="145" y="259"/>
                      <a:pt x="153" y="256"/>
                      <a:pt x="146" y="257"/>
                    </a:cubicBezTo>
                    <a:cubicBezTo>
                      <a:pt x="145" y="254"/>
                      <a:pt x="149" y="256"/>
                      <a:pt x="150" y="255"/>
                    </a:cubicBezTo>
                    <a:cubicBezTo>
                      <a:pt x="150" y="254"/>
                      <a:pt x="149" y="251"/>
                      <a:pt x="150" y="251"/>
                    </a:cubicBezTo>
                    <a:cubicBezTo>
                      <a:pt x="151" y="251"/>
                      <a:pt x="152" y="253"/>
                      <a:pt x="153" y="253"/>
                    </a:cubicBezTo>
                    <a:cubicBezTo>
                      <a:pt x="153" y="249"/>
                      <a:pt x="153" y="245"/>
                      <a:pt x="153" y="242"/>
                    </a:cubicBezTo>
                    <a:cubicBezTo>
                      <a:pt x="156" y="242"/>
                      <a:pt x="158" y="240"/>
                      <a:pt x="159" y="238"/>
                    </a:cubicBezTo>
                    <a:cubicBezTo>
                      <a:pt x="161" y="238"/>
                      <a:pt x="160" y="240"/>
                      <a:pt x="161" y="242"/>
                    </a:cubicBezTo>
                    <a:cubicBezTo>
                      <a:pt x="163" y="240"/>
                      <a:pt x="163" y="237"/>
                      <a:pt x="166" y="238"/>
                    </a:cubicBezTo>
                    <a:cubicBezTo>
                      <a:pt x="168" y="236"/>
                      <a:pt x="164" y="235"/>
                      <a:pt x="164" y="234"/>
                    </a:cubicBezTo>
                    <a:cubicBezTo>
                      <a:pt x="165" y="232"/>
                      <a:pt x="170" y="232"/>
                      <a:pt x="170" y="230"/>
                    </a:cubicBezTo>
                    <a:cubicBezTo>
                      <a:pt x="171" y="227"/>
                      <a:pt x="164" y="226"/>
                      <a:pt x="168" y="221"/>
                    </a:cubicBezTo>
                    <a:cubicBezTo>
                      <a:pt x="160" y="226"/>
                      <a:pt x="172" y="217"/>
                      <a:pt x="159" y="219"/>
                    </a:cubicBezTo>
                    <a:cubicBezTo>
                      <a:pt x="158" y="213"/>
                      <a:pt x="164" y="214"/>
                      <a:pt x="170" y="214"/>
                    </a:cubicBezTo>
                    <a:cubicBezTo>
                      <a:pt x="170" y="212"/>
                      <a:pt x="166" y="212"/>
                      <a:pt x="166" y="210"/>
                    </a:cubicBezTo>
                    <a:cubicBezTo>
                      <a:pt x="167" y="208"/>
                      <a:pt x="164" y="209"/>
                      <a:pt x="163" y="208"/>
                    </a:cubicBezTo>
                    <a:cubicBezTo>
                      <a:pt x="162" y="208"/>
                      <a:pt x="163" y="205"/>
                      <a:pt x="163" y="204"/>
                    </a:cubicBezTo>
                    <a:cubicBezTo>
                      <a:pt x="162" y="204"/>
                      <a:pt x="158" y="201"/>
                      <a:pt x="157" y="201"/>
                    </a:cubicBezTo>
                    <a:cubicBezTo>
                      <a:pt x="156" y="201"/>
                      <a:pt x="154" y="196"/>
                      <a:pt x="151" y="193"/>
                    </a:cubicBezTo>
                    <a:cubicBezTo>
                      <a:pt x="149" y="196"/>
                      <a:pt x="148" y="199"/>
                      <a:pt x="146" y="193"/>
                    </a:cubicBezTo>
                    <a:cubicBezTo>
                      <a:pt x="144" y="194"/>
                      <a:pt x="144" y="197"/>
                      <a:pt x="144" y="199"/>
                    </a:cubicBezTo>
                    <a:cubicBezTo>
                      <a:pt x="141" y="199"/>
                      <a:pt x="138" y="199"/>
                      <a:pt x="135" y="199"/>
                    </a:cubicBezTo>
                    <a:cubicBezTo>
                      <a:pt x="129" y="191"/>
                      <a:pt x="133" y="185"/>
                      <a:pt x="135" y="176"/>
                    </a:cubicBezTo>
                    <a:cubicBezTo>
                      <a:pt x="134" y="175"/>
                      <a:pt x="133" y="173"/>
                      <a:pt x="133" y="171"/>
                    </a:cubicBezTo>
                    <a:cubicBezTo>
                      <a:pt x="131" y="171"/>
                      <a:pt x="131" y="173"/>
                      <a:pt x="131" y="175"/>
                    </a:cubicBezTo>
                    <a:cubicBezTo>
                      <a:pt x="126" y="175"/>
                      <a:pt x="133" y="164"/>
                      <a:pt x="125" y="167"/>
                    </a:cubicBezTo>
                    <a:cubicBezTo>
                      <a:pt x="128" y="164"/>
                      <a:pt x="128" y="162"/>
                      <a:pt x="125" y="160"/>
                    </a:cubicBezTo>
                    <a:cubicBezTo>
                      <a:pt x="125" y="157"/>
                      <a:pt x="122" y="158"/>
                      <a:pt x="120" y="158"/>
                    </a:cubicBezTo>
                    <a:cubicBezTo>
                      <a:pt x="118" y="155"/>
                      <a:pt x="119" y="151"/>
                      <a:pt x="118" y="148"/>
                    </a:cubicBezTo>
                    <a:cubicBezTo>
                      <a:pt x="117" y="146"/>
                      <a:pt x="112" y="146"/>
                      <a:pt x="114" y="141"/>
                    </a:cubicBezTo>
                    <a:cubicBezTo>
                      <a:pt x="111" y="142"/>
                      <a:pt x="110" y="140"/>
                      <a:pt x="109" y="139"/>
                    </a:cubicBezTo>
                    <a:cubicBezTo>
                      <a:pt x="108" y="139"/>
                      <a:pt x="105" y="140"/>
                      <a:pt x="105" y="139"/>
                    </a:cubicBezTo>
                    <a:cubicBezTo>
                      <a:pt x="103" y="136"/>
                      <a:pt x="88" y="138"/>
                      <a:pt x="84" y="132"/>
                    </a:cubicBezTo>
                    <a:cubicBezTo>
                      <a:pt x="77" y="135"/>
                      <a:pt x="62" y="127"/>
                      <a:pt x="58" y="132"/>
                    </a:cubicBezTo>
                    <a:cubicBezTo>
                      <a:pt x="56" y="135"/>
                      <a:pt x="56" y="131"/>
                      <a:pt x="53" y="132"/>
                    </a:cubicBezTo>
                    <a:cubicBezTo>
                      <a:pt x="48" y="132"/>
                      <a:pt x="44" y="135"/>
                      <a:pt x="40" y="135"/>
                    </a:cubicBezTo>
                    <a:cubicBezTo>
                      <a:pt x="40" y="135"/>
                      <a:pt x="39" y="134"/>
                      <a:pt x="38" y="134"/>
                    </a:cubicBezTo>
                    <a:cubicBezTo>
                      <a:pt x="36" y="133"/>
                      <a:pt x="34" y="134"/>
                      <a:pt x="32" y="134"/>
                    </a:cubicBezTo>
                    <a:cubicBezTo>
                      <a:pt x="32" y="130"/>
                      <a:pt x="31" y="129"/>
                      <a:pt x="28" y="128"/>
                    </a:cubicBezTo>
                    <a:cubicBezTo>
                      <a:pt x="28" y="125"/>
                      <a:pt x="33" y="127"/>
                      <a:pt x="34" y="126"/>
                    </a:cubicBezTo>
                    <a:cubicBezTo>
                      <a:pt x="35" y="125"/>
                      <a:pt x="29" y="121"/>
                      <a:pt x="38" y="122"/>
                    </a:cubicBezTo>
                    <a:cubicBezTo>
                      <a:pt x="35" y="117"/>
                      <a:pt x="21" y="123"/>
                      <a:pt x="17" y="119"/>
                    </a:cubicBezTo>
                    <a:cubicBezTo>
                      <a:pt x="21" y="109"/>
                      <a:pt x="33" y="119"/>
                      <a:pt x="40" y="111"/>
                    </a:cubicBezTo>
                    <a:cubicBezTo>
                      <a:pt x="36" y="107"/>
                      <a:pt x="24" y="110"/>
                      <a:pt x="19" y="111"/>
                    </a:cubicBezTo>
                    <a:cubicBezTo>
                      <a:pt x="17" y="109"/>
                      <a:pt x="18" y="108"/>
                      <a:pt x="19" y="106"/>
                    </a:cubicBezTo>
                    <a:cubicBezTo>
                      <a:pt x="18" y="105"/>
                      <a:pt x="17" y="106"/>
                      <a:pt x="17" y="107"/>
                    </a:cubicBezTo>
                    <a:cubicBezTo>
                      <a:pt x="15" y="107"/>
                      <a:pt x="16" y="105"/>
                      <a:pt x="15" y="104"/>
                    </a:cubicBezTo>
                    <a:cubicBezTo>
                      <a:pt x="8" y="105"/>
                      <a:pt x="5" y="102"/>
                      <a:pt x="0" y="100"/>
                    </a:cubicBezTo>
                    <a:cubicBezTo>
                      <a:pt x="4" y="88"/>
                      <a:pt x="19" y="91"/>
                      <a:pt x="28" y="89"/>
                    </a:cubicBezTo>
                    <a:cubicBezTo>
                      <a:pt x="31" y="88"/>
                      <a:pt x="30" y="89"/>
                      <a:pt x="32" y="87"/>
                    </a:cubicBezTo>
                    <a:cubicBezTo>
                      <a:pt x="32" y="87"/>
                      <a:pt x="35" y="85"/>
                      <a:pt x="34" y="85"/>
                    </a:cubicBezTo>
                    <a:cubicBezTo>
                      <a:pt x="39" y="83"/>
                      <a:pt x="46" y="85"/>
                      <a:pt x="49" y="83"/>
                    </a:cubicBezTo>
                    <a:cubicBezTo>
                      <a:pt x="51" y="82"/>
                      <a:pt x="49" y="81"/>
                      <a:pt x="51" y="80"/>
                    </a:cubicBezTo>
                    <a:cubicBezTo>
                      <a:pt x="52" y="78"/>
                      <a:pt x="55" y="79"/>
                      <a:pt x="56" y="78"/>
                    </a:cubicBezTo>
                    <a:cubicBezTo>
                      <a:pt x="58" y="76"/>
                      <a:pt x="59" y="74"/>
                      <a:pt x="62" y="72"/>
                    </a:cubicBezTo>
                    <a:cubicBezTo>
                      <a:pt x="64" y="66"/>
                      <a:pt x="56" y="71"/>
                      <a:pt x="58" y="65"/>
                    </a:cubicBezTo>
                    <a:cubicBezTo>
                      <a:pt x="55" y="62"/>
                      <a:pt x="55" y="68"/>
                      <a:pt x="55" y="68"/>
                    </a:cubicBezTo>
                    <a:cubicBezTo>
                      <a:pt x="53" y="69"/>
                      <a:pt x="45" y="64"/>
                      <a:pt x="40" y="66"/>
                    </a:cubicBezTo>
                    <a:cubicBezTo>
                      <a:pt x="37" y="61"/>
                      <a:pt x="44" y="64"/>
                      <a:pt x="45" y="63"/>
                    </a:cubicBezTo>
                    <a:cubicBezTo>
                      <a:pt x="45" y="62"/>
                      <a:pt x="45" y="61"/>
                      <a:pt x="45" y="61"/>
                    </a:cubicBezTo>
                    <a:cubicBezTo>
                      <a:pt x="46" y="60"/>
                      <a:pt x="48" y="61"/>
                      <a:pt x="49" y="61"/>
                    </a:cubicBezTo>
                    <a:cubicBezTo>
                      <a:pt x="49" y="60"/>
                      <a:pt x="50" y="57"/>
                      <a:pt x="51" y="57"/>
                    </a:cubicBezTo>
                    <a:cubicBezTo>
                      <a:pt x="53" y="56"/>
                      <a:pt x="52" y="59"/>
                      <a:pt x="53" y="59"/>
                    </a:cubicBezTo>
                    <a:cubicBezTo>
                      <a:pt x="53" y="59"/>
                      <a:pt x="59" y="58"/>
                      <a:pt x="58" y="53"/>
                    </a:cubicBezTo>
                    <a:cubicBezTo>
                      <a:pt x="62" y="53"/>
                      <a:pt x="62" y="56"/>
                      <a:pt x="66" y="55"/>
                    </a:cubicBezTo>
                    <a:cubicBezTo>
                      <a:pt x="69" y="55"/>
                      <a:pt x="66" y="53"/>
                      <a:pt x="66" y="53"/>
                    </a:cubicBezTo>
                    <a:cubicBezTo>
                      <a:pt x="66" y="51"/>
                      <a:pt x="70" y="52"/>
                      <a:pt x="69" y="48"/>
                    </a:cubicBezTo>
                    <a:cubicBezTo>
                      <a:pt x="74" y="48"/>
                      <a:pt x="78" y="48"/>
                      <a:pt x="83" y="48"/>
                    </a:cubicBezTo>
                    <a:cubicBezTo>
                      <a:pt x="87" y="48"/>
                      <a:pt x="83" y="40"/>
                      <a:pt x="84" y="37"/>
                    </a:cubicBezTo>
                    <a:cubicBezTo>
                      <a:pt x="91" y="38"/>
                      <a:pt x="97" y="40"/>
                      <a:pt x="103" y="37"/>
                    </a:cubicBezTo>
                    <a:cubicBezTo>
                      <a:pt x="103" y="35"/>
                      <a:pt x="101" y="35"/>
                      <a:pt x="99" y="35"/>
                    </a:cubicBezTo>
                    <a:cubicBezTo>
                      <a:pt x="101" y="32"/>
                      <a:pt x="107" y="33"/>
                      <a:pt x="110" y="31"/>
                    </a:cubicBezTo>
                    <a:cubicBezTo>
                      <a:pt x="115" y="28"/>
                      <a:pt x="129" y="30"/>
                      <a:pt x="140" y="29"/>
                    </a:cubicBezTo>
                    <a:cubicBezTo>
                      <a:pt x="143" y="29"/>
                      <a:pt x="144" y="27"/>
                      <a:pt x="146" y="27"/>
                    </a:cubicBezTo>
                    <a:cubicBezTo>
                      <a:pt x="151" y="27"/>
                      <a:pt x="155" y="29"/>
                      <a:pt x="159" y="27"/>
                    </a:cubicBezTo>
                    <a:cubicBezTo>
                      <a:pt x="158" y="29"/>
                      <a:pt x="160" y="34"/>
                      <a:pt x="161" y="33"/>
                    </a:cubicBezTo>
                    <a:cubicBezTo>
                      <a:pt x="163" y="30"/>
                      <a:pt x="161" y="32"/>
                      <a:pt x="166" y="37"/>
                    </a:cubicBezTo>
                    <a:cubicBezTo>
                      <a:pt x="170" y="36"/>
                      <a:pt x="163" y="31"/>
                      <a:pt x="172" y="33"/>
                    </a:cubicBezTo>
                    <a:cubicBezTo>
                      <a:pt x="169" y="30"/>
                      <a:pt x="175" y="26"/>
                      <a:pt x="166" y="25"/>
                    </a:cubicBezTo>
                    <a:cubicBezTo>
                      <a:pt x="167" y="22"/>
                      <a:pt x="181" y="16"/>
                      <a:pt x="181" y="24"/>
                    </a:cubicBezTo>
                    <a:cubicBezTo>
                      <a:pt x="187" y="24"/>
                      <a:pt x="186" y="21"/>
                      <a:pt x="191" y="24"/>
                    </a:cubicBezTo>
                    <a:cubicBezTo>
                      <a:pt x="193" y="25"/>
                      <a:pt x="194" y="26"/>
                      <a:pt x="196" y="27"/>
                    </a:cubicBezTo>
                    <a:cubicBezTo>
                      <a:pt x="198" y="29"/>
                      <a:pt x="204" y="29"/>
                      <a:pt x="211" y="31"/>
                    </a:cubicBezTo>
                    <a:cubicBezTo>
                      <a:pt x="211" y="29"/>
                      <a:pt x="209" y="30"/>
                      <a:pt x="207" y="29"/>
                    </a:cubicBezTo>
                    <a:cubicBezTo>
                      <a:pt x="208" y="27"/>
                      <a:pt x="210" y="25"/>
                      <a:pt x="213" y="25"/>
                    </a:cubicBezTo>
                    <a:cubicBezTo>
                      <a:pt x="210" y="21"/>
                      <a:pt x="202" y="21"/>
                      <a:pt x="196" y="20"/>
                    </a:cubicBezTo>
                    <a:cubicBezTo>
                      <a:pt x="196" y="15"/>
                      <a:pt x="204" y="16"/>
                      <a:pt x="209" y="16"/>
                    </a:cubicBezTo>
                    <a:cubicBezTo>
                      <a:pt x="210" y="12"/>
                      <a:pt x="207" y="13"/>
                      <a:pt x="204" y="12"/>
                    </a:cubicBezTo>
                    <a:cubicBezTo>
                      <a:pt x="208" y="5"/>
                      <a:pt x="215" y="12"/>
                      <a:pt x="220" y="12"/>
                    </a:cubicBezTo>
                    <a:cubicBezTo>
                      <a:pt x="224" y="13"/>
                      <a:pt x="224" y="10"/>
                      <a:pt x="228" y="11"/>
                    </a:cubicBezTo>
                    <a:cubicBezTo>
                      <a:pt x="237" y="11"/>
                      <a:pt x="243" y="15"/>
                      <a:pt x="250" y="11"/>
                    </a:cubicBezTo>
                    <a:cubicBezTo>
                      <a:pt x="253" y="9"/>
                      <a:pt x="257" y="10"/>
                      <a:pt x="261" y="9"/>
                    </a:cubicBezTo>
                    <a:cubicBezTo>
                      <a:pt x="264" y="8"/>
                      <a:pt x="263" y="5"/>
                      <a:pt x="263" y="3"/>
                    </a:cubicBezTo>
                    <a:cubicBezTo>
                      <a:pt x="266" y="3"/>
                      <a:pt x="270" y="4"/>
                      <a:pt x="273" y="3"/>
                    </a:cubicBezTo>
                    <a:cubicBezTo>
                      <a:pt x="275" y="3"/>
                      <a:pt x="276" y="1"/>
                      <a:pt x="278" y="1"/>
                    </a:cubicBezTo>
                    <a:cubicBezTo>
                      <a:pt x="282" y="1"/>
                      <a:pt x="287" y="4"/>
                      <a:pt x="295" y="3"/>
                    </a:cubicBezTo>
                    <a:cubicBezTo>
                      <a:pt x="300" y="2"/>
                      <a:pt x="312" y="0"/>
                      <a:pt x="323" y="1"/>
                    </a:cubicBezTo>
                    <a:cubicBezTo>
                      <a:pt x="326" y="1"/>
                      <a:pt x="326" y="3"/>
                      <a:pt x="329" y="3"/>
                    </a:cubicBezTo>
                    <a:cubicBezTo>
                      <a:pt x="339" y="5"/>
                      <a:pt x="349" y="1"/>
                      <a:pt x="349" y="11"/>
                    </a:cubicBezTo>
                    <a:cubicBezTo>
                      <a:pt x="354" y="12"/>
                      <a:pt x="354" y="8"/>
                      <a:pt x="358" y="9"/>
                    </a:cubicBezTo>
                    <a:cubicBezTo>
                      <a:pt x="358" y="15"/>
                      <a:pt x="365" y="13"/>
                      <a:pt x="368" y="16"/>
                    </a:cubicBezTo>
                    <a:cubicBezTo>
                      <a:pt x="373" y="18"/>
                      <a:pt x="373" y="14"/>
                      <a:pt x="377" y="14"/>
                    </a:cubicBezTo>
                    <a:cubicBezTo>
                      <a:pt x="375" y="21"/>
                      <a:pt x="384" y="17"/>
                      <a:pt x="388" y="18"/>
                    </a:cubicBezTo>
                    <a:cubicBezTo>
                      <a:pt x="385" y="22"/>
                      <a:pt x="385" y="19"/>
                      <a:pt x="386" y="25"/>
                    </a:cubicBezTo>
                    <a:cubicBezTo>
                      <a:pt x="384" y="23"/>
                      <a:pt x="382" y="24"/>
                      <a:pt x="383" y="27"/>
                    </a:cubicBezTo>
                    <a:cubicBezTo>
                      <a:pt x="363" y="29"/>
                      <a:pt x="339" y="30"/>
                      <a:pt x="325" y="31"/>
                    </a:cubicBezTo>
                    <a:cubicBezTo>
                      <a:pt x="323" y="31"/>
                      <a:pt x="323" y="32"/>
                      <a:pt x="323" y="33"/>
                    </a:cubicBezTo>
                    <a:cubicBezTo>
                      <a:pt x="321" y="33"/>
                      <a:pt x="322" y="31"/>
                      <a:pt x="323" y="31"/>
                    </a:cubicBezTo>
                    <a:cubicBezTo>
                      <a:pt x="324" y="30"/>
                      <a:pt x="320" y="29"/>
                      <a:pt x="319" y="29"/>
                    </a:cubicBezTo>
                    <a:cubicBezTo>
                      <a:pt x="319" y="30"/>
                      <a:pt x="320" y="33"/>
                      <a:pt x="319" y="33"/>
                    </a:cubicBezTo>
                    <a:cubicBezTo>
                      <a:pt x="316" y="34"/>
                      <a:pt x="312" y="32"/>
                      <a:pt x="310" y="35"/>
                    </a:cubicBezTo>
                    <a:close/>
                  </a:path>
                </a:pathLst>
              </a:custGeom>
              <a:grpFill/>
              <a:ln>
                <a:noFill/>
              </a:ln>
            </p:spPr>
            <p:txBody>
              <a:bodyPr wrap="square" lIns="91440" tIns="45720" rIns="91440" bIns="45720" anchor="ctr">
                <a:normAutofit/>
              </a:bodyPr>
              <a:lstStyle/>
              <a:p>
                <a:pPr algn="ctr"/>
                <a:endParaRPr dirty="0"/>
              </a:p>
            </p:txBody>
          </p:sp>
          <p:sp>
            <p:nvSpPr>
              <p:cNvPr id="160" name="ïṣľíḑè">
                <a:extLst>
                  <a:ext uri="{FF2B5EF4-FFF2-40B4-BE49-F238E27FC236}">
                    <a16:creationId xmlns:a16="http://schemas.microsoft.com/office/drawing/2014/main" id="{F555E0E7-AA81-4D35-93AA-2CC70C851053}"/>
                  </a:ext>
                </a:extLst>
              </p:cNvPr>
              <p:cNvSpPr/>
              <p:nvPr/>
            </p:nvSpPr>
            <p:spPr bwMode="auto">
              <a:xfrm>
                <a:off x="4224375" y="434497"/>
                <a:ext cx="466461" cy="253542"/>
              </a:xfrm>
              <a:custGeom>
                <a:avLst/>
                <a:gdLst>
                  <a:gd name="T0" fmla="*/ 209 w 224"/>
                  <a:gd name="T1" fmla="*/ 12 h 122"/>
                  <a:gd name="T2" fmla="*/ 222 w 224"/>
                  <a:gd name="T3" fmla="*/ 19 h 122"/>
                  <a:gd name="T4" fmla="*/ 217 w 224"/>
                  <a:gd name="T5" fmla="*/ 23 h 122"/>
                  <a:gd name="T6" fmla="*/ 207 w 224"/>
                  <a:gd name="T7" fmla="*/ 27 h 122"/>
                  <a:gd name="T8" fmla="*/ 181 w 224"/>
                  <a:gd name="T9" fmla="*/ 32 h 122"/>
                  <a:gd name="T10" fmla="*/ 193 w 224"/>
                  <a:gd name="T11" fmla="*/ 36 h 122"/>
                  <a:gd name="T12" fmla="*/ 170 w 224"/>
                  <a:gd name="T13" fmla="*/ 45 h 122"/>
                  <a:gd name="T14" fmla="*/ 163 w 224"/>
                  <a:gd name="T15" fmla="*/ 49 h 122"/>
                  <a:gd name="T16" fmla="*/ 152 w 224"/>
                  <a:gd name="T17" fmla="*/ 55 h 122"/>
                  <a:gd name="T18" fmla="*/ 133 w 224"/>
                  <a:gd name="T19" fmla="*/ 62 h 122"/>
                  <a:gd name="T20" fmla="*/ 127 w 224"/>
                  <a:gd name="T21" fmla="*/ 68 h 122"/>
                  <a:gd name="T22" fmla="*/ 114 w 224"/>
                  <a:gd name="T23" fmla="*/ 70 h 122"/>
                  <a:gd name="T24" fmla="*/ 122 w 224"/>
                  <a:gd name="T25" fmla="*/ 81 h 122"/>
                  <a:gd name="T26" fmla="*/ 109 w 224"/>
                  <a:gd name="T27" fmla="*/ 90 h 122"/>
                  <a:gd name="T28" fmla="*/ 99 w 224"/>
                  <a:gd name="T29" fmla="*/ 96 h 122"/>
                  <a:gd name="T30" fmla="*/ 83 w 224"/>
                  <a:gd name="T31" fmla="*/ 107 h 122"/>
                  <a:gd name="T32" fmla="*/ 88 w 224"/>
                  <a:gd name="T33" fmla="*/ 116 h 122"/>
                  <a:gd name="T34" fmla="*/ 73 w 224"/>
                  <a:gd name="T35" fmla="*/ 120 h 122"/>
                  <a:gd name="T36" fmla="*/ 45 w 224"/>
                  <a:gd name="T37" fmla="*/ 114 h 122"/>
                  <a:gd name="T38" fmla="*/ 36 w 224"/>
                  <a:gd name="T39" fmla="*/ 116 h 122"/>
                  <a:gd name="T40" fmla="*/ 23 w 224"/>
                  <a:gd name="T41" fmla="*/ 107 h 122"/>
                  <a:gd name="T42" fmla="*/ 36 w 224"/>
                  <a:gd name="T43" fmla="*/ 96 h 122"/>
                  <a:gd name="T44" fmla="*/ 51 w 224"/>
                  <a:gd name="T45" fmla="*/ 96 h 122"/>
                  <a:gd name="T46" fmla="*/ 25 w 224"/>
                  <a:gd name="T47" fmla="*/ 90 h 122"/>
                  <a:gd name="T48" fmla="*/ 40 w 224"/>
                  <a:gd name="T49" fmla="*/ 79 h 122"/>
                  <a:gd name="T50" fmla="*/ 53 w 224"/>
                  <a:gd name="T51" fmla="*/ 79 h 122"/>
                  <a:gd name="T52" fmla="*/ 53 w 224"/>
                  <a:gd name="T53" fmla="*/ 71 h 122"/>
                  <a:gd name="T54" fmla="*/ 49 w 224"/>
                  <a:gd name="T55" fmla="*/ 62 h 122"/>
                  <a:gd name="T56" fmla="*/ 40 w 224"/>
                  <a:gd name="T57" fmla="*/ 58 h 122"/>
                  <a:gd name="T58" fmla="*/ 60 w 224"/>
                  <a:gd name="T59" fmla="*/ 56 h 122"/>
                  <a:gd name="T60" fmla="*/ 68 w 224"/>
                  <a:gd name="T61" fmla="*/ 53 h 122"/>
                  <a:gd name="T62" fmla="*/ 83 w 224"/>
                  <a:gd name="T63" fmla="*/ 42 h 122"/>
                  <a:gd name="T64" fmla="*/ 51 w 224"/>
                  <a:gd name="T65" fmla="*/ 47 h 122"/>
                  <a:gd name="T66" fmla="*/ 29 w 224"/>
                  <a:gd name="T67" fmla="*/ 42 h 122"/>
                  <a:gd name="T68" fmla="*/ 6 w 224"/>
                  <a:gd name="T69" fmla="*/ 36 h 122"/>
                  <a:gd name="T70" fmla="*/ 2 w 224"/>
                  <a:gd name="T71" fmla="*/ 25 h 122"/>
                  <a:gd name="T72" fmla="*/ 40 w 224"/>
                  <a:gd name="T73" fmla="*/ 15 h 122"/>
                  <a:gd name="T74" fmla="*/ 66 w 224"/>
                  <a:gd name="T75" fmla="*/ 10 h 122"/>
                  <a:gd name="T76" fmla="*/ 97 w 224"/>
                  <a:gd name="T77" fmla="*/ 4 h 122"/>
                  <a:gd name="T78" fmla="*/ 129 w 224"/>
                  <a:gd name="T79" fmla="*/ 2 h 122"/>
                  <a:gd name="T80" fmla="*/ 146 w 224"/>
                  <a:gd name="T81" fmla="*/ 2 h 122"/>
                  <a:gd name="T82" fmla="*/ 178 w 224"/>
                  <a:gd name="T83" fmla="*/ 2 h 122"/>
                  <a:gd name="T84" fmla="*/ 209 w 224"/>
                  <a:gd name="T85" fmla="*/ 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4" h="122">
                    <a:moveTo>
                      <a:pt x="209" y="4"/>
                    </a:moveTo>
                    <a:cubicBezTo>
                      <a:pt x="206" y="8"/>
                      <a:pt x="209" y="7"/>
                      <a:pt x="209" y="12"/>
                    </a:cubicBezTo>
                    <a:cubicBezTo>
                      <a:pt x="214" y="12"/>
                      <a:pt x="219" y="12"/>
                      <a:pt x="224" y="12"/>
                    </a:cubicBezTo>
                    <a:cubicBezTo>
                      <a:pt x="224" y="15"/>
                      <a:pt x="222" y="16"/>
                      <a:pt x="222" y="19"/>
                    </a:cubicBezTo>
                    <a:cubicBezTo>
                      <a:pt x="221" y="20"/>
                      <a:pt x="218" y="18"/>
                      <a:pt x="217" y="19"/>
                    </a:cubicBezTo>
                    <a:cubicBezTo>
                      <a:pt x="216" y="20"/>
                      <a:pt x="217" y="23"/>
                      <a:pt x="217" y="23"/>
                    </a:cubicBezTo>
                    <a:cubicBezTo>
                      <a:pt x="214" y="24"/>
                      <a:pt x="210" y="25"/>
                      <a:pt x="209" y="23"/>
                    </a:cubicBezTo>
                    <a:cubicBezTo>
                      <a:pt x="207" y="22"/>
                      <a:pt x="208" y="26"/>
                      <a:pt x="207" y="27"/>
                    </a:cubicBezTo>
                    <a:cubicBezTo>
                      <a:pt x="205" y="28"/>
                      <a:pt x="200" y="25"/>
                      <a:pt x="200" y="29"/>
                    </a:cubicBezTo>
                    <a:cubicBezTo>
                      <a:pt x="194" y="28"/>
                      <a:pt x="185" y="26"/>
                      <a:pt x="181" y="32"/>
                    </a:cubicBezTo>
                    <a:cubicBezTo>
                      <a:pt x="183" y="37"/>
                      <a:pt x="191" y="32"/>
                      <a:pt x="193" y="30"/>
                    </a:cubicBezTo>
                    <a:cubicBezTo>
                      <a:pt x="195" y="31"/>
                      <a:pt x="192" y="33"/>
                      <a:pt x="193" y="36"/>
                    </a:cubicBezTo>
                    <a:cubicBezTo>
                      <a:pt x="186" y="36"/>
                      <a:pt x="182" y="39"/>
                      <a:pt x="176" y="40"/>
                    </a:cubicBezTo>
                    <a:cubicBezTo>
                      <a:pt x="173" y="41"/>
                      <a:pt x="171" y="43"/>
                      <a:pt x="170" y="45"/>
                    </a:cubicBezTo>
                    <a:cubicBezTo>
                      <a:pt x="169" y="46"/>
                      <a:pt x="166" y="45"/>
                      <a:pt x="165" y="45"/>
                    </a:cubicBezTo>
                    <a:cubicBezTo>
                      <a:pt x="163" y="46"/>
                      <a:pt x="164" y="48"/>
                      <a:pt x="163" y="49"/>
                    </a:cubicBezTo>
                    <a:cubicBezTo>
                      <a:pt x="161" y="50"/>
                      <a:pt x="157" y="47"/>
                      <a:pt x="157" y="51"/>
                    </a:cubicBezTo>
                    <a:cubicBezTo>
                      <a:pt x="157" y="54"/>
                      <a:pt x="152" y="52"/>
                      <a:pt x="152" y="55"/>
                    </a:cubicBezTo>
                    <a:cubicBezTo>
                      <a:pt x="151" y="59"/>
                      <a:pt x="146" y="56"/>
                      <a:pt x="144" y="58"/>
                    </a:cubicBezTo>
                    <a:cubicBezTo>
                      <a:pt x="142" y="61"/>
                      <a:pt x="137" y="60"/>
                      <a:pt x="133" y="62"/>
                    </a:cubicBezTo>
                    <a:cubicBezTo>
                      <a:pt x="132" y="62"/>
                      <a:pt x="133" y="64"/>
                      <a:pt x="131" y="64"/>
                    </a:cubicBezTo>
                    <a:cubicBezTo>
                      <a:pt x="126" y="64"/>
                      <a:pt x="129" y="66"/>
                      <a:pt x="127" y="68"/>
                    </a:cubicBezTo>
                    <a:cubicBezTo>
                      <a:pt x="127" y="68"/>
                      <a:pt x="126" y="68"/>
                      <a:pt x="125" y="68"/>
                    </a:cubicBezTo>
                    <a:cubicBezTo>
                      <a:pt x="124" y="68"/>
                      <a:pt x="120" y="71"/>
                      <a:pt x="114" y="70"/>
                    </a:cubicBezTo>
                    <a:cubicBezTo>
                      <a:pt x="115" y="72"/>
                      <a:pt x="122" y="73"/>
                      <a:pt x="114" y="73"/>
                    </a:cubicBezTo>
                    <a:cubicBezTo>
                      <a:pt x="115" y="77"/>
                      <a:pt x="124" y="74"/>
                      <a:pt x="122" y="81"/>
                    </a:cubicBezTo>
                    <a:cubicBezTo>
                      <a:pt x="118" y="77"/>
                      <a:pt x="118" y="81"/>
                      <a:pt x="118" y="86"/>
                    </a:cubicBezTo>
                    <a:cubicBezTo>
                      <a:pt x="114" y="81"/>
                      <a:pt x="112" y="88"/>
                      <a:pt x="109" y="90"/>
                    </a:cubicBezTo>
                    <a:cubicBezTo>
                      <a:pt x="105" y="92"/>
                      <a:pt x="100" y="90"/>
                      <a:pt x="97" y="94"/>
                    </a:cubicBezTo>
                    <a:cubicBezTo>
                      <a:pt x="96" y="96"/>
                      <a:pt x="99" y="95"/>
                      <a:pt x="99" y="96"/>
                    </a:cubicBezTo>
                    <a:cubicBezTo>
                      <a:pt x="100" y="97"/>
                      <a:pt x="93" y="99"/>
                      <a:pt x="97" y="99"/>
                    </a:cubicBezTo>
                    <a:cubicBezTo>
                      <a:pt x="95" y="105"/>
                      <a:pt x="85" y="101"/>
                      <a:pt x="83" y="107"/>
                    </a:cubicBezTo>
                    <a:cubicBezTo>
                      <a:pt x="86" y="110"/>
                      <a:pt x="91" y="111"/>
                      <a:pt x="97" y="111"/>
                    </a:cubicBezTo>
                    <a:cubicBezTo>
                      <a:pt x="99" y="117"/>
                      <a:pt x="88" y="112"/>
                      <a:pt x="88" y="116"/>
                    </a:cubicBezTo>
                    <a:cubicBezTo>
                      <a:pt x="88" y="119"/>
                      <a:pt x="86" y="116"/>
                      <a:pt x="84" y="116"/>
                    </a:cubicBezTo>
                    <a:cubicBezTo>
                      <a:pt x="80" y="116"/>
                      <a:pt x="78" y="122"/>
                      <a:pt x="73" y="120"/>
                    </a:cubicBezTo>
                    <a:cubicBezTo>
                      <a:pt x="72" y="118"/>
                      <a:pt x="69" y="118"/>
                      <a:pt x="70" y="114"/>
                    </a:cubicBezTo>
                    <a:cubicBezTo>
                      <a:pt x="60" y="113"/>
                      <a:pt x="54" y="116"/>
                      <a:pt x="45" y="114"/>
                    </a:cubicBezTo>
                    <a:cubicBezTo>
                      <a:pt x="45" y="114"/>
                      <a:pt x="43" y="112"/>
                      <a:pt x="43" y="112"/>
                    </a:cubicBezTo>
                    <a:cubicBezTo>
                      <a:pt x="40" y="112"/>
                      <a:pt x="39" y="116"/>
                      <a:pt x="36" y="116"/>
                    </a:cubicBezTo>
                    <a:cubicBezTo>
                      <a:pt x="27" y="117"/>
                      <a:pt x="20" y="114"/>
                      <a:pt x="10" y="112"/>
                    </a:cubicBezTo>
                    <a:cubicBezTo>
                      <a:pt x="13" y="109"/>
                      <a:pt x="17" y="107"/>
                      <a:pt x="23" y="107"/>
                    </a:cubicBezTo>
                    <a:cubicBezTo>
                      <a:pt x="27" y="106"/>
                      <a:pt x="23" y="99"/>
                      <a:pt x="27" y="97"/>
                    </a:cubicBezTo>
                    <a:cubicBezTo>
                      <a:pt x="32" y="99"/>
                      <a:pt x="31" y="95"/>
                      <a:pt x="36" y="96"/>
                    </a:cubicBezTo>
                    <a:cubicBezTo>
                      <a:pt x="36" y="102"/>
                      <a:pt x="43" y="101"/>
                      <a:pt x="49" y="101"/>
                    </a:cubicBezTo>
                    <a:cubicBezTo>
                      <a:pt x="53" y="100"/>
                      <a:pt x="47" y="98"/>
                      <a:pt x="51" y="96"/>
                    </a:cubicBezTo>
                    <a:cubicBezTo>
                      <a:pt x="50" y="91"/>
                      <a:pt x="40" y="97"/>
                      <a:pt x="43" y="88"/>
                    </a:cubicBezTo>
                    <a:cubicBezTo>
                      <a:pt x="36" y="90"/>
                      <a:pt x="33" y="93"/>
                      <a:pt x="25" y="90"/>
                    </a:cubicBezTo>
                    <a:cubicBezTo>
                      <a:pt x="26" y="86"/>
                      <a:pt x="30" y="85"/>
                      <a:pt x="34" y="84"/>
                    </a:cubicBezTo>
                    <a:cubicBezTo>
                      <a:pt x="36" y="83"/>
                      <a:pt x="38" y="81"/>
                      <a:pt x="40" y="79"/>
                    </a:cubicBezTo>
                    <a:cubicBezTo>
                      <a:pt x="42" y="79"/>
                      <a:pt x="43" y="78"/>
                      <a:pt x="43" y="77"/>
                    </a:cubicBezTo>
                    <a:cubicBezTo>
                      <a:pt x="48" y="76"/>
                      <a:pt x="51" y="77"/>
                      <a:pt x="53" y="79"/>
                    </a:cubicBezTo>
                    <a:cubicBezTo>
                      <a:pt x="55" y="78"/>
                      <a:pt x="57" y="76"/>
                      <a:pt x="58" y="73"/>
                    </a:cubicBezTo>
                    <a:cubicBezTo>
                      <a:pt x="59" y="70"/>
                      <a:pt x="54" y="73"/>
                      <a:pt x="53" y="71"/>
                    </a:cubicBezTo>
                    <a:cubicBezTo>
                      <a:pt x="52" y="71"/>
                      <a:pt x="51" y="67"/>
                      <a:pt x="51" y="66"/>
                    </a:cubicBezTo>
                    <a:cubicBezTo>
                      <a:pt x="50" y="65"/>
                      <a:pt x="48" y="64"/>
                      <a:pt x="49" y="62"/>
                    </a:cubicBezTo>
                    <a:cubicBezTo>
                      <a:pt x="48" y="63"/>
                      <a:pt x="46" y="64"/>
                      <a:pt x="43" y="64"/>
                    </a:cubicBezTo>
                    <a:cubicBezTo>
                      <a:pt x="44" y="60"/>
                      <a:pt x="43" y="58"/>
                      <a:pt x="40" y="58"/>
                    </a:cubicBezTo>
                    <a:cubicBezTo>
                      <a:pt x="41" y="55"/>
                      <a:pt x="43" y="52"/>
                      <a:pt x="49" y="53"/>
                    </a:cubicBezTo>
                    <a:cubicBezTo>
                      <a:pt x="54" y="52"/>
                      <a:pt x="53" y="59"/>
                      <a:pt x="60" y="56"/>
                    </a:cubicBezTo>
                    <a:cubicBezTo>
                      <a:pt x="60" y="59"/>
                      <a:pt x="61" y="60"/>
                      <a:pt x="62" y="60"/>
                    </a:cubicBezTo>
                    <a:cubicBezTo>
                      <a:pt x="68" y="62"/>
                      <a:pt x="65" y="54"/>
                      <a:pt x="68" y="53"/>
                    </a:cubicBezTo>
                    <a:cubicBezTo>
                      <a:pt x="77" y="51"/>
                      <a:pt x="85" y="48"/>
                      <a:pt x="90" y="42"/>
                    </a:cubicBezTo>
                    <a:cubicBezTo>
                      <a:pt x="90" y="37"/>
                      <a:pt x="87" y="44"/>
                      <a:pt x="83" y="42"/>
                    </a:cubicBezTo>
                    <a:cubicBezTo>
                      <a:pt x="80" y="44"/>
                      <a:pt x="75" y="44"/>
                      <a:pt x="73" y="47"/>
                    </a:cubicBezTo>
                    <a:cubicBezTo>
                      <a:pt x="68" y="46"/>
                      <a:pt x="59" y="48"/>
                      <a:pt x="51" y="47"/>
                    </a:cubicBezTo>
                    <a:cubicBezTo>
                      <a:pt x="46" y="47"/>
                      <a:pt x="44" y="44"/>
                      <a:pt x="38" y="47"/>
                    </a:cubicBezTo>
                    <a:cubicBezTo>
                      <a:pt x="36" y="40"/>
                      <a:pt x="31" y="48"/>
                      <a:pt x="29" y="42"/>
                    </a:cubicBezTo>
                    <a:cubicBezTo>
                      <a:pt x="26" y="45"/>
                      <a:pt x="21" y="40"/>
                      <a:pt x="14" y="42"/>
                    </a:cubicBezTo>
                    <a:cubicBezTo>
                      <a:pt x="15" y="36"/>
                      <a:pt x="8" y="39"/>
                      <a:pt x="6" y="36"/>
                    </a:cubicBezTo>
                    <a:cubicBezTo>
                      <a:pt x="5" y="31"/>
                      <a:pt x="10" y="32"/>
                      <a:pt x="12" y="30"/>
                    </a:cubicBezTo>
                    <a:cubicBezTo>
                      <a:pt x="12" y="25"/>
                      <a:pt x="0" y="33"/>
                      <a:pt x="2" y="25"/>
                    </a:cubicBezTo>
                    <a:cubicBezTo>
                      <a:pt x="11" y="22"/>
                      <a:pt x="25" y="21"/>
                      <a:pt x="38" y="19"/>
                    </a:cubicBezTo>
                    <a:cubicBezTo>
                      <a:pt x="40" y="19"/>
                      <a:pt x="39" y="17"/>
                      <a:pt x="40" y="15"/>
                    </a:cubicBezTo>
                    <a:cubicBezTo>
                      <a:pt x="49" y="17"/>
                      <a:pt x="57" y="13"/>
                      <a:pt x="62" y="15"/>
                    </a:cubicBezTo>
                    <a:cubicBezTo>
                      <a:pt x="64" y="14"/>
                      <a:pt x="65" y="12"/>
                      <a:pt x="66" y="10"/>
                    </a:cubicBezTo>
                    <a:cubicBezTo>
                      <a:pt x="77" y="9"/>
                      <a:pt x="87" y="6"/>
                      <a:pt x="96" y="8"/>
                    </a:cubicBezTo>
                    <a:cubicBezTo>
                      <a:pt x="97" y="8"/>
                      <a:pt x="97" y="6"/>
                      <a:pt x="97" y="4"/>
                    </a:cubicBezTo>
                    <a:cubicBezTo>
                      <a:pt x="105" y="5"/>
                      <a:pt x="115" y="3"/>
                      <a:pt x="120" y="6"/>
                    </a:cubicBezTo>
                    <a:cubicBezTo>
                      <a:pt x="121" y="3"/>
                      <a:pt x="129" y="6"/>
                      <a:pt x="129" y="2"/>
                    </a:cubicBezTo>
                    <a:cubicBezTo>
                      <a:pt x="134" y="4"/>
                      <a:pt x="141" y="5"/>
                      <a:pt x="148" y="4"/>
                    </a:cubicBezTo>
                    <a:cubicBezTo>
                      <a:pt x="148" y="3"/>
                      <a:pt x="147" y="3"/>
                      <a:pt x="146" y="2"/>
                    </a:cubicBezTo>
                    <a:cubicBezTo>
                      <a:pt x="146" y="0"/>
                      <a:pt x="148" y="1"/>
                      <a:pt x="148" y="2"/>
                    </a:cubicBezTo>
                    <a:cubicBezTo>
                      <a:pt x="156" y="4"/>
                      <a:pt x="169" y="1"/>
                      <a:pt x="178" y="2"/>
                    </a:cubicBezTo>
                    <a:cubicBezTo>
                      <a:pt x="178" y="2"/>
                      <a:pt x="177" y="6"/>
                      <a:pt x="178" y="6"/>
                    </a:cubicBezTo>
                    <a:cubicBezTo>
                      <a:pt x="192" y="6"/>
                      <a:pt x="193" y="3"/>
                      <a:pt x="209" y="4"/>
                    </a:cubicBezTo>
                    <a:close/>
                  </a:path>
                </a:pathLst>
              </a:custGeom>
              <a:grpFill/>
              <a:ln>
                <a:noFill/>
              </a:ln>
            </p:spPr>
            <p:txBody>
              <a:bodyPr wrap="square" lIns="91440" tIns="45720" rIns="91440" bIns="45720" anchor="ctr">
                <a:normAutofit fontScale="77500" lnSpcReduction="20000"/>
              </a:bodyPr>
              <a:lstStyle/>
              <a:p>
                <a:pPr algn="ctr"/>
                <a:endParaRPr dirty="0"/>
              </a:p>
            </p:txBody>
          </p:sp>
          <p:sp>
            <p:nvSpPr>
              <p:cNvPr id="161" name="iṡlïḓe">
                <a:extLst>
                  <a:ext uri="{FF2B5EF4-FFF2-40B4-BE49-F238E27FC236}">
                    <a16:creationId xmlns:a16="http://schemas.microsoft.com/office/drawing/2014/main" id="{68F91AB5-3630-40F9-9EB7-8421D59F69B6}"/>
                  </a:ext>
                </a:extLst>
              </p:cNvPr>
              <p:cNvSpPr/>
              <p:nvPr/>
            </p:nvSpPr>
            <p:spPr bwMode="auto">
              <a:xfrm>
                <a:off x="5955742" y="531150"/>
                <a:ext cx="133075" cy="49028"/>
              </a:xfrm>
              <a:custGeom>
                <a:avLst/>
                <a:gdLst>
                  <a:gd name="T0" fmla="*/ 17 w 64"/>
                  <a:gd name="T1" fmla="*/ 3 h 24"/>
                  <a:gd name="T2" fmla="*/ 17 w 64"/>
                  <a:gd name="T3" fmla="*/ 5 h 24"/>
                  <a:gd name="T4" fmla="*/ 22 w 64"/>
                  <a:gd name="T5" fmla="*/ 10 h 24"/>
                  <a:gd name="T6" fmla="*/ 28 w 64"/>
                  <a:gd name="T7" fmla="*/ 7 h 24"/>
                  <a:gd name="T8" fmla="*/ 37 w 64"/>
                  <a:gd name="T9" fmla="*/ 10 h 24"/>
                  <a:gd name="T10" fmla="*/ 54 w 64"/>
                  <a:gd name="T11" fmla="*/ 7 h 24"/>
                  <a:gd name="T12" fmla="*/ 61 w 64"/>
                  <a:gd name="T13" fmla="*/ 10 h 24"/>
                  <a:gd name="T14" fmla="*/ 58 w 64"/>
                  <a:gd name="T15" fmla="*/ 18 h 24"/>
                  <a:gd name="T16" fmla="*/ 41 w 64"/>
                  <a:gd name="T17" fmla="*/ 20 h 24"/>
                  <a:gd name="T18" fmla="*/ 30 w 64"/>
                  <a:gd name="T19" fmla="*/ 24 h 24"/>
                  <a:gd name="T20" fmla="*/ 11 w 64"/>
                  <a:gd name="T21" fmla="*/ 10 h 24"/>
                  <a:gd name="T22" fmla="*/ 2 w 64"/>
                  <a:gd name="T23" fmla="*/ 9 h 24"/>
                  <a:gd name="T24" fmla="*/ 17 w 64"/>
                  <a:gd name="T2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17" y="3"/>
                    </a:moveTo>
                    <a:cubicBezTo>
                      <a:pt x="19" y="3"/>
                      <a:pt x="18" y="5"/>
                      <a:pt x="17" y="5"/>
                    </a:cubicBezTo>
                    <a:cubicBezTo>
                      <a:pt x="16" y="9"/>
                      <a:pt x="25" y="4"/>
                      <a:pt x="22" y="10"/>
                    </a:cubicBezTo>
                    <a:cubicBezTo>
                      <a:pt x="26" y="11"/>
                      <a:pt x="25" y="7"/>
                      <a:pt x="28" y="7"/>
                    </a:cubicBezTo>
                    <a:cubicBezTo>
                      <a:pt x="32" y="11"/>
                      <a:pt x="36" y="3"/>
                      <a:pt x="37" y="10"/>
                    </a:cubicBezTo>
                    <a:cubicBezTo>
                      <a:pt x="42" y="9"/>
                      <a:pt x="49" y="8"/>
                      <a:pt x="54" y="7"/>
                    </a:cubicBezTo>
                    <a:cubicBezTo>
                      <a:pt x="53" y="12"/>
                      <a:pt x="63" y="5"/>
                      <a:pt x="61" y="10"/>
                    </a:cubicBezTo>
                    <a:cubicBezTo>
                      <a:pt x="64" y="16"/>
                      <a:pt x="50" y="14"/>
                      <a:pt x="58" y="18"/>
                    </a:cubicBezTo>
                    <a:cubicBezTo>
                      <a:pt x="56" y="22"/>
                      <a:pt x="46" y="19"/>
                      <a:pt x="41" y="20"/>
                    </a:cubicBezTo>
                    <a:cubicBezTo>
                      <a:pt x="37" y="20"/>
                      <a:pt x="33" y="22"/>
                      <a:pt x="30" y="24"/>
                    </a:cubicBezTo>
                    <a:cubicBezTo>
                      <a:pt x="22" y="20"/>
                      <a:pt x="15" y="17"/>
                      <a:pt x="11" y="10"/>
                    </a:cubicBezTo>
                    <a:cubicBezTo>
                      <a:pt x="8" y="9"/>
                      <a:pt x="1" y="13"/>
                      <a:pt x="2" y="9"/>
                    </a:cubicBezTo>
                    <a:cubicBezTo>
                      <a:pt x="0" y="0"/>
                      <a:pt x="16" y="9"/>
                      <a:pt x="17"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62" name="îślîḓè">
                <a:extLst>
                  <a:ext uri="{FF2B5EF4-FFF2-40B4-BE49-F238E27FC236}">
                    <a16:creationId xmlns:a16="http://schemas.microsoft.com/office/drawing/2014/main" id="{5FAF6E86-3B9F-430B-9956-35A23E39088C}"/>
                  </a:ext>
                </a:extLst>
              </p:cNvPr>
              <p:cNvSpPr/>
              <p:nvPr/>
            </p:nvSpPr>
            <p:spPr bwMode="auto">
              <a:xfrm>
                <a:off x="3864374" y="596988"/>
                <a:ext cx="63036" cy="19611"/>
              </a:xfrm>
              <a:custGeom>
                <a:avLst/>
                <a:gdLst>
                  <a:gd name="T0" fmla="*/ 28 w 30"/>
                  <a:gd name="T1" fmla="*/ 1 h 9"/>
                  <a:gd name="T2" fmla="*/ 17 w 30"/>
                  <a:gd name="T3" fmla="*/ 6 h 9"/>
                  <a:gd name="T4" fmla="*/ 13 w 30"/>
                  <a:gd name="T5" fmla="*/ 8 h 9"/>
                  <a:gd name="T6" fmla="*/ 6 w 30"/>
                  <a:gd name="T7" fmla="*/ 8 h 9"/>
                  <a:gd name="T8" fmla="*/ 10 w 30"/>
                  <a:gd name="T9" fmla="*/ 3 h 9"/>
                  <a:gd name="T10" fmla="*/ 28 w 30"/>
                  <a:gd name="T11" fmla="*/ 1 h 9"/>
                </a:gdLst>
                <a:ahLst/>
                <a:cxnLst>
                  <a:cxn ang="0">
                    <a:pos x="T0" y="T1"/>
                  </a:cxn>
                  <a:cxn ang="0">
                    <a:pos x="T2" y="T3"/>
                  </a:cxn>
                  <a:cxn ang="0">
                    <a:pos x="T4" y="T5"/>
                  </a:cxn>
                  <a:cxn ang="0">
                    <a:pos x="T6" y="T7"/>
                  </a:cxn>
                  <a:cxn ang="0">
                    <a:pos x="T8" y="T9"/>
                  </a:cxn>
                  <a:cxn ang="0">
                    <a:pos x="T10" y="T11"/>
                  </a:cxn>
                </a:cxnLst>
                <a:rect l="0" t="0" r="r" b="b"/>
                <a:pathLst>
                  <a:path w="30" h="9">
                    <a:moveTo>
                      <a:pt x="28" y="1"/>
                    </a:moveTo>
                    <a:cubicBezTo>
                      <a:pt x="30" y="7"/>
                      <a:pt x="22" y="6"/>
                      <a:pt x="17" y="6"/>
                    </a:cubicBezTo>
                    <a:cubicBezTo>
                      <a:pt x="15" y="7"/>
                      <a:pt x="15" y="8"/>
                      <a:pt x="13" y="8"/>
                    </a:cubicBezTo>
                    <a:cubicBezTo>
                      <a:pt x="10" y="8"/>
                      <a:pt x="6" y="6"/>
                      <a:pt x="6" y="8"/>
                    </a:cubicBezTo>
                    <a:cubicBezTo>
                      <a:pt x="0" y="9"/>
                      <a:pt x="9" y="2"/>
                      <a:pt x="10" y="3"/>
                    </a:cubicBezTo>
                    <a:cubicBezTo>
                      <a:pt x="13" y="7"/>
                      <a:pt x="22" y="0"/>
                      <a:pt x="28"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63" name="ïşlïḋe">
                <a:extLst>
                  <a:ext uri="{FF2B5EF4-FFF2-40B4-BE49-F238E27FC236}">
                    <a16:creationId xmlns:a16="http://schemas.microsoft.com/office/drawing/2014/main" id="{31806CD8-7ABA-4ECC-839A-42E1A191597B}"/>
                  </a:ext>
                </a:extLst>
              </p:cNvPr>
              <p:cNvSpPr/>
              <p:nvPr/>
            </p:nvSpPr>
            <p:spPr bwMode="auto">
              <a:xfrm>
                <a:off x="4109511" y="596988"/>
                <a:ext cx="56031" cy="37822"/>
              </a:xfrm>
              <a:custGeom>
                <a:avLst/>
                <a:gdLst>
                  <a:gd name="T0" fmla="*/ 13 w 27"/>
                  <a:gd name="T1" fmla="*/ 1 h 18"/>
                  <a:gd name="T2" fmla="*/ 9 w 27"/>
                  <a:gd name="T3" fmla="*/ 3 h 18"/>
                  <a:gd name="T4" fmla="*/ 18 w 27"/>
                  <a:gd name="T5" fmla="*/ 8 h 18"/>
                  <a:gd name="T6" fmla="*/ 22 w 27"/>
                  <a:gd name="T7" fmla="*/ 6 h 18"/>
                  <a:gd name="T8" fmla="*/ 11 w 27"/>
                  <a:gd name="T9" fmla="*/ 18 h 18"/>
                  <a:gd name="T10" fmla="*/ 0 w 27"/>
                  <a:gd name="T11" fmla="*/ 5 h 18"/>
                  <a:gd name="T12" fmla="*/ 13 w 27"/>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13" y="1"/>
                    </a:moveTo>
                    <a:cubicBezTo>
                      <a:pt x="13" y="3"/>
                      <a:pt x="10" y="2"/>
                      <a:pt x="9" y="3"/>
                    </a:cubicBezTo>
                    <a:cubicBezTo>
                      <a:pt x="9" y="8"/>
                      <a:pt x="21" y="0"/>
                      <a:pt x="18" y="8"/>
                    </a:cubicBezTo>
                    <a:cubicBezTo>
                      <a:pt x="20" y="9"/>
                      <a:pt x="22" y="8"/>
                      <a:pt x="22" y="6"/>
                    </a:cubicBezTo>
                    <a:cubicBezTo>
                      <a:pt x="27" y="12"/>
                      <a:pt x="12" y="13"/>
                      <a:pt x="11" y="18"/>
                    </a:cubicBezTo>
                    <a:cubicBezTo>
                      <a:pt x="6" y="14"/>
                      <a:pt x="7" y="5"/>
                      <a:pt x="0" y="5"/>
                    </a:cubicBezTo>
                    <a:cubicBezTo>
                      <a:pt x="2" y="1"/>
                      <a:pt x="9" y="3"/>
                      <a:pt x="13"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64" name="íSlîḑè">
                <a:extLst>
                  <a:ext uri="{FF2B5EF4-FFF2-40B4-BE49-F238E27FC236}">
                    <a16:creationId xmlns:a16="http://schemas.microsoft.com/office/drawing/2014/main" id="{DBB9287A-6D99-4496-A52E-665C9A70276A}"/>
                  </a:ext>
                </a:extLst>
              </p:cNvPr>
              <p:cNvSpPr/>
              <p:nvPr/>
            </p:nvSpPr>
            <p:spPr bwMode="auto">
              <a:xfrm>
                <a:off x="5381422" y="639011"/>
                <a:ext cx="3276430" cy="2147400"/>
              </a:xfrm>
              <a:custGeom>
                <a:avLst/>
                <a:gdLst>
                  <a:gd name="T0" fmla="*/ 936 w 1575"/>
                  <a:gd name="T1" fmla="*/ 72 h 1033"/>
                  <a:gd name="T2" fmla="*/ 1105 w 1575"/>
                  <a:gd name="T3" fmla="*/ 72 h 1033"/>
                  <a:gd name="T4" fmla="*/ 1247 w 1575"/>
                  <a:gd name="T5" fmla="*/ 85 h 1033"/>
                  <a:gd name="T6" fmla="*/ 1432 w 1575"/>
                  <a:gd name="T7" fmla="*/ 115 h 1033"/>
                  <a:gd name="T8" fmla="*/ 1575 w 1575"/>
                  <a:gd name="T9" fmla="*/ 162 h 1033"/>
                  <a:gd name="T10" fmla="*/ 1484 w 1575"/>
                  <a:gd name="T11" fmla="*/ 184 h 1033"/>
                  <a:gd name="T12" fmla="*/ 1366 w 1575"/>
                  <a:gd name="T13" fmla="*/ 273 h 1033"/>
                  <a:gd name="T14" fmla="*/ 1320 w 1575"/>
                  <a:gd name="T15" fmla="*/ 301 h 1033"/>
                  <a:gd name="T16" fmla="*/ 1381 w 1575"/>
                  <a:gd name="T17" fmla="*/ 208 h 1033"/>
                  <a:gd name="T18" fmla="*/ 1247 w 1575"/>
                  <a:gd name="T19" fmla="*/ 247 h 1033"/>
                  <a:gd name="T20" fmla="*/ 1204 w 1575"/>
                  <a:gd name="T21" fmla="*/ 313 h 1033"/>
                  <a:gd name="T22" fmla="*/ 1130 w 1575"/>
                  <a:gd name="T23" fmla="*/ 415 h 1033"/>
                  <a:gd name="T24" fmla="*/ 1081 w 1575"/>
                  <a:gd name="T25" fmla="*/ 439 h 1033"/>
                  <a:gd name="T26" fmla="*/ 1061 w 1575"/>
                  <a:gd name="T27" fmla="*/ 464 h 1033"/>
                  <a:gd name="T28" fmla="*/ 993 w 1575"/>
                  <a:gd name="T29" fmla="*/ 587 h 1033"/>
                  <a:gd name="T30" fmla="*/ 956 w 1575"/>
                  <a:gd name="T31" fmla="*/ 674 h 1033"/>
                  <a:gd name="T32" fmla="*/ 895 w 1575"/>
                  <a:gd name="T33" fmla="*/ 685 h 1033"/>
                  <a:gd name="T34" fmla="*/ 882 w 1575"/>
                  <a:gd name="T35" fmla="*/ 689 h 1033"/>
                  <a:gd name="T36" fmla="*/ 848 w 1575"/>
                  <a:gd name="T37" fmla="*/ 602 h 1033"/>
                  <a:gd name="T38" fmla="*/ 742 w 1575"/>
                  <a:gd name="T39" fmla="*/ 657 h 1033"/>
                  <a:gd name="T40" fmla="*/ 665 w 1575"/>
                  <a:gd name="T41" fmla="*/ 579 h 1033"/>
                  <a:gd name="T42" fmla="*/ 524 w 1575"/>
                  <a:gd name="T43" fmla="*/ 557 h 1033"/>
                  <a:gd name="T44" fmla="*/ 557 w 1575"/>
                  <a:gd name="T45" fmla="*/ 616 h 1033"/>
                  <a:gd name="T46" fmla="*/ 453 w 1575"/>
                  <a:gd name="T47" fmla="*/ 622 h 1033"/>
                  <a:gd name="T48" fmla="*/ 391 w 1575"/>
                  <a:gd name="T49" fmla="*/ 546 h 1033"/>
                  <a:gd name="T50" fmla="*/ 440 w 1575"/>
                  <a:gd name="T51" fmla="*/ 646 h 1033"/>
                  <a:gd name="T52" fmla="*/ 470 w 1575"/>
                  <a:gd name="T53" fmla="*/ 749 h 1033"/>
                  <a:gd name="T54" fmla="*/ 412 w 1575"/>
                  <a:gd name="T55" fmla="*/ 898 h 1033"/>
                  <a:gd name="T56" fmla="*/ 352 w 1575"/>
                  <a:gd name="T57" fmla="*/ 1013 h 1033"/>
                  <a:gd name="T58" fmla="*/ 237 w 1575"/>
                  <a:gd name="T59" fmla="*/ 924 h 1033"/>
                  <a:gd name="T60" fmla="*/ 224 w 1575"/>
                  <a:gd name="T61" fmla="*/ 788 h 1033"/>
                  <a:gd name="T62" fmla="*/ 47 w 1575"/>
                  <a:gd name="T63" fmla="*/ 702 h 1033"/>
                  <a:gd name="T64" fmla="*/ 6 w 1575"/>
                  <a:gd name="T65" fmla="*/ 588 h 1033"/>
                  <a:gd name="T66" fmla="*/ 162 w 1575"/>
                  <a:gd name="T67" fmla="*/ 465 h 1033"/>
                  <a:gd name="T68" fmla="*/ 263 w 1575"/>
                  <a:gd name="T69" fmla="*/ 512 h 1033"/>
                  <a:gd name="T70" fmla="*/ 378 w 1575"/>
                  <a:gd name="T71" fmla="*/ 512 h 1033"/>
                  <a:gd name="T72" fmla="*/ 309 w 1575"/>
                  <a:gd name="T73" fmla="*/ 436 h 1033"/>
                  <a:gd name="T74" fmla="*/ 255 w 1575"/>
                  <a:gd name="T75" fmla="*/ 402 h 1033"/>
                  <a:gd name="T76" fmla="*/ 259 w 1575"/>
                  <a:gd name="T77" fmla="*/ 432 h 1033"/>
                  <a:gd name="T78" fmla="*/ 158 w 1575"/>
                  <a:gd name="T79" fmla="*/ 408 h 1033"/>
                  <a:gd name="T80" fmla="*/ 116 w 1575"/>
                  <a:gd name="T81" fmla="*/ 406 h 1033"/>
                  <a:gd name="T82" fmla="*/ 158 w 1575"/>
                  <a:gd name="T83" fmla="*/ 329 h 1033"/>
                  <a:gd name="T84" fmla="*/ 214 w 1575"/>
                  <a:gd name="T85" fmla="*/ 292 h 1033"/>
                  <a:gd name="T86" fmla="*/ 317 w 1575"/>
                  <a:gd name="T87" fmla="*/ 247 h 1033"/>
                  <a:gd name="T88" fmla="*/ 313 w 1575"/>
                  <a:gd name="T89" fmla="*/ 197 h 1033"/>
                  <a:gd name="T90" fmla="*/ 278 w 1575"/>
                  <a:gd name="T91" fmla="*/ 238 h 1033"/>
                  <a:gd name="T92" fmla="*/ 183 w 1575"/>
                  <a:gd name="T93" fmla="*/ 251 h 1033"/>
                  <a:gd name="T94" fmla="*/ 227 w 1575"/>
                  <a:gd name="T95" fmla="*/ 167 h 1033"/>
                  <a:gd name="T96" fmla="*/ 354 w 1575"/>
                  <a:gd name="T97" fmla="*/ 106 h 1033"/>
                  <a:gd name="T98" fmla="*/ 397 w 1575"/>
                  <a:gd name="T99" fmla="*/ 154 h 1033"/>
                  <a:gd name="T100" fmla="*/ 470 w 1575"/>
                  <a:gd name="T101" fmla="*/ 134 h 1033"/>
                  <a:gd name="T102" fmla="*/ 596 w 1575"/>
                  <a:gd name="T103" fmla="*/ 126 h 1033"/>
                  <a:gd name="T104" fmla="*/ 660 w 1575"/>
                  <a:gd name="T105" fmla="*/ 83 h 1033"/>
                  <a:gd name="T106" fmla="*/ 705 w 1575"/>
                  <a:gd name="T107" fmla="*/ 130 h 1033"/>
                  <a:gd name="T108" fmla="*/ 734 w 1575"/>
                  <a:gd name="T109" fmla="*/ 81 h 1033"/>
                  <a:gd name="T110" fmla="*/ 889 w 1575"/>
                  <a:gd name="T111" fmla="*/ 18 h 1033"/>
                  <a:gd name="T112" fmla="*/ 373 w 1575"/>
                  <a:gd name="T113" fmla="*/ 374 h 1033"/>
                  <a:gd name="T114" fmla="*/ 449 w 1575"/>
                  <a:gd name="T115" fmla="*/ 424 h 1033"/>
                  <a:gd name="T116" fmla="*/ 531 w 1575"/>
                  <a:gd name="T117" fmla="*/ 411 h 1033"/>
                  <a:gd name="T118" fmla="*/ 505 w 1575"/>
                  <a:gd name="T119" fmla="*/ 451 h 1033"/>
                  <a:gd name="T120" fmla="*/ 375 w 1575"/>
                  <a:gd name="T121" fmla="*/ 762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75" h="1033">
                    <a:moveTo>
                      <a:pt x="949" y="11"/>
                    </a:moveTo>
                    <a:cubicBezTo>
                      <a:pt x="949" y="13"/>
                      <a:pt x="952" y="12"/>
                      <a:pt x="954" y="13"/>
                    </a:cubicBezTo>
                    <a:cubicBezTo>
                      <a:pt x="954" y="15"/>
                      <a:pt x="951" y="14"/>
                      <a:pt x="949" y="14"/>
                    </a:cubicBezTo>
                    <a:cubicBezTo>
                      <a:pt x="957" y="22"/>
                      <a:pt x="965" y="11"/>
                      <a:pt x="979" y="14"/>
                    </a:cubicBezTo>
                    <a:cubicBezTo>
                      <a:pt x="982" y="19"/>
                      <a:pt x="987" y="22"/>
                      <a:pt x="993" y="24"/>
                    </a:cubicBezTo>
                    <a:cubicBezTo>
                      <a:pt x="994" y="26"/>
                      <a:pt x="993" y="29"/>
                      <a:pt x="993" y="31"/>
                    </a:cubicBezTo>
                    <a:cubicBezTo>
                      <a:pt x="994" y="33"/>
                      <a:pt x="998" y="33"/>
                      <a:pt x="997" y="37"/>
                    </a:cubicBezTo>
                    <a:cubicBezTo>
                      <a:pt x="993" y="36"/>
                      <a:pt x="994" y="39"/>
                      <a:pt x="993" y="42"/>
                    </a:cubicBezTo>
                    <a:cubicBezTo>
                      <a:pt x="992" y="41"/>
                      <a:pt x="989" y="40"/>
                      <a:pt x="986" y="40"/>
                    </a:cubicBezTo>
                    <a:cubicBezTo>
                      <a:pt x="983" y="41"/>
                      <a:pt x="986" y="43"/>
                      <a:pt x="984" y="44"/>
                    </a:cubicBezTo>
                    <a:cubicBezTo>
                      <a:pt x="983" y="45"/>
                      <a:pt x="982" y="42"/>
                      <a:pt x="980" y="42"/>
                    </a:cubicBezTo>
                    <a:cubicBezTo>
                      <a:pt x="979" y="43"/>
                      <a:pt x="975" y="46"/>
                      <a:pt x="969" y="44"/>
                    </a:cubicBezTo>
                    <a:cubicBezTo>
                      <a:pt x="967" y="44"/>
                      <a:pt x="968" y="47"/>
                      <a:pt x="967" y="48"/>
                    </a:cubicBezTo>
                    <a:cubicBezTo>
                      <a:pt x="967" y="48"/>
                      <a:pt x="964" y="47"/>
                      <a:pt x="964" y="48"/>
                    </a:cubicBezTo>
                    <a:cubicBezTo>
                      <a:pt x="963" y="50"/>
                      <a:pt x="967" y="51"/>
                      <a:pt x="964" y="55"/>
                    </a:cubicBezTo>
                    <a:cubicBezTo>
                      <a:pt x="963" y="52"/>
                      <a:pt x="954" y="56"/>
                      <a:pt x="958" y="57"/>
                    </a:cubicBezTo>
                    <a:cubicBezTo>
                      <a:pt x="954" y="61"/>
                      <a:pt x="948" y="59"/>
                      <a:pt x="943" y="61"/>
                    </a:cubicBezTo>
                    <a:cubicBezTo>
                      <a:pt x="940" y="62"/>
                      <a:pt x="938" y="67"/>
                      <a:pt x="934" y="67"/>
                    </a:cubicBezTo>
                    <a:cubicBezTo>
                      <a:pt x="934" y="69"/>
                      <a:pt x="934" y="72"/>
                      <a:pt x="932" y="72"/>
                    </a:cubicBezTo>
                    <a:cubicBezTo>
                      <a:pt x="933" y="75"/>
                      <a:pt x="934" y="72"/>
                      <a:pt x="936" y="72"/>
                    </a:cubicBezTo>
                    <a:cubicBezTo>
                      <a:pt x="941" y="72"/>
                      <a:pt x="943" y="68"/>
                      <a:pt x="947" y="67"/>
                    </a:cubicBezTo>
                    <a:cubicBezTo>
                      <a:pt x="950" y="66"/>
                      <a:pt x="950" y="69"/>
                      <a:pt x="952" y="68"/>
                    </a:cubicBezTo>
                    <a:cubicBezTo>
                      <a:pt x="955" y="68"/>
                      <a:pt x="955" y="65"/>
                      <a:pt x="956" y="65"/>
                    </a:cubicBezTo>
                    <a:cubicBezTo>
                      <a:pt x="960" y="63"/>
                      <a:pt x="965" y="65"/>
                      <a:pt x="969" y="63"/>
                    </a:cubicBezTo>
                    <a:cubicBezTo>
                      <a:pt x="972" y="62"/>
                      <a:pt x="968" y="60"/>
                      <a:pt x="971" y="59"/>
                    </a:cubicBezTo>
                    <a:cubicBezTo>
                      <a:pt x="972" y="59"/>
                      <a:pt x="974" y="60"/>
                      <a:pt x="975" y="59"/>
                    </a:cubicBezTo>
                    <a:cubicBezTo>
                      <a:pt x="975" y="59"/>
                      <a:pt x="976" y="55"/>
                      <a:pt x="977" y="55"/>
                    </a:cubicBezTo>
                    <a:cubicBezTo>
                      <a:pt x="977" y="55"/>
                      <a:pt x="982" y="57"/>
                      <a:pt x="984" y="57"/>
                    </a:cubicBezTo>
                    <a:cubicBezTo>
                      <a:pt x="989" y="57"/>
                      <a:pt x="989" y="56"/>
                      <a:pt x="993" y="55"/>
                    </a:cubicBezTo>
                    <a:cubicBezTo>
                      <a:pt x="993" y="57"/>
                      <a:pt x="993" y="59"/>
                      <a:pt x="993" y="61"/>
                    </a:cubicBezTo>
                    <a:cubicBezTo>
                      <a:pt x="996" y="59"/>
                      <a:pt x="997" y="59"/>
                      <a:pt x="997" y="63"/>
                    </a:cubicBezTo>
                    <a:cubicBezTo>
                      <a:pt x="1007" y="62"/>
                      <a:pt x="1023" y="64"/>
                      <a:pt x="1038" y="63"/>
                    </a:cubicBezTo>
                    <a:cubicBezTo>
                      <a:pt x="1037" y="71"/>
                      <a:pt x="1051" y="65"/>
                      <a:pt x="1049" y="74"/>
                    </a:cubicBezTo>
                    <a:cubicBezTo>
                      <a:pt x="1051" y="71"/>
                      <a:pt x="1054" y="74"/>
                      <a:pt x="1057" y="74"/>
                    </a:cubicBezTo>
                    <a:cubicBezTo>
                      <a:pt x="1062" y="74"/>
                      <a:pt x="1069" y="72"/>
                      <a:pt x="1072" y="74"/>
                    </a:cubicBezTo>
                    <a:cubicBezTo>
                      <a:pt x="1076" y="74"/>
                      <a:pt x="1072" y="66"/>
                      <a:pt x="1076" y="65"/>
                    </a:cubicBezTo>
                    <a:cubicBezTo>
                      <a:pt x="1082" y="66"/>
                      <a:pt x="1088" y="65"/>
                      <a:pt x="1094" y="67"/>
                    </a:cubicBezTo>
                    <a:cubicBezTo>
                      <a:pt x="1094" y="67"/>
                      <a:pt x="1094" y="68"/>
                      <a:pt x="1094" y="68"/>
                    </a:cubicBezTo>
                    <a:cubicBezTo>
                      <a:pt x="1097" y="69"/>
                      <a:pt x="1101" y="68"/>
                      <a:pt x="1103" y="68"/>
                    </a:cubicBezTo>
                    <a:cubicBezTo>
                      <a:pt x="1104" y="69"/>
                      <a:pt x="1105" y="72"/>
                      <a:pt x="1105" y="72"/>
                    </a:cubicBezTo>
                    <a:cubicBezTo>
                      <a:pt x="1108" y="74"/>
                      <a:pt x="1113" y="71"/>
                      <a:pt x="1115" y="74"/>
                    </a:cubicBezTo>
                    <a:cubicBezTo>
                      <a:pt x="1114" y="78"/>
                      <a:pt x="1114" y="82"/>
                      <a:pt x="1109" y="81"/>
                    </a:cubicBezTo>
                    <a:cubicBezTo>
                      <a:pt x="1109" y="85"/>
                      <a:pt x="1112" y="86"/>
                      <a:pt x="1117" y="85"/>
                    </a:cubicBezTo>
                    <a:cubicBezTo>
                      <a:pt x="1115" y="96"/>
                      <a:pt x="1124" y="97"/>
                      <a:pt x="1128" y="102"/>
                    </a:cubicBezTo>
                    <a:cubicBezTo>
                      <a:pt x="1131" y="100"/>
                      <a:pt x="1134" y="99"/>
                      <a:pt x="1137" y="96"/>
                    </a:cubicBezTo>
                    <a:cubicBezTo>
                      <a:pt x="1138" y="95"/>
                      <a:pt x="1138" y="92"/>
                      <a:pt x="1139" y="91"/>
                    </a:cubicBezTo>
                    <a:cubicBezTo>
                      <a:pt x="1140" y="90"/>
                      <a:pt x="1143" y="91"/>
                      <a:pt x="1143" y="89"/>
                    </a:cubicBezTo>
                    <a:cubicBezTo>
                      <a:pt x="1148" y="88"/>
                      <a:pt x="1146" y="93"/>
                      <a:pt x="1148" y="95"/>
                    </a:cubicBezTo>
                    <a:cubicBezTo>
                      <a:pt x="1153" y="95"/>
                      <a:pt x="1157" y="95"/>
                      <a:pt x="1161" y="95"/>
                    </a:cubicBezTo>
                    <a:cubicBezTo>
                      <a:pt x="1163" y="93"/>
                      <a:pt x="1168" y="94"/>
                      <a:pt x="1167" y="89"/>
                    </a:cubicBezTo>
                    <a:cubicBezTo>
                      <a:pt x="1173" y="91"/>
                      <a:pt x="1187" y="85"/>
                      <a:pt x="1187" y="93"/>
                    </a:cubicBezTo>
                    <a:cubicBezTo>
                      <a:pt x="1193" y="93"/>
                      <a:pt x="1191" y="86"/>
                      <a:pt x="1199" y="89"/>
                    </a:cubicBezTo>
                    <a:cubicBezTo>
                      <a:pt x="1198" y="87"/>
                      <a:pt x="1196" y="87"/>
                      <a:pt x="1195" y="87"/>
                    </a:cubicBezTo>
                    <a:cubicBezTo>
                      <a:pt x="1196" y="86"/>
                      <a:pt x="1196" y="82"/>
                      <a:pt x="1199" y="81"/>
                    </a:cubicBezTo>
                    <a:cubicBezTo>
                      <a:pt x="1204" y="82"/>
                      <a:pt x="1202" y="75"/>
                      <a:pt x="1210" y="78"/>
                    </a:cubicBezTo>
                    <a:cubicBezTo>
                      <a:pt x="1212" y="78"/>
                      <a:pt x="1210" y="75"/>
                      <a:pt x="1210" y="76"/>
                    </a:cubicBezTo>
                    <a:cubicBezTo>
                      <a:pt x="1213" y="72"/>
                      <a:pt x="1218" y="75"/>
                      <a:pt x="1225" y="74"/>
                    </a:cubicBezTo>
                    <a:cubicBezTo>
                      <a:pt x="1223" y="84"/>
                      <a:pt x="1235" y="71"/>
                      <a:pt x="1232" y="80"/>
                    </a:cubicBezTo>
                    <a:cubicBezTo>
                      <a:pt x="1240" y="81"/>
                      <a:pt x="1246" y="79"/>
                      <a:pt x="1253" y="78"/>
                    </a:cubicBezTo>
                    <a:cubicBezTo>
                      <a:pt x="1253" y="83"/>
                      <a:pt x="1245" y="79"/>
                      <a:pt x="1247" y="85"/>
                    </a:cubicBezTo>
                    <a:cubicBezTo>
                      <a:pt x="1248" y="89"/>
                      <a:pt x="1254" y="87"/>
                      <a:pt x="1258" y="87"/>
                    </a:cubicBezTo>
                    <a:cubicBezTo>
                      <a:pt x="1265" y="87"/>
                      <a:pt x="1271" y="87"/>
                      <a:pt x="1277" y="85"/>
                    </a:cubicBezTo>
                    <a:cubicBezTo>
                      <a:pt x="1278" y="92"/>
                      <a:pt x="1287" y="92"/>
                      <a:pt x="1290" y="98"/>
                    </a:cubicBezTo>
                    <a:cubicBezTo>
                      <a:pt x="1294" y="97"/>
                      <a:pt x="1296" y="100"/>
                      <a:pt x="1299" y="100"/>
                    </a:cubicBezTo>
                    <a:cubicBezTo>
                      <a:pt x="1311" y="101"/>
                      <a:pt x="1324" y="98"/>
                      <a:pt x="1335" y="100"/>
                    </a:cubicBezTo>
                    <a:cubicBezTo>
                      <a:pt x="1339" y="101"/>
                      <a:pt x="1343" y="106"/>
                      <a:pt x="1348" y="104"/>
                    </a:cubicBezTo>
                    <a:cubicBezTo>
                      <a:pt x="1347" y="107"/>
                      <a:pt x="1349" y="107"/>
                      <a:pt x="1351" y="108"/>
                    </a:cubicBezTo>
                    <a:cubicBezTo>
                      <a:pt x="1351" y="110"/>
                      <a:pt x="1351" y="113"/>
                      <a:pt x="1351" y="115"/>
                    </a:cubicBezTo>
                    <a:cubicBezTo>
                      <a:pt x="1351" y="118"/>
                      <a:pt x="1358" y="115"/>
                      <a:pt x="1359" y="117"/>
                    </a:cubicBezTo>
                    <a:cubicBezTo>
                      <a:pt x="1361" y="120"/>
                      <a:pt x="1360" y="116"/>
                      <a:pt x="1363" y="117"/>
                    </a:cubicBezTo>
                    <a:cubicBezTo>
                      <a:pt x="1363" y="117"/>
                      <a:pt x="1363" y="119"/>
                      <a:pt x="1364" y="119"/>
                    </a:cubicBezTo>
                    <a:cubicBezTo>
                      <a:pt x="1367" y="119"/>
                      <a:pt x="1387" y="121"/>
                      <a:pt x="1389" y="119"/>
                    </a:cubicBezTo>
                    <a:cubicBezTo>
                      <a:pt x="1389" y="119"/>
                      <a:pt x="1389" y="117"/>
                      <a:pt x="1389" y="117"/>
                    </a:cubicBezTo>
                    <a:cubicBezTo>
                      <a:pt x="1390" y="117"/>
                      <a:pt x="1394" y="119"/>
                      <a:pt x="1394" y="119"/>
                    </a:cubicBezTo>
                    <a:cubicBezTo>
                      <a:pt x="1396" y="117"/>
                      <a:pt x="1399" y="116"/>
                      <a:pt x="1400" y="119"/>
                    </a:cubicBezTo>
                    <a:cubicBezTo>
                      <a:pt x="1403" y="115"/>
                      <a:pt x="1409" y="115"/>
                      <a:pt x="1415" y="113"/>
                    </a:cubicBezTo>
                    <a:cubicBezTo>
                      <a:pt x="1414" y="119"/>
                      <a:pt x="1416" y="122"/>
                      <a:pt x="1417" y="126"/>
                    </a:cubicBezTo>
                    <a:cubicBezTo>
                      <a:pt x="1424" y="126"/>
                      <a:pt x="1427" y="130"/>
                      <a:pt x="1433" y="126"/>
                    </a:cubicBezTo>
                    <a:cubicBezTo>
                      <a:pt x="1434" y="123"/>
                      <a:pt x="1432" y="123"/>
                      <a:pt x="1430" y="122"/>
                    </a:cubicBezTo>
                    <a:cubicBezTo>
                      <a:pt x="1431" y="121"/>
                      <a:pt x="1432" y="118"/>
                      <a:pt x="1432" y="115"/>
                    </a:cubicBezTo>
                    <a:cubicBezTo>
                      <a:pt x="1436" y="111"/>
                      <a:pt x="1448" y="113"/>
                      <a:pt x="1450" y="117"/>
                    </a:cubicBezTo>
                    <a:cubicBezTo>
                      <a:pt x="1458" y="117"/>
                      <a:pt x="1466" y="116"/>
                      <a:pt x="1474" y="117"/>
                    </a:cubicBezTo>
                    <a:cubicBezTo>
                      <a:pt x="1477" y="117"/>
                      <a:pt x="1483" y="121"/>
                      <a:pt x="1484" y="117"/>
                    </a:cubicBezTo>
                    <a:cubicBezTo>
                      <a:pt x="1488" y="119"/>
                      <a:pt x="1487" y="121"/>
                      <a:pt x="1493" y="122"/>
                    </a:cubicBezTo>
                    <a:cubicBezTo>
                      <a:pt x="1495" y="123"/>
                      <a:pt x="1496" y="126"/>
                      <a:pt x="1497" y="126"/>
                    </a:cubicBezTo>
                    <a:cubicBezTo>
                      <a:pt x="1498" y="126"/>
                      <a:pt x="1499" y="125"/>
                      <a:pt x="1499" y="124"/>
                    </a:cubicBezTo>
                    <a:cubicBezTo>
                      <a:pt x="1501" y="125"/>
                      <a:pt x="1499" y="127"/>
                      <a:pt x="1500" y="128"/>
                    </a:cubicBezTo>
                    <a:cubicBezTo>
                      <a:pt x="1501" y="129"/>
                      <a:pt x="1504" y="127"/>
                      <a:pt x="1504" y="128"/>
                    </a:cubicBezTo>
                    <a:cubicBezTo>
                      <a:pt x="1505" y="129"/>
                      <a:pt x="1509" y="130"/>
                      <a:pt x="1514" y="132"/>
                    </a:cubicBezTo>
                    <a:cubicBezTo>
                      <a:pt x="1516" y="133"/>
                      <a:pt x="1521" y="134"/>
                      <a:pt x="1525" y="136"/>
                    </a:cubicBezTo>
                    <a:cubicBezTo>
                      <a:pt x="1526" y="136"/>
                      <a:pt x="1526" y="139"/>
                      <a:pt x="1527" y="139"/>
                    </a:cubicBezTo>
                    <a:cubicBezTo>
                      <a:pt x="1527" y="140"/>
                      <a:pt x="1530" y="139"/>
                      <a:pt x="1530" y="139"/>
                    </a:cubicBezTo>
                    <a:cubicBezTo>
                      <a:pt x="1531" y="140"/>
                      <a:pt x="1530" y="142"/>
                      <a:pt x="1530" y="143"/>
                    </a:cubicBezTo>
                    <a:cubicBezTo>
                      <a:pt x="1531" y="144"/>
                      <a:pt x="1534" y="142"/>
                      <a:pt x="1534" y="143"/>
                    </a:cubicBezTo>
                    <a:cubicBezTo>
                      <a:pt x="1535" y="145"/>
                      <a:pt x="1532" y="151"/>
                      <a:pt x="1540" y="149"/>
                    </a:cubicBezTo>
                    <a:cubicBezTo>
                      <a:pt x="1540" y="153"/>
                      <a:pt x="1540" y="157"/>
                      <a:pt x="1540" y="162"/>
                    </a:cubicBezTo>
                    <a:cubicBezTo>
                      <a:pt x="1546" y="161"/>
                      <a:pt x="1551" y="160"/>
                      <a:pt x="1553" y="154"/>
                    </a:cubicBezTo>
                    <a:cubicBezTo>
                      <a:pt x="1558" y="157"/>
                      <a:pt x="1565" y="156"/>
                      <a:pt x="1569" y="158"/>
                    </a:cubicBezTo>
                    <a:cubicBezTo>
                      <a:pt x="1570" y="158"/>
                      <a:pt x="1569" y="161"/>
                      <a:pt x="1569" y="162"/>
                    </a:cubicBezTo>
                    <a:cubicBezTo>
                      <a:pt x="1570" y="163"/>
                      <a:pt x="1574" y="161"/>
                      <a:pt x="1575" y="162"/>
                    </a:cubicBezTo>
                    <a:cubicBezTo>
                      <a:pt x="1574" y="164"/>
                      <a:pt x="1571" y="164"/>
                      <a:pt x="1571" y="167"/>
                    </a:cubicBezTo>
                    <a:cubicBezTo>
                      <a:pt x="1568" y="168"/>
                      <a:pt x="1568" y="165"/>
                      <a:pt x="1566" y="165"/>
                    </a:cubicBezTo>
                    <a:cubicBezTo>
                      <a:pt x="1564" y="167"/>
                      <a:pt x="1564" y="170"/>
                      <a:pt x="1560" y="169"/>
                    </a:cubicBezTo>
                    <a:cubicBezTo>
                      <a:pt x="1561" y="172"/>
                      <a:pt x="1566" y="171"/>
                      <a:pt x="1564" y="177"/>
                    </a:cubicBezTo>
                    <a:cubicBezTo>
                      <a:pt x="1557" y="171"/>
                      <a:pt x="1563" y="179"/>
                      <a:pt x="1558" y="180"/>
                    </a:cubicBezTo>
                    <a:cubicBezTo>
                      <a:pt x="1557" y="181"/>
                      <a:pt x="1555" y="182"/>
                      <a:pt x="1554" y="184"/>
                    </a:cubicBezTo>
                    <a:cubicBezTo>
                      <a:pt x="1552" y="184"/>
                      <a:pt x="1551" y="183"/>
                      <a:pt x="1549" y="182"/>
                    </a:cubicBezTo>
                    <a:cubicBezTo>
                      <a:pt x="1548" y="181"/>
                      <a:pt x="1546" y="179"/>
                      <a:pt x="1545" y="178"/>
                    </a:cubicBezTo>
                    <a:cubicBezTo>
                      <a:pt x="1542" y="177"/>
                      <a:pt x="1540" y="178"/>
                      <a:pt x="1538" y="177"/>
                    </a:cubicBezTo>
                    <a:cubicBezTo>
                      <a:pt x="1536" y="176"/>
                      <a:pt x="1535" y="173"/>
                      <a:pt x="1534" y="173"/>
                    </a:cubicBezTo>
                    <a:cubicBezTo>
                      <a:pt x="1532" y="172"/>
                      <a:pt x="1529" y="173"/>
                      <a:pt x="1527" y="173"/>
                    </a:cubicBezTo>
                    <a:cubicBezTo>
                      <a:pt x="1526" y="173"/>
                      <a:pt x="1526" y="171"/>
                      <a:pt x="1525" y="171"/>
                    </a:cubicBezTo>
                    <a:cubicBezTo>
                      <a:pt x="1522" y="171"/>
                      <a:pt x="1520" y="164"/>
                      <a:pt x="1517" y="169"/>
                    </a:cubicBezTo>
                    <a:cubicBezTo>
                      <a:pt x="1515" y="169"/>
                      <a:pt x="1516" y="166"/>
                      <a:pt x="1515" y="163"/>
                    </a:cubicBezTo>
                    <a:cubicBezTo>
                      <a:pt x="1512" y="163"/>
                      <a:pt x="1508" y="163"/>
                      <a:pt x="1504" y="163"/>
                    </a:cubicBezTo>
                    <a:cubicBezTo>
                      <a:pt x="1500" y="164"/>
                      <a:pt x="1504" y="168"/>
                      <a:pt x="1504" y="167"/>
                    </a:cubicBezTo>
                    <a:cubicBezTo>
                      <a:pt x="1504" y="170"/>
                      <a:pt x="1500" y="170"/>
                      <a:pt x="1500" y="175"/>
                    </a:cubicBezTo>
                    <a:cubicBezTo>
                      <a:pt x="1492" y="174"/>
                      <a:pt x="1491" y="180"/>
                      <a:pt x="1482" y="178"/>
                    </a:cubicBezTo>
                    <a:cubicBezTo>
                      <a:pt x="1480" y="180"/>
                      <a:pt x="1480" y="183"/>
                      <a:pt x="1476" y="182"/>
                    </a:cubicBezTo>
                    <a:cubicBezTo>
                      <a:pt x="1477" y="185"/>
                      <a:pt x="1481" y="184"/>
                      <a:pt x="1484" y="184"/>
                    </a:cubicBezTo>
                    <a:cubicBezTo>
                      <a:pt x="1486" y="185"/>
                      <a:pt x="1487" y="187"/>
                      <a:pt x="1489" y="188"/>
                    </a:cubicBezTo>
                    <a:cubicBezTo>
                      <a:pt x="1488" y="194"/>
                      <a:pt x="1488" y="192"/>
                      <a:pt x="1491" y="195"/>
                    </a:cubicBezTo>
                    <a:cubicBezTo>
                      <a:pt x="1493" y="199"/>
                      <a:pt x="1498" y="200"/>
                      <a:pt x="1500" y="203"/>
                    </a:cubicBezTo>
                    <a:cubicBezTo>
                      <a:pt x="1500" y="203"/>
                      <a:pt x="1495" y="208"/>
                      <a:pt x="1495" y="208"/>
                    </a:cubicBezTo>
                    <a:cubicBezTo>
                      <a:pt x="1490" y="209"/>
                      <a:pt x="1490" y="204"/>
                      <a:pt x="1487" y="204"/>
                    </a:cubicBezTo>
                    <a:cubicBezTo>
                      <a:pt x="1488" y="204"/>
                      <a:pt x="1490" y="208"/>
                      <a:pt x="1487" y="208"/>
                    </a:cubicBezTo>
                    <a:cubicBezTo>
                      <a:pt x="1482" y="209"/>
                      <a:pt x="1473" y="208"/>
                      <a:pt x="1467" y="210"/>
                    </a:cubicBezTo>
                    <a:cubicBezTo>
                      <a:pt x="1464" y="211"/>
                      <a:pt x="1457" y="213"/>
                      <a:pt x="1458" y="218"/>
                    </a:cubicBezTo>
                    <a:cubicBezTo>
                      <a:pt x="1449" y="216"/>
                      <a:pt x="1448" y="222"/>
                      <a:pt x="1443" y="223"/>
                    </a:cubicBezTo>
                    <a:cubicBezTo>
                      <a:pt x="1441" y="225"/>
                      <a:pt x="1441" y="226"/>
                      <a:pt x="1439" y="227"/>
                    </a:cubicBezTo>
                    <a:cubicBezTo>
                      <a:pt x="1438" y="228"/>
                      <a:pt x="1435" y="231"/>
                      <a:pt x="1433" y="231"/>
                    </a:cubicBezTo>
                    <a:cubicBezTo>
                      <a:pt x="1432" y="231"/>
                      <a:pt x="1430" y="233"/>
                      <a:pt x="1430" y="234"/>
                    </a:cubicBezTo>
                    <a:cubicBezTo>
                      <a:pt x="1424" y="233"/>
                      <a:pt x="1414" y="237"/>
                      <a:pt x="1411" y="232"/>
                    </a:cubicBezTo>
                    <a:cubicBezTo>
                      <a:pt x="1409" y="234"/>
                      <a:pt x="1404" y="233"/>
                      <a:pt x="1405" y="238"/>
                    </a:cubicBezTo>
                    <a:cubicBezTo>
                      <a:pt x="1395" y="239"/>
                      <a:pt x="1394" y="239"/>
                      <a:pt x="1383" y="238"/>
                    </a:cubicBezTo>
                    <a:cubicBezTo>
                      <a:pt x="1382" y="238"/>
                      <a:pt x="1381" y="240"/>
                      <a:pt x="1379" y="240"/>
                    </a:cubicBezTo>
                    <a:cubicBezTo>
                      <a:pt x="1378" y="241"/>
                      <a:pt x="1374" y="242"/>
                      <a:pt x="1374" y="246"/>
                    </a:cubicBezTo>
                    <a:cubicBezTo>
                      <a:pt x="1373" y="251"/>
                      <a:pt x="1365" y="248"/>
                      <a:pt x="1366" y="257"/>
                    </a:cubicBezTo>
                    <a:cubicBezTo>
                      <a:pt x="1365" y="263"/>
                      <a:pt x="1371" y="262"/>
                      <a:pt x="1374" y="264"/>
                    </a:cubicBezTo>
                    <a:cubicBezTo>
                      <a:pt x="1373" y="269"/>
                      <a:pt x="1372" y="274"/>
                      <a:pt x="1366" y="273"/>
                    </a:cubicBezTo>
                    <a:cubicBezTo>
                      <a:pt x="1367" y="277"/>
                      <a:pt x="1366" y="279"/>
                      <a:pt x="1363" y="279"/>
                    </a:cubicBezTo>
                    <a:cubicBezTo>
                      <a:pt x="1363" y="282"/>
                      <a:pt x="1363" y="284"/>
                      <a:pt x="1363" y="287"/>
                    </a:cubicBezTo>
                    <a:cubicBezTo>
                      <a:pt x="1363" y="289"/>
                      <a:pt x="1366" y="285"/>
                      <a:pt x="1366" y="288"/>
                    </a:cubicBezTo>
                    <a:cubicBezTo>
                      <a:pt x="1368" y="292"/>
                      <a:pt x="1364" y="291"/>
                      <a:pt x="1363" y="292"/>
                    </a:cubicBezTo>
                    <a:cubicBezTo>
                      <a:pt x="1362" y="293"/>
                      <a:pt x="1361" y="297"/>
                      <a:pt x="1361" y="298"/>
                    </a:cubicBezTo>
                    <a:cubicBezTo>
                      <a:pt x="1359" y="299"/>
                      <a:pt x="1353" y="298"/>
                      <a:pt x="1351" y="300"/>
                    </a:cubicBezTo>
                    <a:cubicBezTo>
                      <a:pt x="1350" y="301"/>
                      <a:pt x="1353" y="306"/>
                      <a:pt x="1351" y="307"/>
                    </a:cubicBezTo>
                    <a:cubicBezTo>
                      <a:pt x="1350" y="308"/>
                      <a:pt x="1350" y="303"/>
                      <a:pt x="1350" y="303"/>
                    </a:cubicBezTo>
                    <a:cubicBezTo>
                      <a:pt x="1348" y="303"/>
                      <a:pt x="1344" y="304"/>
                      <a:pt x="1348" y="313"/>
                    </a:cubicBezTo>
                    <a:cubicBezTo>
                      <a:pt x="1344" y="311"/>
                      <a:pt x="1345" y="315"/>
                      <a:pt x="1344" y="316"/>
                    </a:cubicBezTo>
                    <a:cubicBezTo>
                      <a:pt x="1343" y="317"/>
                      <a:pt x="1341" y="316"/>
                      <a:pt x="1340" y="316"/>
                    </a:cubicBezTo>
                    <a:cubicBezTo>
                      <a:pt x="1339" y="317"/>
                      <a:pt x="1340" y="322"/>
                      <a:pt x="1336" y="320"/>
                    </a:cubicBezTo>
                    <a:cubicBezTo>
                      <a:pt x="1337" y="323"/>
                      <a:pt x="1334" y="324"/>
                      <a:pt x="1335" y="328"/>
                    </a:cubicBezTo>
                    <a:cubicBezTo>
                      <a:pt x="1332" y="328"/>
                      <a:pt x="1327" y="327"/>
                      <a:pt x="1327" y="329"/>
                    </a:cubicBezTo>
                    <a:cubicBezTo>
                      <a:pt x="1325" y="329"/>
                      <a:pt x="1328" y="327"/>
                      <a:pt x="1327" y="324"/>
                    </a:cubicBezTo>
                    <a:cubicBezTo>
                      <a:pt x="1327" y="324"/>
                      <a:pt x="1325" y="323"/>
                      <a:pt x="1325" y="322"/>
                    </a:cubicBezTo>
                    <a:cubicBezTo>
                      <a:pt x="1325" y="321"/>
                      <a:pt x="1325" y="319"/>
                      <a:pt x="1325" y="318"/>
                    </a:cubicBezTo>
                    <a:cubicBezTo>
                      <a:pt x="1324" y="317"/>
                      <a:pt x="1323" y="315"/>
                      <a:pt x="1322" y="314"/>
                    </a:cubicBezTo>
                    <a:cubicBezTo>
                      <a:pt x="1321" y="314"/>
                      <a:pt x="1320" y="312"/>
                      <a:pt x="1318" y="313"/>
                    </a:cubicBezTo>
                    <a:cubicBezTo>
                      <a:pt x="1320" y="310"/>
                      <a:pt x="1320" y="305"/>
                      <a:pt x="1320" y="301"/>
                    </a:cubicBezTo>
                    <a:cubicBezTo>
                      <a:pt x="1320" y="298"/>
                      <a:pt x="1318" y="298"/>
                      <a:pt x="1318" y="296"/>
                    </a:cubicBezTo>
                    <a:cubicBezTo>
                      <a:pt x="1317" y="289"/>
                      <a:pt x="1320" y="281"/>
                      <a:pt x="1318" y="275"/>
                    </a:cubicBezTo>
                    <a:cubicBezTo>
                      <a:pt x="1325" y="281"/>
                      <a:pt x="1319" y="272"/>
                      <a:pt x="1322" y="268"/>
                    </a:cubicBezTo>
                    <a:cubicBezTo>
                      <a:pt x="1322" y="267"/>
                      <a:pt x="1324" y="274"/>
                      <a:pt x="1325" y="270"/>
                    </a:cubicBezTo>
                    <a:cubicBezTo>
                      <a:pt x="1325" y="269"/>
                      <a:pt x="1325" y="267"/>
                      <a:pt x="1325" y="266"/>
                    </a:cubicBezTo>
                    <a:cubicBezTo>
                      <a:pt x="1327" y="263"/>
                      <a:pt x="1335" y="258"/>
                      <a:pt x="1336" y="257"/>
                    </a:cubicBezTo>
                    <a:cubicBezTo>
                      <a:pt x="1336" y="257"/>
                      <a:pt x="1340" y="256"/>
                      <a:pt x="1338" y="255"/>
                    </a:cubicBezTo>
                    <a:cubicBezTo>
                      <a:pt x="1336" y="253"/>
                      <a:pt x="1339" y="253"/>
                      <a:pt x="1342" y="253"/>
                    </a:cubicBezTo>
                    <a:cubicBezTo>
                      <a:pt x="1345" y="251"/>
                      <a:pt x="1346" y="248"/>
                      <a:pt x="1346" y="244"/>
                    </a:cubicBezTo>
                    <a:cubicBezTo>
                      <a:pt x="1346" y="243"/>
                      <a:pt x="1352" y="241"/>
                      <a:pt x="1351" y="240"/>
                    </a:cubicBezTo>
                    <a:cubicBezTo>
                      <a:pt x="1351" y="240"/>
                      <a:pt x="1350" y="240"/>
                      <a:pt x="1350" y="240"/>
                    </a:cubicBezTo>
                    <a:cubicBezTo>
                      <a:pt x="1350" y="240"/>
                      <a:pt x="1351" y="236"/>
                      <a:pt x="1351" y="236"/>
                    </a:cubicBezTo>
                    <a:cubicBezTo>
                      <a:pt x="1353" y="236"/>
                      <a:pt x="1356" y="241"/>
                      <a:pt x="1355" y="232"/>
                    </a:cubicBezTo>
                    <a:cubicBezTo>
                      <a:pt x="1358" y="232"/>
                      <a:pt x="1362" y="232"/>
                      <a:pt x="1364" y="231"/>
                    </a:cubicBezTo>
                    <a:cubicBezTo>
                      <a:pt x="1365" y="230"/>
                      <a:pt x="1366" y="227"/>
                      <a:pt x="1366" y="227"/>
                    </a:cubicBezTo>
                    <a:cubicBezTo>
                      <a:pt x="1367" y="226"/>
                      <a:pt x="1369" y="227"/>
                      <a:pt x="1370" y="227"/>
                    </a:cubicBezTo>
                    <a:cubicBezTo>
                      <a:pt x="1371" y="226"/>
                      <a:pt x="1373" y="224"/>
                      <a:pt x="1374" y="223"/>
                    </a:cubicBezTo>
                    <a:cubicBezTo>
                      <a:pt x="1375" y="222"/>
                      <a:pt x="1375" y="223"/>
                      <a:pt x="1376" y="221"/>
                    </a:cubicBezTo>
                    <a:cubicBezTo>
                      <a:pt x="1376" y="219"/>
                      <a:pt x="1378" y="214"/>
                      <a:pt x="1381" y="218"/>
                    </a:cubicBezTo>
                    <a:cubicBezTo>
                      <a:pt x="1381" y="214"/>
                      <a:pt x="1381" y="211"/>
                      <a:pt x="1381" y="208"/>
                    </a:cubicBezTo>
                    <a:cubicBezTo>
                      <a:pt x="1377" y="208"/>
                      <a:pt x="1374" y="209"/>
                      <a:pt x="1372" y="210"/>
                    </a:cubicBezTo>
                    <a:cubicBezTo>
                      <a:pt x="1371" y="211"/>
                      <a:pt x="1369" y="213"/>
                      <a:pt x="1368" y="214"/>
                    </a:cubicBezTo>
                    <a:cubicBezTo>
                      <a:pt x="1367" y="215"/>
                      <a:pt x="1366" y="214"/>
                      <a:pt x="1366" y="216"/>
                    </a:cubicBezTo>
                    <a:cubicBezTo>
                      <a:pt x="1366" y="219"/>
                      <a:pt x="1359" y="218"/>
                      <a:pt x="1359" y="223"/>
                    </a:cubicBezTo>
                    <a:cubicBezTo>
                      <a:pt x="1355" y="223"/>
                      <a:pt x="1353" y="224"/>
                      <a:pt x="1353" y="227"/>
                    </a:cubicBezTo>
                    <a:cubicBezTo>
                      <a:pt x="1351" y="227"/>
                      <a:pt x="1352" y="224"/>
                      <a:pt x="1351" y="223"/>
                    </a:cubicBezTo>
                    <a:cubicBezTo>
                      <a:pt x="1351" y="223"/>
                      <a:pt x="1348" y="224"/>
                      <a:pt x="1348" y="223"/>
                    </a:cubicBezTo>
                    <a:cubicBezTo>
                      <a:pt x="1347" y="222"/>
                      <a:pt x="1348" y="219"/>
                      <a:pt x="1348" y="218"/>
                    </a:cubicBezTo>
                    <a:cubicBezTo>
                      <a:pt x="1340" y="219"/>
                      <a:pt x="1335" y="216"/>
                      <a:pt x="1329" y="218"/>
                    </a:cubicBezTo>
                    <a:cubicBezTo>
                      <a:pt x="1327" y="218"/>
                      <a:pt x="1329" y="220"/>
                      <a:pt x="1327" y="221"/>
                    </a:cubicBezTo>
                    <a:cubicBezTo>
                      <a:pt x="1325" y="223"/>
                      <a:pt x="1322" y="222"/>
                      <a:pt x="1320" y="223"/>
                    </a:cubicBezTo>
                    <a:cubicBezTo>
                      <a:pt x="1316" y="225"/>
                      <a:pt x="1316" y="226"/>
                      <a:pt x="1314" y="229"/>
                    </a:cubicBezTo>
                    <a:cubicBezTo>
                      <a:pt x="1313" y="230"/>
                      <a:pt x="1312" y="233"/>
                      <a:pt x="1308" y="232"/>
                    </a:cubicBezTo>
                    <a:cubicBezTo>
                      <a:pt x="1307" y="238"/>
                      <a:pt x="1311" y="237"/>
                      <a:pt x="1310" y="242"/>
                    </a:cubicBezTo>
                    <a:cubicBezTo>
                      <a:pt x="1308" y="243"/>
                      <a:pt x="1307" y="244"/>
                      <a:pt x="1307" y="247"/>
                    </a:cubicBezTo>
                    <a:cubicBezTo>
                      <a:pt x="1299" y="246"/>
                      <a:pt x="1297" y="250"/>
                      <a:pt x="1290" y="249"/>
                    </a:cubicBezTo>
                    <a:cubicBezTo>
                      <a:pt x="1288" y="247"/>
                      <a:pt x="1289" y="246"/>
                      <a:pt x="1290" y="244"/>
                    </a:cubicBezTo>
                    <a:cubicBezTo>
                      <a:pt x="1287" y="244"/>
                      <a:pt x="1286" y="242"/>
                      <a:pt x="1286" y="240"/>
                    </a:cubicBezTo>
                    <a:cubicBezTo>
                      <a:pt x="1283" y="240"/>
                      <a:pt x="1279" y="241"/>
                      <a:pt x="1279" y="238"/>
                    </a:cubicBezTo>
                    <a:cubicBezTo>
                      <a:pt x="1270" y="243"/>
                      <a:pt x="1259" y="246"/>
                      <a:pt x="1247" y="247"/>
                    </a:cubicBezTo>
                    <a:cubicBezTo>
                      <a:pt x="1246" y="244"/>
                      <a:pt x="1241" y="246"/>
                      <a:pt x="1243" y="240"/>
                    </a:cubicBezTo>
                    <a:cubicBezTo>
                      <a:pt x="1241" y="240"/>
                      <a:pt x="1238" y="240"/>
                      <a:pt x="1236" y="240"/>
                    </a:cubicBezTo>
                    <a:cubicBezTo>
                      <a:pt x="1228" y="242"/>
                      <a:pt x="1222" y="244"/>
                      <a:pt x="1215" y="247"/>
                    </a:cubicBezTo>
                    <a:cubicBezTo>
                      <a:pt x="1210" y="250"/>
                      <a:pt x="1206" y="255"/>
                      <a:pt x="1200" y="257"/>
                    </a:cubicBezTo>
                    <a:cubicBezTo>
                      <a:pt x="1201" y="260"/>
                      <a:pt x="1200" y="263"/>
                      <a:pt x="1197" y="262"/>
                    </a:cubicBezTo>
                    <a:cubicBezTo>
                      <a:pt x="1198" y="268"/>
                      <a:pt x="1194" y="267"/>
                      <a:pt x="1195" y="272"/>
                    </a:cubicBezTo>
                    <a:cubicBezTo>
                      <a:pt x="1191" y="268"/>
                      <a:pt x="1187" y="279"/>
                      <a:pt x="1185" y="277"/>
                    </a:cubicBezTo>
                    <a:cubicBezTo>
                      <a:pt x="1182" y="274"/>
                      <a:pt x="1185" y="279"/>
                      <a:pt x="1180" y="279"/>
                    </a:cubicBezTo>
                    <a:cubicBezTo>
                      <a:pt x="1177" y="279"/>
                      <a:pt x="1176" y="280"/>
                      <a:pt x="1176" y="283"/>
                    </a:cubicBezTo>
                    <a:cubicBezTo>
                      <a:pt x="1167" y="280"/>
                      <a:pt x="1170" y="289"/>
                      <a:pt x="1163" y="288"/>
                    </a:cubicBezTo>
                    <a:cubicBezTo>
                      <a:pt x="1164" y="290"/>
                      <a:pt x="1169" y="298"/>
                      <a:pt x="1171" y="294"/>
                    </a:cubicBezTo>
                    <a:cubicBezTo>
                      <a:pt x="1173" y="295"/>
                      <a:pt x="1172" y="299"/>
                      <a:pt x="1172" y="301"/>
                    </a:cubicBezTo>
                    <a:cubicBezTo>
                      <a:pt x="1175" y="300"/>
                      <a:pt x="1178" y="303"/>
                      <a:pt x="1178" y="303"/>
                    </a:cubicBezTo>
                    <a:cubicBezTo>
                      <a:pt x="1180" y="303"/>
                      <a:pt x="1182" y="301"/>
                      <a:pt x="1185" y="301"/>
                    </a:cubicBezTo>
                    <a:cubicBezTo>
                      <a:pt x="1186" y="302"/>
                      <a:pt x="1188" y="303"/>
                      <a:pt x="1187" y="303"/>
                    </a:cubicBezTo>
                    <a:cubicBezTo>
                      <a:pt x="1190" y="303"/>
                      <a:pt x="1192" y="298"/>
                      <a:pt x="1193" y="301"/>
                    </a:cubicBezTo>
                    <a:cubicBezTo>
                      <a:pt x="1195" y="301"/>
                      <a:pt x="1194" y="299"/>
                      <a:pt x="1195" y="298"/>
                    </a:cubicBezTo>
                    <a:cubicBezTo>
                      <a:pt x="1198" y="299"/>
                      <a:pt x="1198" y="312"/>
                      <a:pt x="1202" y="305"/>
                    </a:cubicBezTo>
                    <a:cubicBezTo>
                      <a:pt x="1207" y="304"/>
                      <a:pt x="1201" y="314"/>
                      <a:pt x="1208" y="311"/>
                    </a:cubicBezTo>
                    <a:cubicBezTo>
                      <a:pt x="1208" y="313"/>
                      <a:pt x="1205" y="312"/>
                      <a:pt x="1204" y="313"/>
                    </a:cubicBezTo>
                    <a:cubicBezTo>
                      <a:pt x="1204" y="313"/>
                      <a:pt x="1207" y="318"/>
                      <a:pt x="1206" y="320"/>
                    </a:cubicBezTo>
                    <a:cubicBezTo>
                      <a:pt x="1206" y="321"/>
                      <a:pt x="1204" y="320"/>
                      <a:pt x="1204" y="322"/>
                    </a:cubicBezTo>
                    <a:cubicBezTo>
                      <a:pt x="1204" y="323"/>
                      <a:pt x="1202" y="324"/>
                      <a:pt x="1202" y="326"/>
                    </a:cubicBezTo>
                    <a:cubicBezTo>
                      <a:pt x="1201" y="332"/>
                      <a:pt x="1205" y="342"/>
                      <a:pt x="1199" y="337"/>
                    </a:cubicBezTo>
                    <a:cubicBezTo>
                      <a:pt x="1200" y="353"/>
                      <a:pt x="1193" y="361"/>
                      <a:pt x="1189" y="372"/>
                    </a:cubicBezTo>
                    <a:cubicBezTo>
                      <a:pt x="1187" y="374"/>
                      <a:pt x="1186" y="373"/>
                      <a:pt x="1184" y="372"/>
                    </a:cubicBezTo>
                    <a:cubicBezTo>
                      <a:pt x="1183" y="374"/>
                      <a:pt x="1184" y="376"/>
                      <a:pt x="1184" y="378"/>
                    </a:cubicBezTo>
                    <a:cubicBezTo>
                      <a:pt x="1183" y="380"/>
                      <a:pt x="1180" y="378"/>
                      <a:pt x="1178" y="380"/>
                    </a:cubicBezTo>
                    <a:cubicBezTo>
                      <a:pt x="1177" y="380"/>
                      <a:pt x="1179" y="383"/>
                      <a:pt x="1178" y="383"/>
                    </a:cubicBezTo>
                    <a:cubicBezTo>
                      <a:pt x="1177" y="384"/>
                      <a:pt x="1175" y="383"/>
                      <a:pt x="1174" y="383"/>
                    </a:cubicBezTo>
                    <a:cubicBezTo>
                      <a:pt x="1173" y="385"/>
                      <a:pt x="1176" y="386"/>
                      <a:pt x="1176" y="385"/>
                    </a:cubicBezTo>
                    <a:cubicBezTo>
                      <a:pt x="1175" y="387"/>
                      <a:pt x="1172" y="387"/>
                      <a:pt x="1171" y="389"/>
                    </a:cubicBezTo>
                    <a:cubicBezTo>
                      <a:pt x="1170" y="390"/>
                      <a:pt x="1170" y="393"/>
                      <a:pt x="1169" y="395"/>
                    </a:cubicBezTo>
                    <a:cubicBezTo>
                      <a:pt x="1167" y="396"/>
                      <a:pt x="1165" y="395"/>
                      <a:pt x="1163" y="396"/>
                    </a:cubicBezTo>
                    <a:cubicBezTo>
                      <a:pt x="1161" y="398"/>
                      <a:pt x="1163" y="400"/>
                      <a:pt x="1161" y="402"/>
                    </a:cubicBezTo>
                    <a:cubicBezTo>
                      <a:pt x="1161" y="403"/>
                      <a:pt x="1158" y="401"/>
                      <a:pt x="1158" y="402"/>
                    </a:cubicBezTo>
                    <a:cubicBezTo>
                      <a:pt x="1157" y="402"/>
                      <a:pt x="1157" y="407"/>
                      <a:pt x="1156" y="406"/>
                    </a:cubicBezTo>
                    <a:cubicBezTo>
                      <a:pt x="1154" y="404"/>
                      <a:pt x="1152" y="404"/>
                      <a:pt x="1152" y="410"/>
                    </a:cubicBezTo>
                    <a:cubicBezTo>
                      <a:pt x="1143" y="411"/>
                      <a:pt x="1143" y="410"/>
                      <a:pt x="1133" y="410"/>
                    </a:cubicBezTo>
                    <a:cubicBezTo>
                      <a:pt x="1133" y="411"/>
                      <a:pt x="1126" y="414"/>
                      <a:pt x="1130" y="415"/>
                    </a:cubicBezTo>
                    <a:cubicBezTo>
                      <a:pt x="1131" y="419"/>
                      <a:pt x="1117" y="416"/>
                      <a:pt x="1124" y="419"/>
                    </a:cubicBezTo>
                    <a:cubicBezTo>
                      <a:pt x="1123" y="421"/>
                      <a:pt x="1120" y="421"/>
                      <a:pt x="1120" y="419"/>
                    </a:cubicBezTo>
                    <a:cubicBezTo>
                      <a:pt x="1115" y="423"/>
                      <a:pt x="1118" y="427"/>
                      <a:pt x="1118" y="434"/>
                    </a:cubicBezTo>
                    <a:cubicBezTo>
                      <a:pt x="1113" y="435"/>
                      <a:pt x="1115" y="435"/>
                      <a:pt x="1109" y="434"/>
                    </a:cubicBezTo>
                    <a:cubicBezTo>
                      <a:pt x="1111" y="436"/>
                      <a:pt x="1111" y="438"/>
                      <a:pt x="1107" y="438"/>
                    </a:cubicBezTo>
                    <a:cubicBezTo>
                      <a:pt x="1107" y="441"/>
                      <a:pt x="1109" y="457"/>
                      <a:pt x="1111" y="452"/>
                    </a:cubicBezTo>
                    <a:cubicBezTo>
                      <a:pt x="1115" y="452"/>
                      <a:pt x="1111" y="467"/>
                      <a:pt x="1117" y="467"/>
                    </a:cubicBezTo>
                    <a:cubicBezTo>
                      <a:pt x="1121" y="468"/>
                      <a:pt x="1115" y="473"/>
                      <a:pt x="1120" y="475"/>
                    </a:cubicBezTo>
                    <a:cubicBezTo>
                      <a:pt x="1119" y="475"/>
                      <a:pt x="1119" y="478"/>
                      <a:pt x="1118" y="479"/>
                    </a:cubicBezTo>
                    <a:cubicBezTo>
                      <a:pt x="1116" y="479"/>
                      <a:pt x="1114" y="477"/>
                      <a:pt x="1115" y="477"/>
                    </a:cubicBezTo>
                    <a:cubicBezTo>
                      <a:pt x="1113" y="478"/>
                      <a:pt x="1114" y="479"/>
                      <a:pt x="1113" y="480"/>
                    </a:cubicBezTo>
                    <a:cubicBezTo>
                      <a:pt x="1112" y="481"/>
                      <a:pt x="1109" y="480"/>
                      <a:pt x="1107" y="480"/>
                    </a:cubicBezTo>
                    <a:cubicBezTo>
                      <a:pt x="1103" y="482"/>
                      <a:pt x="1098" y="486"/>
                      <a:pt x="1094" y="482"/>
                    </a:cubicBezTo>
                    <a:cubicBezTo>
                      <a:pt x="1093" y="478"/>
                      <a:pt x="1096" y="477"/>
                      <a:pt x="1096" y="475"/>
                    </a:cubicBezTo>
                    <a:cubicBezTo>
                      <a:pt x="1097" y="471"/>
                      <a:pt x="1094" y="465"/>
                      <a:pt x="1098" y="464"/>
                    </a:cubicBezTo>
                    <a:cubicBezTo>
                      <a:pt x="1097" y="461"/>
                      <a:pt x="1092" y="462"/>
                      <a:pt x="1094" y="456"/>
                    </a:cubicBezTo>
                    <a:cubicBezTo>
                      <a:pt x="1090" y="454"/>
                      <a:pt x="1087" y="457"/>
                      <a:pt x="1083" y="452"/>
                    </a:cubicBezTo>
                    <a:cubicBezTo>
                      <a:pt x="1082" y="447"/>
                      <a:pt x="1089" y="450"/>
                      <a:pt x="1087" y="443"/>
                    </a:cubicBezTo>
                    <a:cubicBezTo>
                      <a:pt x="1086" y="441"/>
                      <a:pt x="1085" y="442"/>
                      <a:pt x="1085" y="443"/>
                    </a:cubicBezTo>
                    <a:cubicBezTo>
                      <a:pt x="1082" y="443"/>
                      <a:pt x="1082" y="441"/>
                      <a:pt x="1081" y="439"/>
                    </a:cubicBezTo>
                    <a:cubicBezTo>
                      <a:pt x="1080" y="438"/>
                      <a:pt x="1078" y="438"/>
                      <a:pt x="1077" y="436"/>
                    </a:cubicBezTo>
                    <a:cubicBezTo>
                      <a:pt x="1076" y="437"/>
                      <a:pt x="1074" y="438"/>
                      <a:pt x="1072" y="438"/>
                    </a:cubicBezTo>
                    <a:cubicBezTo>
                      <a:pt x="1070" y="438"/>
                      <a:pt x="1071" y="439"/>
                      <a:pt x="1072" y="439"/>
                    </a:cubicBezTo>
                    <a:cubicBezTo>
                      <a:pt x="1072" y="445"/>
                      <a:pt x="1067" y="435"/>
                      <a:pt x="1068" y="443"/>
                    </a:cubicBezTo>
                    <a:cubicBezTo>
                      <a:pt x="1063" y="439"/>
                      <a:pt x="1063" y="447"/>
                      <a:pt x="1057" y="443"/>
                    </a:cubicBezTo>
                    <a:cubicBezTo>
                      <a:pt x="1062" y="439"/>
                      <a:pt x="1057" y="436"/>
                      <a:pt x="1062" y="432"/>
                    </a:cubicBezTo>
                    <a:cubicBezTo>
                      <a:pt x="1066" y="430"/>
                      <a:pt x="1053" y="431"/>
                      <a:pt x="1053" y="434"/>
                    </a:cubicBezTo>
                    <a:cubicBezTo>
                      <a:pt x="1053" y="438"/>
                      <a:pt x="1050" y="432"/>
                      <a:pt x="1051" y="432"/>
                    </a:cubicBezTo>
                    <a:cubicBezTo>
                      <a:pt x="1048" y="433"/>
                      <a:pt x="1049" y="437"/>
                      <a:pt x="1046" y="438"/>
                    </a:cubicBezTo>
                    <a:cubicBezTo>
                      <a:pt x="1045" y="438"/>
                      <a:pt x="1041" y="440"/>
                      <a:pt x="1040" y="441"/>
                    </a:cubicBezTo>
                    <a:cubicBezTo>
                      <a:pt x="1039" y="442"/>
                      <a:pt x="1038" y="443"/>
                      <a:pt x="1038" y="445"/>
                    </a:cubicBezTo>
                    <a:cubicBezTo>
                      <a:pt x="1031" y="444"/>
                      <a:pt x="1033" y="444"/>
                      <a:pt x="1025" y="445"/>
                    </a:cubicBezTo>
                    <a:cubicBezTo>
                      <a:pt x="1027" y="445"/>
                      <a:pt x="1026" y="450"/>
                      <a:pt x="1027" y="451"/>
                    </a:cubicBezTo>
                    <a:cubicBezTo>
                      <a:pt x="1028" y="451"/>
                      <a:pt x="1031" y="450"/>
                      <a:pt x="1033" y="451"/>
                    </a:cubicBezTo>
                    <a:cubicBezTo>
                      <a:pt x="1033" y="451"/>
                      <a:pt x="1032" y="454"/>
                      <a:pt x="1033" y="454"/>
                    </a:cubicBezTo>
                    <a:cubicBezTo>
                      <a:pt x="1033" y="455"/>
                      <a:pt x="1037" y="454"/>
                      <a:pt x="1038" y="454"/>
                    </a:cubicBezTo>
                    <a:cubicBezTo>
                      <a:pt x="1039" y="455"/>
                      <a:pt x="1038" y="458"/>
                      <a:pt x="1038" y="458"/>
                    </a:cubicBezTo>
                    <a:cubicBezTo>
                      <a:pt x="1040" y="459"/>
                      <a:pt x="1043" y="458"/>
                      <a:pt x="1044" y="460"/>
                    </a:cubicBezTo>
                    <a:cubicBezTo>
                      <a:pt x="1046" y="459"/>
                      <a:pt x="1045" y="456"/>
                      <a:pt x="1048" y="456"/>
                    </a:cubicBezTo>
                    <a:cubicBezTo>
                      <a:pt x="1055" y="455"/>
                      <a:pt x="1061" y="457"/>
                      <a:pt x="1061" y="464"/>
                    </a:cubicBezTo>
                    <a:cubicBezTo>
                      <a:pt x="1058" y="466"/>
                      <a:pt x="1054" y="466"/>
                      <a:pt x="1051" y="464"/>
                    </a:cubicBezTo>
                    <a:cubicBezTo>
                      <a:pt x="1050" y="466"/>
                      <a:pt x="1049" y="469"/>
                      <a:pt x="1049" y="473"/>
                    </a:cubicBezTo>
                    <a:cubicBezTo>
                      <a:pt x="1046" y="472"/>
                      <a:pt x="1046" y="475"/>
                      <a:pt x="1048" y="475"/>
                    </a:cubicBezTo>
                    <a:cubicBezTo>
                      <a:pt x="1047" y="477"/>
                      <a:pt x="1043" y="476"/>
                      <a:pt x="1040" y="477"/>
                    </a:cubicBezTo>
                    <a:cubicBezTo>
                      <a:pt x="1043" y="483"/>
                      <a:pt x="1049" y="486"/>
                      <a:pt x="1049" y="495"/>
                    </a:cubicBezTo>
                    <a:cubicBezTo>
                      <a:pt x="1054" y="490"/>
                      <a:pt x="1051" y="494"/>
                      <a:pt x="1055" y="497"/>
                    </a:cubicBezTo>
                    <a:cubicBezTo>
                      <a:pt x="1054" y="504"/>
                      <a:pt x="1057" y="514"/>
                      <a:pt x="1053" y="518"/>
                    </a:cubicBezTo>
                    <a:cubicBezTo>
                      <a:pt x="1056" y="522"/>
                      <a:pt x="1058" y="528"/>
                      <a:pt x="1057" y="536"/>
                    </a:cubicBezTo>
                    <a:cubicBezTo>
                      <a:pt x="1051" y="532"/>
                      <a:pt x="1054" y="545"/>
                      <a:pt x="1051" y="542"/>
                    </a:cubicBezTo>
                    <a:cubicBezTo>
                      <a:pt x="1049" y="539"/>
                      <a:pt x="1051" y="542"/>
                      <a:pt x="1049" y="544"/>
                    </a:cubicBezTo>
                    <a:cubicBezTo>
                      <a:pt x="1048" y="545"/>
                      <a:pt x="1044" y="545"/>
                      <a:pt x="1046" y="551"/>
                    </a:cubicBezTo>
                    <a:cubicBezTo>
                      <a:pt x="1040" y="549"/>
                      <a:pt x="1044" y="557"/>
                      <a:pt x="1038" y="555"/>
                    </a:cubicBezTo>
                    <a:cubicBezTo>
                      <a:pt x="1043" y="559"/>
                      <a:pt x="1030" y="562"/>
                      <a:pt x="1033" y="564"/>
                    </a:cubicBezTo>
                    <a:cubicBezTo>
                      <a:pt x="1036" y="567"/>
                      <a:pt x="1032" y="565"/>
                      <a:pt x="1029" y="568"/>
                    </a:cubicBezTo>
                    <a:cubicBezTo>
                      <a:pt x="1028" y="569"/>
                      <a:pt x="1028" y="572"/>
                      <a:pt x="1027" y="574"/>
                    </a:cubicBezTo>
                    <a:cubicBezTo>
                      <a:pt x="1027" y="574"/>
                      <a:pt x="1024" y="573"/>
                      <a:pt x="1023" y="574"/>
                    </a:cubicBezTo>
                    <a:cubicBezTo>
                      <a:pt x="1023" y="574"/>
                      <a:pt x="1024" y="577"/>
                      <a:pt x="1023" y="577"/>
                    </a:cubicBezTo>
                    <a:cubicBezTo>
                      <a:pt x="1022" y="579"/>
                      <a:pt x="1016" y="576"/>
                      <a:pt x="1018" y="581"/>
                    </a:cubicBezTo>
                    <a:cubicBezTo>
                      <a:pt x="1006" y="582"/>
                      <a:pt x="1008" y="583"/>
                      <a:pt x="995" y="581"/>
                    </a:cubicBezTo>
                    <a:cubicBezTo>
                      <a:pt x="993" y="581"/>
                      <a:pt x="994" y="584"/>
                      <a:pt x="993" y="587"/>
                    </a:cubicBezTo>
                    <a:cubicBezTo>
                      <a:pt x="989" y="583"/>
                      <a:pt x="983" y="591"/>
                      <a:pt x="982" y="590"/>
                    </a:cubicBezTo>
                    <a:cubicBezTo>
                      <a:pt x="979" y="587"/>
                      <a:pt x="982" y="592"/>
                      <a:pt x="975" y="592"/>
                    </a:cubicBezTo>
                    <a:cubicBezTo>
                      <a:pt x="972" y="593"/>
                      <a:pt x="976" y="595"/>
                      <a:pt x="973" y="596"/>
                    </a:cubicBezTo>
                    <a:cubicBezTo>
                      <a:pt x="969" y="600"/>
                      <a:pt x="967" y="593"/>
                      <a:pt x="962" y="592"/>
                    </a:cubicBezTo>
                    <a:cubicBezTo>
                      <a:pt x="956" y="591"/>
                      <a:pt x="955" y="594"/>
                      <a:pt x="951" y="594"/>
                    </a:cubicBezTo>
                    <a:cubicBezTo>
                      <a:pt x="948" y="595"/>
                      <a:pt x="947" y="598"/>
                      <a:pt x="947" y="602"/>
                    </a:cubicBezTo>
                    <a:cubicBezTo>
                      <a:pt x="941" y="600"/>
                      <a:pt x="941" y="604"/>
                      <a:pt x="938" y="605"/>
                    </a:cubicBezTo>
                    <a:cubicBezTo>
                      <a:pt x="936" y="610"/>
                      <a:pt x="941" y="609"/>
                      <a:pt x="941" y="613"/>
                    </a:cubicBezTo>
                    <a:cubicBezTo>
                      <a:pt x="941" y="615"/>
                      <a:pt x="941" y="616"/>
                      <a:pt x="943" y="616"/>
                    </a:cubicBezTo>
                    <a:cubicBezTo>
                      <a:pt x="946" y="617"/>
                      <a:pt x="944" y="619"/>
                      <a:pt x="945" y="620"/>
                    </a:cubicBezTo>
                    <a:cubicBezTo>
                      <a:pt x="946" y="622"/>
                      <a:pt x="949" y="621"/>
                      <a:pt x="951" y="622"/>
                    </a:cubicBezTo>
                    <a:cubicBezTo>
                      <a:pt x="951" y="622"/>
                      <a:pt x="950" y="625"/>
                      <a:pt x="951" y="626"/>
                    </a:cubicBezTo>
                    <a:cubicBezTo>
                      <a:pt x="951" y="626"/>
                      <a:pt x="954" y="625"/>
                      <a:pt x="954" y="626"/>
                    </a:cubicBezTo>
                    <a:cubicBezTo>
                      <a:pt x="956" y="627"/>
                      <a:pt x="956" y="632"/>
                      <a:pt x="958" y="635"/>
                    </a:cubicBezTo>
                    <a:cubicBezTo>
                      <a:pt x="959" y="637"/>
                      <a:pt x="964" y="641"/>
                      <a:pt x="964" y="641"/>
                    </a:cubicBezTo>
                    <a:cubicBezTo>
                      <a:pt x="964" y="643"/>
                      <a:pt x="963" y="646"/>
                      <a:pt x="964" y="648"/>
                    </a:cubicBezTo>
                    <a:cubicBezTo>
                      <a:pt x="964" y="651"/>
                      <a:pt x="966" y="652"/>
                      <a:pt x="965" y="656"/>
                    </a:cubicBezTo>
                    <a:cubicBezTo>
                      <a:pt x="965" y="659"/>
                      <a:pt x="964" y="659"/>
                      <a:pt x="964" y="661"/>
                    </a:cubicBezTo>
                    <a:cubicBezTo>
                      <a:pt x="963" y="665"/>
                      <a:pt x="965" y="668"/>
                      <a:pt x="960" y="665"/>
                    </a:cubicBezTo>
                    <a:cubicBezTo>
                      <a:pt x="963" y="672"/>
                      <a:pt x="955" y="668"/>
                      <a:pt x="956" y="674"/>
                    </a:cubicBezTo>
                    <a:cubicBezTo>
                      <a:pt x="949" y="672"/>
                      <a:pt x="950" y="678"/>
                      <a:pt x="945" y="678"/>
                    </a:cubicBezTo>
                    <a:cubicBezTo>
                      <a:pt x="943" y="677"/>
                      <a:pt x="944" y="681"/>
                      <a:pt x="943" y="682"/>
                    </a:cubicBezTo>
                    <a:cubicBezTo>
                      <a:pt x="943" y="682"/>
                      <a:pt x="938" y="682"/>
                      <a:pt x="939" y="684"/>
                    </a:cubicBezTo>
                    <a:cubicBezTo>
                      <a:pt x="941" y="685"/>
                      <a:pt x="941" y="684"/>
                      <a:pt x="939" y="685"/>
                    </a:cubicBezTo>
                    <a:cubicBezTo>
                      <a:pt x="938" y="687"/>
                      <a:pt x="937" y="689"/>
                      <a:pt x="934" y="689"/>
                    </a:cubicBezTo>
                    <a:cubicBezTo>
                      <a:pt x="936" y="680"/>
                      <a:pt x="930" y="688"/>
                      <a:pt x="930" y="684"/>
                    </a:cubicBezTo>
                    <a:cubicBezTo>
                      <a:pt x="930" y="682"/>
                      <a:pt x="929" y="678"/>
                      <a:pt x="926" y="676"/>
                    </a:cubicBezTo>
                    <a:cubicBezTo>
                      <a:pt x="926" y="675"/>
                      <a:pt x="923" y="677"/>
                      <a:pt x="923" y="676"/>
                    </a:cubicBezTo>
                    <a:cubicBezTo>
                      <a:pt x="922" y="675"/>
                      <a:pt x="923" y="673"/>
                      <a:pt x="923" y="672"/>
                    </a:cubicBezTo>
                    <a:cubicBezTo>
                      <a:pt x="921" y="671"/>
                      <a:pt x="916" y="672"/>
                      <a:pt x="915" y="670"/>
                    </a:cubicBezTo>
                    <a:cubicBezTo>
                      <a:pt x="915" y="670"/>
                      <a:pt x="916" y="667"/>
                      <a:pt x="915" y="667"/>
                    </a:cubicBezTo>
                    <a:cubicBezTo>
                      <a:pt x="914" y="666"/>
                      <a:pt x="911" y="667"/>
                      <a:pt x="910" y="667"/>
                    </a:cubicBezTo>
                    <a:cubicBezTo>
                      <a:pt x="908" y="667"/>
                      <a:pt x="909" y="662"/>
                      <a:pt x="908" y="661"/>
                    </a:cubicBezTo>
                    <a:cubicBezTo>
                      <a:pt x="907" y="661"/>
                      <a:pt x="905" y="662"/>
                      <a:pt x="906" y="663"/>
                    </a:cubicBezTo>
                    <a:cubicBezTo>
                      <a:pt x="902" y="659"/>
                      <a:pt x="904" y="659"/>
                      <a:pt x="900" y="656"/>
                    </a:cubicBezTo>
                    <a:cubicBezTo>
                      <a:pt x="895" y="653"/>
                      <a:pt x="896" y="662"/>
                      <a:pt x="895" y="665"/>
                    </a:cubicBezTo>
                    <a:cubicBezTo>
                      <a:pt x="894" y="666"/>
                      <a:pt x="891" y="666"/>
                      <a:pt x="891" y="667"/>
                    </a:cubicBezTo>
                    <a:cubicBezTo>
                      <a:pt x="890" y="670"/>
                      <a:pt x="892" y="675"/>
                      <a:pt x="889" y="678"/>
                    </a:cubicBezTo>
                    <a:cubicBezTo>
                      <a:pt x="890" y="679"/>
                      <a:pt x="891" y="681"/>
                      <a:pt x="891" y="684"/>
                    </a:cubicBezTo>
                    <a:cubicBezTo>
                      <a:pt x="892" y="686"/>
                      <a:pt x="894" y="688"/>
                      <a:pt x="895" y="685"/>
                    </a:cubicBezTo>
                    <a:cubicBezTo>
                      <a:pt x="899" y="690"/>
                      <a:pt x="897" y="692"/>
                      <a:pt x="897" y="698"/>
                    </a:cubicBezTo>
                    <a:cubicBezTo>
                      <a:pt x="897" y="700"/>
                      <a:pt x="898" y="700"/>
                      <a:pt x="898" y="702"/>
                    </a:cubicBezTo>
                    <a:cubicBezTo>
                      <a:pt x="900" y="703"/>
                      <a:pt x="901" y="705"/>
                      <a:pt x="902" y="706"/>
                    </a:cubicBezTo>
                    <a:cubicBezTo>
                      <a:pt x="905" y="708"/>
                      <a:pt x="908" y="709"/>
                      <a:pt x="911" y="711"/>
                    </a:cubicBezTo>
                    <a:cubicBezTo>
                      <a:pt x="913" y="712"/>
                      <a:pt x="911" y="713"/>
                      <a:pt x="913" y="713"/>
                    </a:cubicBezTo>
                    <a:cubicBezTo>
                      <a:pt x="915" y="713"/>
                      <a:pt x="915" y="716"/>
                      <a:pt x="915" y="717"/>
                    </a:cubicBezTo>
                    <a:cubicBezTo>
                      <a:pt x="916" y="719"/>
                      <a:pt x="918" y="717"/>
                      <a:pt x="919" y="719"/>
                    </a:cubicBezTo>
                    <a:cubicBezTo>
                      <a:pt x="920" y="721"/>
                      <a:pt x="918" y="724"/>
                      <a:pt x="919" y="726"/>
                    </a:cubicBezTo>
                    <a:cubicBezTo>
                      <a:pt x="919" y="727"/>
                      <a:pt x="923" y="730"/>
                      <a:pt x="923" y="730"/>
                    </a:cubicBezTo>
                    <a:cubicBezTo>
                      <a:pt x="923" y="732"/>
                      <a:pt x="918" y="737"/>
                      <a:pt x="925" y="738"/>
                    </a:cubicBezTo>
                    <a:cubicBezTo>
                      <a:pt x="924" y="742"/>
                      <a:pt x="920" y="740"/>
                      <a:pt x="917" y="739"/>
                    </a:cubicBezTo>
                    <a:cubicBezTo>
                      <a:pt x="914" y="739"/>
                      <a:pt x="909" y="739"/>
                      <a:pt x="908" y="738"/>
                    </a:cubicBezTo>
                    <a:cubicBezTo>
                      <a:pt x="908" y="738"/>
                      <a:pt x="910" y="729"/>
                      <a:pt x="906" y="736"/>
                    </a:cubicBezTo>
                    <a:cubicBezTo>
                      <a:pt x="902" y="734"/>
                      <a:pt x="904" y="729"/>
                      <a:pt x="902" y="726"/>
                    </a:cubicBezTo>
                    <a:cubicBezTo>
                      <a:pt x="901" y="724"/>
                      <a:pt x="899" y="724"/>
                      <a:pt x="897" y="721"/>
                    </a:cubicBezTo>
                    <a:cubicBezTo>
                      <a:pt x="896" y="718"/>
                      <a:pt x="896" y="716"/>
                      <a:pt x="898" y="715"/>
                    </a:cubicBezTo>
                    <a:cubicBezTo>
                      <a:pt x="895" y="712"/>
                      <a:pt x="894" y="706"/>
                      <a:pt x="889" y="704"/>
                    </a:cubicBezTo>
                    <a:cubicBezTo>
                      <a:pt x="889" y="701"/>
                      <a:pt x="886" y="699"/>
                      <a:pt x="889" y="698"/>
                    </a:cubicBezTo>
                    <a:cubicBezTo>
                      <a:pt x="888" y="697"/>
                      <a:pt x="886" y="696"/>
                      <a:pt x="883" y="695"/>
                    </a:cubicBezTo>
                    <a:cubicBezTo>
                      <a:pt x="884" y="692"/>
                      <a:pt x="884" y="689"/>
                      <a:pt x="882" y="689"/>
                    </a:cubicBezTo>
                    <a:cubicBezTo>
                      <a:pt x="881" y="685"/>
                      <a:pt x="883" y="684"/>
                      <a:pt x="883" y="682"/>
                    </a:cubicBezTo>
                    <a:cubicBezTo>
                      <a:pt x="884" y="678"/>
                      <a:pt x="882" y="677"/>
                      <a:pt x="880" y="676"/>
                    </a:cubicBezTo>
                    <a:cubicBezTo>
                      <a:pt x="881" y="674"/>
                      <a:pt x="882" y="673"/>
                      <a:pt x="880" y="672"/>
                    </a:cubicBezTo>
                    <a:cubicBezTo>
                      <a:pt x="880" y="670"/>
                      <a:pt x="884" y="671"/>
                      <a:pt x="887" y="670"/>
                    </a:cubicBezTo>
                    <a:cubicBezTo>
                      <a:pt x="887" y="669"/>
                      <a:pt x="885" y="669"/>
                      <a:pt x="885" y="667"/>
                    </a:cubicBezTo>
                    <a:cubicBezTo>
                      <a:pt x="885" y="665"/>
                      <a:pt x="888" y="665"/>
                      <a:pt x="887" y="663"/>
                    </a:cubicBezTo>
                    <a:cubicBezTo>
                      <a:pt x="887" y="660"/>
                      <a:pt x="884" y="657"/>
                      <a:pt x="883" y="654"/>
                    </a:cubicBezTo>
                    <a:cubicBezTo>
                      <a:pt x="883" y="650"/>
                      <a:pt x="884" y="645"/>
                      <a:pt x="883" y="643"/>
                    </a:cubicBezTo>
                    <a:cubicBezTo>
                      <a:pt x="883" y="640"/>
                      <a:pt x="881" y="640"/>
                      <a:pt x="880" y="639"/>
                    </a:cubicBezTo>
                    <a:cubicBezTo>
                      <a:pt x="879" y="637"/>
                      <a:pt x="879" y="635"/>
                      <a:pt x="878" y="633"/>
                    </a:cubicBezTo>
                    <a:cubicBezTo>
                      <a:pt x="876" y="630"/>
                      <a:pt x="875" y="627"/>
                      <a:pt x="872" y="626"/>
                    </a:cubicBezTo>
                    <a:cubicBezTo>
                      <a:pt x="866" y="625"/>
                      <a:pt x="870" y="632"/>
                      <a:pt x="865" y="628"/>
                    </a:cubicBezTo>
                    <a:cubicBezTo>
                      <a:pt x="862" y="628"/>
                      <a:pt x="864" y="632"/>
                      <a:pt x="863" y="633"/>
                    </a:cubicBezTo>
                    <a:cubicBezTo>
                      <a:pt x="863" y="634"/>
                      <a:pt x="860" y="633"/>
                      <a:pt x="859" y="633"/>
                    </a:cubicBezTo>
                    <a:cubicBezTo>
                      <a:pt x="858" y="634"/>
                      <a:pt x="860" y="637"/>
                      <a:pt x="857" y="637"/>
                    </a:cubicBezTo>
                    <a:cubicBezTo>
                      <a:pt x="853" y="637"/>
                      <a:pt x="853" y="636"/>
                      <a:pt x="852" y="631"/>
                    </a:cubicBezTo>
                    <a:cubicBezTo>
                      <a:pt x="851" y="630"/>
                      <a:pt x="850" y="630"/>
                      <a:pt x="850" y="629"/>
                    </a:cubicBezTo>
                    <a:cubicBezTo>
                      <a:pt x="849" y="627"/>
                      <a:pt x="852" y="627"/>
                      <a:pt x="852" y="626"/>
                    </a:cubicBezTo>
                    <a:cubicBezTo>
                      <a:pt x="852" y="624"/>
                      <a:pt x="847" y="616"/>
                      <a:pt x="852" y="613"/>
                    </a:cubicBezTo>
                    <a:cubicBezTo>
                      <a:pt x="850" y="611"/>
                      <a:pt x="847" y="609"/>
                      <a:pt x="848" y="602"/>
                    </a:cubicBezTo>
                    <a:cubicBezTo>
                      <a:pt x="846" y="602"/>
                      <a:pt x="847" y="604"/>
                      <a:pt x="846" y="605"/>
                    </a:cubicBezTo>
                    <a:cubicBezTo>
                      <a:pt x="843" y="604"/>
                      <a:pt x="845" y="597"/>
                      <a:pt x="843" y="594"/>
                    </a:cubicBezTo>
                    <a:cubicBezTo>
                      <a:pt x="841" y="593"/>
                      <a:pt x="840" y="592"/>
                      <a:pt x="839" y="590"/>
                    </a:cubicBezTo>
                    <a:cubicBezTo>
                      <a:pt x="838" y="589"/>
                      <a:pt x="838" y="587"/>
                      <a:pt x="837" y="587"/>
                    </a:cubicBezTo>
                    <a:cubicBezTo>
                      <a:pt x="835" y="585"/>
                      <a:pt x="830" y="585"/>
                      <a:pt x="831" y="581"/>
                    </a:cubicBezTo>
                    <a:cubicBezTo>
                      <a:pt x="825" y="580"/>
                      <a:pt x="823" y="584"/>
                      <a:pt x="820" y="587"/>
                    </a:cubicBezTo>
                    <a:cubicBezTo>
                      <a:pt x="817" y="586"/>
                      <a:pt x="815" y="586"/>
                      <a:pt x="815" y="588"/>
                    </a:cubicBezTo>
                    <a:cubicBezTo>
                      <a:pt x="810" y="588"/>
                      <a:pt x="806" y="588"/>
                      <a:pt x="801" y="588"/>
                    </a:cubicBezTo>
                    <a:cubicBezTo>
                      <a:pt x="801" y="590"/>
                      <a:pt x="799" y="591"/>
                      <a:pt x="798" y="592"/>
                    </a:cubicBezTo>
                    <a:cubicBezTo>
                      <a:pt x="797" y="593"/>
                      <a:pt x="796" y="592"/>
                      <a:pt x="796" y="594"/>
                    </a:cubicBezTo>
                    <a:cubicBezTo>
                      <a:pt x="796" y="596"/>
                      <a:pt x="791" y="597"/>
                      <a:pt x="790" y="598"/>
                    </a:cubicBezTo>
                    <a:cubicBezTo>
                      <a:pt x="786" y="601"/>
                      <a:pt x="783" y="608"/>
                      <a:pt x="775" y="611"/>
                    </a:cubicBezTo>
                    <a:cubicBezTo>
                      <a:pt x="771" y="614"/>
                      <a:pt x="770" y="621"/>
                      <a:pt x="762" y="622"/>
                    </a:cubicBezTo>
                    <a:cubicBezTo>
                      <a:pt x="765" y="625"/>
                      <a:pt x="764" y="626"/>
                      <a:pt x="759" y="626"/>
                    </a:cubicBezTo>
                    <a:cubicBezTo>
                      <a:pt x="758" y="628"/>
                      <a:pt x="759" y="629"/>
                      <a:pt x="760" y="629"/>
                    </a:cubicBezTo>
                    <a:cubicBezTo>
                      <a:pt x="760" y="632"/>
                      <a:pt x="757" y="631"/>
                      <a:pt x="757" y="629"/>
                    </a:cubicBezTo>
                    <a:cubicBezTo>
                      <a:pt x="754" y="630"/>
                      <a:pt x="755" y="635"/>
                      <a:pt x="749" y="633"/>
                    </a:cubicBezTo>
                    <a:cubicBezTo>
                      <a:pt x="747" y="634"/>
                      <a:pt x="747" y="637"/>
                      <a:pt x="744" y="637"/>
                    </a:cubicBezTo>
                    <a:cubicBezTo>
                      <a:pt x="743" y="640"/>
                      <a:pt x="746" y="640"/>
                      <a:pt x="746" y="643"/>
                    </a:cubicBezTo>
                    <a:cubicBezTo>
                      <a:pt x="745" y="646"/>
                      <a:pt x="743" y="651"/>
                      <a:pt x="742" y="657"/>
                    </a:cubicBezTo>
                    <a:cubicBezTo>
                      <a:pt x="741" y="666"/>
                      <a:pt x="742" y="675"/>
                      <a:pt x="740" y="678"/>
                    </a:cubicBezTo>
                    <a:cubicBezTo>
                      <a:pt x="740" y="678"/>
                      <a:pt x="737" y="677"/>
                      <a:pt x="736" y="678"/>
                    </a:cubicBezTo>
                    <a:cubicBezTo>
                      <a:pt x="735" y="679"/>
                      <a:pt x="736" y="684"/>
                      <a:pt x="734" y="685"/>
                    </a:cubicBezTo>
                    <a:cubicBezTo>
                      <a:pt x="733" y="687"/>
                      <a:pt x="729" y="686"/>
                      <a:pt x="727" y="687"/>
                    </a:cubicBezTo>
                    <a:cubicBezTo>
                      <a:pt x="725" y="688"/>
                      <a:pt x="725" y="692"/>
                      <a:pt x="721" y="691"/>
                    </a:cubicBezTo>
                    <a:cubicBezTo>
                      <a:pt x="717" y="686"/>
                      <a:pt x="714" y="680"/>
                      <a:pt x="712" y="672"/>
                    </a:cubicBezTo>
                    <a:cubicBezTo>
                      <a:pt x="711" y="672"/>
                      <a:pt x="710" y="670"/>
                      <a:pt x="708" y="669"/>
                    </a:cubicBezTo>
                    <a:cubicBezTo>
                      <a:pt x="707" y="668"/>
                      <a:pt x="707" y="666"/>
                      <a:pt x="705" y="667"/>
                    </a:cubicBezTo>
                    <a:cubicBezTo>
                      <a:pt x="703" y="661"/>
                      <a:pt x="707" y="661"/>
                      <a:pt x="708" y="657"/>
                    </a:cubicBezTo>
                    <a:cubicBezTo>
                      <a:pt x="708" y="654"/>
                      <a:pt x="705" y="652"/>
                      <a:pt x="703" y="650"/>
                    </a:cubicBezTo>
                    <a:cubicBezTo>
                      <a:pt x="701" y="648"/>
                      <a:pt x="700" y="645"/>
                      <a:pt x="697" y="644"/>
                    </a:cubicBezTo>
                    <a:cubicBezTo>
                      <a:pt x="696" y="641"/>
                      <a:pt x="696" y="637"/>
                      <a:pt x="693" y="633"/>
                    </a:cubicBezTo>
                    <a:cubicBezTo>
                      <a:pt x="691" y="630"/>
                      <a:pt x="691" y="617"/>
                      <a:pt x="690" y="607"/>
                    </a:cubicBezTo>
                    <a:cubicBezTo>
                      <a:pt x="689" y="603"/>
                      <a:pt x="688" y="592"/>
                      <a:pt x="686" y="585"/>
                    </a:cubicBezTo>
                    <a:cubicBezTo>
                      <a:pt x="683" y="585"/>
                      <a:pt x="678" y="593"/>
                      <a:pt x="682" y="594"/>
                    </a:cubicBezTo>
                    <a:cubicBezTo>
                      <a:pt x="682" y="599"/>
                      <a:pt x="675" y="595"/>
                      <a:pt x="673" y="594"/>
                    </a:cubicBezTo>
                    <a:cubicBezTo>
                      <a:pt x="672" y="594"/>
                      <a:pt x="670" y="595"/>
                      <a:pt x="669" y="594"/>
                    </a:cubicBezTo>
                    <a:cubicBezTo>
                      <a:pt x="667" y="593"/>
                      <a:pt x="665" y="586"/>
                      <a:pt x="662" y="588"/>
                    </a:cubicBezTo>
                    <a:cubicBezTo>
                      <a:pt x="661" y="585"/>
                      <a:pt x="663" y="585"/>
                      <a:pt x="665" y="585"/>
                    </a:cubicBezTo>
                    <a:cubicBezTo>
                      <a:pt x="663" y="582"/>
                      <a:pt x="665" y="582"/>
                      <a:pt x="665" y="579"/>
                    </a:cubicBezTo>
                    <a:cubicBezTo>
                      <a:pt x="665" y="576"/>
                      <a:pt x="660" y="578"/>
                      <a:pt x="658" y="577"/>
                    </a:cubicBezTo>
                    <a:cubicBezTo>
                      <a:pt x="656" y="576"/>
                      <a:pt x="653" y="568"/>
                      <a:pt x="652" y="574"/>
                    </a:cubicBezTo>
                    <a:cubicBezTo>
                      <a:pt x="648" y="573"/>
                      <a:pt x="650" y="567"/>
                      <a:pt x="651" y="568"/>
                    </a:cubicBezTo>
                    <a:cubicBezTo>
                      <a:pt x="650" y="566"/>
                      <a:pt x="646" y="566"/>
                      <a:pt x="647" y="562"/>
                    </a:cubicBezTo>
                    <a:cubicBezTo>
                      <a:pt x="645" y="561"/>
                      <a:pt x="640" y="564"/>
                      <a:pt x="639" y="562"/>
                    </a:cubicBezTo>
                    <a:cubicBezTo>
                      <a:pt x="639" y="562"/>
                      <a:pt x="640" y="559"/>
                      <a:pt x="639" y="559"/>
                    </a:cubicBezTo>
                    <a:cubicBezTo>
                      <a:pt x="635" y="558"/>
                      <a:pt x="632" y="560"/>
                      <a:pt x="628" y="560"/>
                    </a:cubicBezTo>
                    <a:cubicBezTo>
                      <a:pt x="627" y="561"/>
                      <a:pt x="625" y="561"/>
                      <a:pt x="624" y="560"/>
                    </a:cubicBezTo>
                    <a:cubicBezTo>
                      <a:pt x="622" y="560"/>
                      <a:pt x="621" y="558"/>
                      <a:pt x="621" y="562"/>
                    </a:cubicBezTo>
                    <a:cubicBezTo>
                      <a:pt x="603" y="564"/>
                      <a:pt x="589" y="561"/>
                      <a:pt x="576" y="559"/>
                    </a:cubicBezTo>
                    <a:cubicBezTo>
                      <a:pt x="577" y="555"/>
                      <a:pt x="572" y="556"/>
                      <a:pt x="572" y="553"/>
                    </a:cubicBezTo>
                    <a:cubicBezTo>
                      <a:pt x="572" y="549"/>
                      <a:pt x="564" y="557"/>
                      <a:pt x="569" y="549"/>
                    </a:cubicBezTo>
                    <a:cubicBezTo>
                      <a:pt x="566" y="550"/>
                      <a:pt x="565" y="549"/>
                      <a:pt x="565" y="547"/>
                    </a:cubicBezTo>
                    <a:cubicBezTo>
                      <a:pt x="560" y="550"/>
                      <a:pt x="546" y="547"/>
                      <a:pt x="541" y="546"/>
                    </a:cubicBezTo>
                    <a:cubicBezTo>
                      <a:pt x="538" y="545"/>
                      <a:pt x="537" y="545"/>
                      <a:pt x="537" y="542"/>
                    </a:cubicBezTo>
                    <a:cubicBezTo>
                      <a:pt x="529" y="544"/>
                      <a:pt x="531" y="536"/>
                      <a:pt x="524" y="536"/>
                    </a:cubicBezTo>
                    <a:cubicBezTo>
                      <a:pt x="523" y="529"/>
                      <a:pt x="519" y="525"/>
                      <a:pt x="516" y="520"/>
                    </a:cubicBezTo>
                    <a:cubicBezTo>
                      <a:pt x="500" y="517"/>
                      <a:pt x="500" y="525"/>
                      <a:pt x="501" y="534"/>
                    </a:cubicBezTo>
                    <a:cubicBezTo>
                      <a:pt x="502" y="537"/>
                      <a:pt x="509" y="541"/>
                      <a:pt x="514" y="547"/>
                    </a:cubicBezTo>
                    <a:cubicBezTo>
                      <a:pt x="516" y="549"/>
                      <a:pt x="519" y="559"/>
                      <a:pt x="524" y="557"/>
                    </a:cubicBezTo>
                    <a:cubicBezTo>
                      <a:pt x="523" y="561"/>
                      <a:pt x="527" y="561"/>
                      <a:pt x="526" y="566"/>
                    </a:cubicBezTo>
                    <a:cubicBezTo>
                      <a:pt x="530" y="566"/>
                      <a:pt x="540" y="564"/>
                      <a:pt x="535" y="570"/>
                    </a:cubicBezTo>
                    <a:cubicBezTo>
                      <a:pt x="539" y="572"/>
                      <a:pt x="537" y="567"/>
                      <a:pt x="539" y="566"/>
                    </a:cubicBezTo>
                    <a:cubicBezTo>
                      <a:pt x="540" y="565"/>
                      <a:pt x="546" y="566"/>
                      <a:pt x="546" y="562"/>
                    </a:cubicBezTo>
                    <a:cubicBezTo>
                      <a:pt x="546" y="561"/>
                      <a:pt x="548" y="561"/>
                      <a:pt x="550" y="560"/>
                    </a:cubicBezTo>
                    <a:cubicBezTo>
                      <a:pt x="552" y="560"/>
                      <a:pt x="550" y="558"/>
                      <a:pt x="552" y="557"/>
                    </a:cubicBezTo>
                    <a:cubicBezTo>
                      <a:pt x="555" y="555"/>
                      <a:pt x="559" y="556"/>
                      <a:pt x="563" y="555"/>
                    </a:cubicBezTo>
                    <a:cubicBezTo>
                      <a:pt x="563" y="556"/>
                      <a:pt x="560" y="558"/>
                      <a:pt x="561" y="559"/>
                    </a:cubicBezTo>
                    <a:cubicBezTo>
                      <a:pt x="561" y="559"/>
                      <a:pt x="565" y="558"/>
                      <a:pt x="565" y="559"/>
                    </a:cubicBezTo>
                    <a:cubicBezTo>
                      <a:pt x="566" y="562"/>
                      <a:pt x="564" y="564"/>
                      <a:pt x="567" y="566"/>
                    </a:cubicBezTo>
                    <a:cubicBezTo>
                      <a:pt x="566" y="570"/>
                      <a:pt x="572" y="568"/>
                      <a:pt x="572" y="572"/>
                    </a:cubicBezTo>
                    <a:cubicBezTo>
                      <a:pt x="572" y="576"/>
                      <a:pt x="576" y="573"/>
                      <a:pt x="580" y="575"/>
                    </a:cubicBezTo>
                    <a:cubicBezTo>
                      <a:pt x="582" y="577"/>
                      <a:pt x="581" y="580"/>
                      <a:pt x="585" y="581"/>
                    </a:cubicBezTo>
                    <a:cubicBezTo>
                      <a:pt x="581" y="585"/>
                      <a:pt x="586" y="590"/>
                      <a:pt x="585" y="596"/>
                    </a:cubicBezTo>
                    <a:cubicBezTo>
                      <a:pt x="583" y="596"/>
                      <a:pt x="582" y="596"/>
                      <a:pt x="580" y="596"/>
                    </a:cubicBezTo>
                    <a:cubicBezTo>
                      <a:pt x="582" y="603"/>
                      <a:pt x="575" y="601"/>
                      <a:pt x="576" y="607"/>
                    </a:cubicBezTo>
                    <a:cubicBezTo>
                      <a:pt x="572" y="606"/>
                      <a:pt x="570" y="607"/>
                      <a:pt x="570" y="611"/>
                    </a:cubicBezTo>
                    <a:cubicBezTo>
                      <a:pt x="568" y="611"/>
                      <a:pt x="565" y="611"/>
                      <a:pt x="563" y="611"/>
                    </a:cubicBezTo>
                    <a:cubicBezTo>
                      <a:pt x="560" y="611"/>
                      <a:pt x="562" y="615"/>
                      <a:pt x="561" y="616"/>
                    </a:cubicBezTo>
                    <a:cubicBezTo>
                      <a:pt x="561" y="617"/>
                      <a:pt x="558" y="616"/>
                      <a:pt x="557" y="616"/>
                    </a:cubicBezTo>
                    <a:cubicBezTo>
                      <a:pt x="556" y="617"/>
                      <a:pt x="558" y="621"/>
                      <a:pt x="557" y="622"/>
                    </a:cubicBezTo>
                    <a:cubicBezTo>
                      <a:pt x="554" y="621"/>
                      <a:pt x="552" y="622"/>
                      <a:pt x="552" y="626"/>
                    </a:cubicBezTo>
                    <a:cubicBezTo>
                      <a:pt x="548" y="625"/>
                      <a:pt x="546" y="626"/>
                      <a:pt x="544" y="628"/>
                    </a:cubicBezTo>
                    <a:cubicBezTo>
                      <a:pt x="541" y="629"/>
                      <a:pt x="542" y="630"/>
                      <a:pt x="537" y="631"/>
                    </a:cubicBezTo>
                    <a:cubicBezTo>
                      <a:pt x="535" y="632"/>
                      <a:pt x="526" y="635"/>
                      <a:pt x="526" y="641"/>
                    </a:cubicBezTo>
                    <a:cubicBezTo>
                      <a:pt x="523" y="641"/>
                      <a:pt x="520" y="640"/>
                      <a:pt x="518" y="641"/>
                    </a:cubicBezTo>
                    <a:cubicBezTo>
                      <a:pt x="516" y="642"/>
                      <a:pt x="518" y="643"/>
                      <a:pt x="516" y="644"/>
                    </a:cubicBezTo>
                    <a:cubicBezTo>
                      <a:pt x="516" y="645"/>
                      <a:pt x="513" y="644"/>
                      <a:pt x="513" y="644"/>
                    </a:cubicBezTo>
                    <a:cubicBezTo>
                      <a:pt x="513" y="644"/>
                      <a:pt x="507" y="646"/>
                      <a:pt x="507" y="646"/>
                    </a:cubicBezTo>
                    <a:cubicBezTo>
                      <a:pt x="504" y="650"/>
                      <a:pt x="489" y="648"/>
                      <a:pt x="483" y="652"/>
                    </a:cubicBezTo>
                    <a:cubicBezTo>
                      <a:pt x="477" y="653"/>
                      <a:pt x="488" y="655"/>
                      <a:pt x="479" y="656"/>
                    </a:cubicBezTo>
                    <a:cubicBezTo>
                      <a:pt x="478" y="656"/>
                      <a:pt x="476" y="655"/>
                      <a:pt x="475" y="656"/>
                    </a:cubicBezTo>
                    <a:cubicBezTo>
                      <a:pt x="473" y="656"/>
                      <a:pt x="474" y="660"/>
                      <a:pt x="470" y="659"/>
                    </a:cubicBezTo>
                    <a:cubicBezTo>
                      <a:pt x="472" y="655"/>
                      <a:pt x="467" y="657"/>
                      <a:pt x="466" y="656"/>
                    </a:cubicBezTo>
                    <a:cubicBezTo>
                      <a:pt x="465" y="653"/>
                      <a:pt x="467" y="648"/>
                      <a:pt x="462" y="648"/>
                    </a:cubicBezTo>
                    <a:cubicBezTo>
                      <a:pt x="462" y="645"/>
                      <a:pt x="464" y="645"/>
                      <a:pt x="464" y="643"/>
                    </a:cubicBezTo>
                    <a:cubicBezTo>
                      <a:pt x="463" y="641"/>
                      <a:pt x="459" y="640"/>
                      <a:pt x="462" y="639"/>
                    </a:cubicBezTo>
                    <a:cubicBezTo>
                      <a:pt x="461" y="637"/>
                      <a:pt x="460" y="635"/>
                      <a:pt x="457" y="635"/>
                    </a:cubicBezTo>
                    <a:cubicBezTo>
                      <a:pt x="459" y="630"/>
                      <a:pt x="453" y="624"/>
                      <a:pt x="457" y="624"/>
                    </a:cubicBezTo>
                    <a:cubicBezTo>
                      <a:pt x="457" y="622"/>
                      <a:pt x="454" y="623"/>
                      <a:pt x="453" y="622"/>
                    </a:cubicBezTo>
                    <a:cubicBezTo>
                      <a:pt x="451" y="620"/>
                      <a:pt x="452" y="615"/>
                      <a:pt x="453" y="616"/>
                    </a:cubicBezTo>
                    <a:cubicBezTo>
                      <a:pt x="452" y="615"/>
                      <a:pt x="450" y="613"/>
                      <a:pt x="449" y="613"/>
                    </a:cubicBezTo>
                    <a:cubicBezTo>
                      <a:pt x="448" y="612"/>
                      <a:pt x="449" y="611"/>
                      <a:pt x="447" y="611"/>
                    </a:cubicBezTo>
                    <a:cubicBezTo>
                      <a:pt x="446" y="611"/>
                      <a:pt x="444" y="604"/>
                      <a:pt x="444" y="605"/>
                    </a:cubicBezTo>
                    <a:cubicBezTo>
                      <a:pt x="444" y="605"/>
                      <a:pt x="444" y="607"/>
                      <a:pt x="444" y="607"/>
                    </a:cubicBezTo>
                    <a:cubicBezTo>
                      <a:pt x="440" y="604"/>
                      <a:pt x="440" y="598"/>
                      <a:pt x="434" y="598"/>
                    </a:cubicBezTo>
                    <a:cubicBezTo>
                      <a:pt x="439" y="590"/>
                      <a:pt x="430" y="588"/>
                      <a:pt x="431" y="579"/>
                    </a:cubicBezTo>
                    <a:cubicBezTo>
                      <a:pt x="430" y="577"/>
                      <a:pt x="427" y="578"/>
                      <a:pt x="427" y="575"/>
                    </a:cubicBezTo>
                    <a:cubicBezTo>
                      <a:pt x="427" y="572"/>
                      <a:pt x="421" y="574"/>
                      <a:pt x="419" y="572"/>
                    </a:cubicBezTo>
                    <a:cubicBezTo>
                      <a:pt x="421" y="569"/>
                      <a:pt x="421" y="568"/>
                      <a:pt x="418" y="568"/>
                    </a:cubicBezTo>
                    <a:cubicBezTo>
                      <a:pt x="420" y="565"/>
                      <a:pt x="419" y="564"/>
                      <a:pt x="418" y="559"/>
                    </a:cubicBezTo>
                    <a:cubicBezTo>
                      <a:pt x="417" y="558"/>
                      <a:pt x="418" y="555"/>
                      <a:pt x="418" y="555"/>
                    </a:cubicBezTo>
                    <a:cubicBezTo>
                      <a:pt x="417" y="555"/>
                      <a:pt x="416" y="555"/>
                      <a:pt x="416" y="555"/>
                    </a:cubicBezTo>
                    <a:cubicBezTo>
                      <a:pt x="415" y="550"/>
                      <a:pt x="419" y="552"/>
                      <a:pt x="416" y="547"/>
                    </a:cubicBezTo>
                    <a:cubicBezTo>
                      <a:pt x="414" y="545"/>
                      <a:pt x="412" y="557"/>
                      <a:pt x="412" y="547"/>
                    </a:cubicBezTo>
                    <a:cubicBezTo>
                      <a:pt x="412" y="540"/>
                      <a:pt x="406" y="536"/>
                      <a:pt x="399" y="529"/>
                    </a:cubicBezTo>
                    <a:cubicBezTo>
                      <a:pt x="394" y="533"/>
                      <a:pt x="398" y="534"/>
                      <a:pt x="395" y="540"/>
                    </a:cubicBezTo>
                    <a:cubicBezTo>
                      <a:pt x="391" y="541"/>
                      <a:pt x="392" y="536"/>
                      <a:pt x="390" y="536"/>
                    </a:cubicBezTo>
                    <a:cubicBezTo>
                      <a:pt x="387" y="537"/>
                      <a:pt x="386" y="535"/>
                      <a:pt x="384" y="534"/>
                    </a:cubicBezTo>
                    <a:cubicBezTo>
                      <a:pt x="388" y="537"/>
                      <a:pt x="385" y="546"/>
                      <a:pt x="391" y="546"/>
                    </a:cubicBezTo>
                    <a:cubicBezTo>
                      <a:pt x="389" y="550"/>
                      <a:pt x="392" y="555"/>
                      <a:pt x="395" y="562"/>
                    </a:cubicBezTo>
                    <a:cubicBezTo>
                      <a:pt x="395" y="563"/>
                      <a:pt x="395" y="566"/>
                      <a:pt x="395" y="566"/>
                    </a:cubicBezTo>
                    <a:cubicBezTo>
                      <a:pt x="398" y="568"/>
                      <a:pt x="399" y="577"/>
                      <a:pt x="401" y="581"/>
                    </a:cubicBezTo>
                    <a:cubicBezTo>
                      <a:pt x="403" y="581"/>
                      <a:pt x="406" y="581"/>
                      <a:pt x="408" y="581"/>
                    </a:cubicBezTo>
                    <a:cubicBezTo>
                      <a:pt x="407" y="583"/>
                      <a:pt x="406" y="584"/>
                      <a:pt x="406" y="587"/>
                    </a:cubicBezTo>
                    <a:cubicBezTo>
                      <a:pt x="409" y="587"/>
                      <a:pt x="410" y="586"/>
                      <a:pt x="410" y="585"/>
                    </a:cubicBezTo>
                    <a:cubicBezTo>
                      <a:pt x="414" y="587"/>
                      <a:pt x="412" y="590"/>
                      <a:pt x="414" y="594"/>
                    </a:cubicBezTo>
                    <a:cubicBezTo>
                      <a:pt x="414" y="595"/>
                      <a:pt x="417" y="595"/>
                      <a:pt x="418" y="596"/>
                    </a:cubicBezTo>
                    <a:cubicBezTo>
                      <a:pt x="418" y="597"/>
                      <a:pt x="417" y="599"/>
                      <a:pt x="418" y="600"/>
                    </a:cubicBezTo>
                    <a:cubicBezTo>
                      <a:pt x="418" y="600"/>
                      <a:pt x="419" y="599"/>
                      <a:pt x="419" y="600"/>
                    </a:cubicBezTo>
                    <a:cubicBezTo>
                      <a:pt x="420" y="602"/>
                      <a:pt x="418" y="603"/>
                      <a:pt x="418" y="603"/>
                    </a:cubicBezTo>
                    <a:cubicBezTo>
                      <a:pt x="418" y="606"/>
                      <a:pt x="420" y="606"/>
                      <a:pt x="421" y="607"/>
                    </a:cubicBezTo>
                    <a:cubicBezTo>
                      <a:pt x="422" y="608"/>
                      <a:pt x="421" y="610"/>
                      <a:pt x="421" y="611"/>
                    </a:cubicBezTo>
                    <a:cubicBezTo>
                      <a:pt x="421" y="611"/>
                      <a:pt x="423" y="611"/>
                      <a:pt x="423" y="611"/>
                    </a:cubicBezTo>
                    <a:cubicBezTo>
                      <a:pt x="424" y="613"/>
                      <a:pt x="421" y="620"/>
                      <a:pt x="427" y="618"/>
                    </a:cubicBezTo>
                    <a:cubicBezTo>
                      <a:pt x="427" y="622"/>
                      <a:pt x="427" y="626"/>
                      <a:pt x="429" y="629"/>
                    </a:cubicBezTo>
                    <a:cubicBezTo>
                      <a:pt x="429" y="631"/>
                      <a:pt x="432" y="632"/>
                      <a:pt x="432" y="633"/>
                    </a:cubicBezTo>
                    <a:cubicBezTo>
                      <a:pt x="433" y="635"/>
                      <a:pt x="433" y="637"/>
                      <a:pt x="434" y="639"/>
                    </a:cubicBezTo>
                    <a:cubicBezTo>
                      <a:pt x="435" y="640"/>
                      <a:pt x="437" y="640"/>
                      <a:pt x="438" y="641"/>
                    </a:cubicBezTo>
                    <a:cubicBezTo>
                      <a:pt x="440" y="643"/>
                      <a:pt x="436" y="646"/>
                      <a:pt x="440" y="646"/>
                    </a:cubicBezTo>
                    <a:cubicBezTo>
                      <a:pt x="442" y="646"/>
                      <a:pt x="441" y="651"/>
                      <a:pt x="442" y="654"/>
                    </a:cubicBezTo>
                    <a:cubicBezTo>
                      <a:pt x="449" y="650"/>
                      <a:pt x="447" y="657"/>
                      <a:pt x="457" y="656"/>
                    </a:cubicBezTo>
                    <a:cubicBezTo>
                      <a:pt x="457" y="661"/>
                      <a:pt x="460" y="663"/>
                      <a:pt x="460" y="669"/>
                    </a:cubicBezTo>
                    <a:cubicBezTo>
                      <a:pt x="467" y="679"/>
                      <a:pt x="489" y="676"/>
                      <a:pt x="503" y="674"/>
                    </a:cubicBezTo>
                    <a:cubicBezTo>
                      <a:pt x="505" y="675"/>
                      <a:pt x="504" y="671"/>
                      <a:pt x="505" y="670"/>
                    </a:cubicBezTo>
                    <a:cubicBezTo>
                      <a:pt x="509" y="669"/>
                      <a:pt x="518" y="674"/>
                      <a:pt x="516" y="667"/>
                    </a:cubicBezTo>
                    <a:cubicBezTo>
                      <a:pt x="520" y="669"/>
                      <a:pt x="520" y="672"/>
                      <a:pt x="518" y="676"/>
                    </a:cubicBezTo>
                    <a:cubicBezTo>
                      <a:pt x="518" y="677"/>
                      <a:pt x="516" y="678"/>
                      <a:pt x="516" y="678"/>
                    </a:cubicBezTo>
                    <a:cubicBezTo>
                      <a:pt x="516" y="681"/>
                      <a:pt x="517" y="686"/>
                      <a:pt x="516" y="689"/>
                    </a:cubicBezTo>
                    <a:cubicBezTo>
                      <a:pt x="516" y="690"/>
                      <a:pt x="513" y="689"/>
                      <a:pt x="513" y="689"/>
                    </a:cubicBezTo>
                    <a:cubicBezTo>
                      <a:pt x="512" y="690"/>
                      <a:pt x="512" y="698"/>
                      <a:pt x="511" y="700"/>
                    </a:cubicBezTo>
                    <a:cubicBezTo>
                      <a:pt x="510" y="702"/>
                      <a:pt x="505" y="703"/>
                      <a:pt x="507" y="710"/>
                    </a:cubicBezTo>
                    <a:cubicBezTo>
                      <a:pt x="501" y="710"/>
                      <a:pt x="505" y="720"/>
                      <a:pt x="498" y="719"/>
                    </a:cubicBezTo>
                    <a:cubicBezTo>
                      <a:pt x="499" y="725"/>
                      <a:pt x="496" y="726"/>
                      <a:pt x="496" y="730"/>
                    </a:cubicBezTo>
                    <a:cubicBezTo>
                      <a:pt x="489" y="728"/>
                      <a:pt x="493" y="737"/>
                      <a:pt x="486" y="736"/>
                    </a:cubicBezTo>
                    <a:cubicBezTo>
                      <a:pt x="486" y="738"/>
                      <a:pt x="486" y="739"/>
                      <a:pt x="486" y="741"/>
                    </a:cubicBezTo>
                    <a:cubicBezTo>
                      <a:pt x="485" y="741"/>
                      <a:pt x="484" y="739"/>
                      <a:pt x="483" y="739"/>
                    </a:cubicBezTo>
                    <a:cubicBezTo>
                      <a:pt x="479" y="741"/>
                      <a:pt x="481" y="743"/>
                      <a:pt x="475" y="745"/>
                    </a:cubicBezTo>
                    <a:cubicBezTo>
                      <a:pt x="475" y="745"/>
                      <a:pt x="470" y="747"/>
                      <a:pt x="470" y="747"/>
                    </a:cubicBezTo>
                    <a:cubicBezTo>
                      <a:pt x="470" y="747"/>
                      <a:pt x="470" y="749"/>
                      <a:pt x="470" y="749"/>
                    </a:cubicBezTo>
                    <a:cubicBezTo>
                      <a:pt x="468" y="750"/>
                      <a:pt x="464" y="751"/>
                      <a:pt x="462" y="753"/>
                    </a:cubicBezTo>
                    <a:cubicBezTo>
                      <a:pt x="458" y="756"/>
                      <a:pt x="456" y="762"/>
                      <a:pt x="449" y="762"/>
                    </a:cubicBezTo>
                    <a:cubicBezTo>
                      <a:pt x="451" y="767"/>
                      <a:pt x="447" y="767"/>
                      <a:pt x="447" y="771"/>
                    </a:cubicBezTo>
                    <a:cubicBezTo>
                      <a:pt x="445" y="773"/>
                      <a:pt x="444" y="772"/>
                      <a:pt x="442" y="771"/>
                    </a:cubicBezTo>
                    <a:cubicBezTo>
                      <a:pt x="443" y="773"/>
                      <a:pt x="439" y="776"/>
                      <a:pt x="440" y="777"/>
                    </a:cubicBezTo>
                    <a:cubicBezTo>
                      <a:pt x="444" y="780"/>
                      <a:pt x="438" y="777"/>
                      <a:pt x="438" y="782"/>
                    </a:cubicBezTo>
                    <a:cubicBezTo>
                      <a:pt x="438" y="785"/>
                      <a:pt x="435" y="783"/>
                      <a:pt x="434" y="784"/>
                    </a:cubicBezTo>
                    <a:cubicBezTo>
                      <a:pt x="434" y="785"/>
                      <a:pt x="435" y="787"/>
                      <a:pt x="434" y="788"/>
                    </a:cubicBezTo>
                    <a:cubicBezTo>
                      <a:pt x="434" y="790"/>
                      <a:pt x="430" y="804"/>
                      <a:pt x="431" y="808"/>
                    </a:cubicBezTo>
                    <a:cubicBezTo>
                      <a:pt x="431" y="812"/>
                      <a:pt x="432" y="813"/>
                      <a:pt x="434" y="816"/>
                    </a:cubicBezTo>
                    <a:cubicBezTo>
                      <a:pt x="435" y="821"/>
                      <a:pt x="434" y="823"/>
                      <a:pt x="434" y="827"/>
                    </a:cubicBezTo>
                    <a:cubicBezTo>
                      <a:pt x="434" y="828"/>
                      <a:pt x="436" y="834"/>
                      <a:pt x="438" y="835"/>
                    </a:cubicBezTo>
                    <a:cubicBezTo>
                      <a:pt x="443" y="835"/>
                      <a:pt x="432" y="843"/>
                      <a:pt x="442" y="844"/>
                    </a:cubicBezTo>
                    <a:cubicBezTo>
                      <a:pt x="441" y="853"/>
                      <a:pt x="443" y="860"/>
                      <a:pt x="442" y="868"/>
                    </a:cubicBezTo>
                    <a:cubicBezTo>
                      <a:pt x="441" y="873"/>
                      <a:pt x="436" y="878"/>
                      <a:pt x="436" y="883"/>
                    </a:cubicBezTo>
                    <a:cubicBezTo>
                      <a:pt x="432" y="883"/>
                      <a:pt x="425" y="888"/>
                      <a:pt x="423" y="890"/>
                    </a:cubicBezTo>
                    <a:cubicBezTo>
                      <a:pt x="422" y="892"/>
                      <a:pt x="421" y="892"/>
                      <a:pt x="423" y="892"/>
                    </a:cubicBezTo>
                    <a:cubicBezTo>
                      <a:pt x="423" y="895"/>
                      <a:pt x="419" y="893"/>
                      <a:pt x="418" y="894"/>
                    </a:cubicBezTo>
                    <a:cubicBezTo>
                      <a:pt x="416" y="895"/>
                      <a:pt x="417" y="897"/>
                      <a:pt x="416" y="898"/>
                    </a:cubicBezTo>
                    <a:cubicBezTo>
                      <a:pt x="415" y="898"/>
                      <a:pt x="412" y="894"/>
                      <a:pt x="412" y="898"/>
                    </a:cubicBezTo>
                    <a:cubicBezTo>
                      <a:pt x="412" y="900"/>
                      <a:pt x="410" y="899"/>
                      <a:pt x="408" y="900"/>
                    </a:cubicBezTo>
                    <a:cubicBezTo>
                      <a:pt x="406" y="901"/>
                      <a:pt x="406" y="906"/>
                      <a:pt x="401" y="905"/>
                    </a:cubicBezTo>
                    <a:cubicBezTo>
                      <a:pt x="398" y="916"/>
                      <a:pt x="401" y="931"/>
                      <a:pt x="403" y="946"/>
                    </a:cubicBezTo>
                    <a:cubicBezTo>
                      <a:pt x="401" y="948"/>
                      <a:pt x="399" y="949"/>
                      <a:pt x="399" y="946"/>
                    </a:cubicBezTo>
                    <a:cubicBezTo>
                      <a:pt x="397" y="946"/>
                      <a:pt x="398" y="949"/>
                      <a:pt x="397" y="950"/>
                    </a:cubicBezTo>
                    <a:cubicBezTo>
                      <a:pt x="395" y="952"/>
                      <a:pt x="392" y="949"/>
                      <a:pt x="391" y="952"/>
                    </a:cubicBezTo>
                    <a:cubicBezTo>
                      <a:pt x="391" y="955"/>
                      <a:pt x="384" y="954"/>
                      <a:pt x="382" y="958"/>
                    </a:cubicBezTo>
                    <a:cubicBezTo>
                      <a:pt x="382" y="961"/>
                      <a:pt x="382" y="965"/>
                      <a:pt x="382" y="969"/>
                    </a:cubicBezTo>
                    <a:cubicBezTo>
                      <a:pt x="378" y="969"/>
                      <a:pt x="380" y="975"/>
                      <a:pt x="378" y="978"/>
                    </a:cubicBezTo>
                    <a:cubicBezTo>
                      <a:pt x="378" y="979"/>
                      <a:pt x="375" y="979"/>
                      <a:pt x="375" y="980"/>
                    </a:cubicBezTo>
                    <a:cubicBezTo>
                      <a:pt x="373" y="983"/>
                      <a:pt x="374" y="987"/>
                      <a:pt x="371" y="989"/>
                    </a:cubicBezTo>
                    <a:cubicBezTo>
                      <a:pt x="370" y="990"/>
                      <a:pt x="371" y="992"/>
                      <a:pt x="371" y="993"/>
                    </a:cubicBezTo>
                    <a:cubicBezTo>
                      <a:pt x="371" y="993"/>
                      <a:pt x="368" y="992"/>
                      <a:pt x="367" y="993"/>
                    </a:cubicBezTo>
                    <a:cubicBezTo>
                      <a:pt x="367" y="994"/>
                      <a:pt x="368" y="997"/>
                      <a:pt x="367" y="999"/>
                    </a:cubicBezTo>
                    <a:cubicBezTo>
                      <a:pt x="367" y="999"/>
                      <a:pt x="364" y="998"/>
                      <a:pt x="363" y="999"/>
                    </a:cubicBezTo>
                    <a:cubicBezTo>
                      <a:pt x="363" y="999"/>
                      <a:pt x="364" y="1002"/>
                      <a:pt x="363" y="1002"/>
                    </a:cubicBezTo>
                    <a:cubicBezTo>
                      <a:pt x="363" y="1003"/>
                      <a:pt x="360" y="1002"/>
                      <a:pt x="360" y="1002"/>
                    </a:cubicBezTo>
                    <a:cubicBezTo>
                      <a:pt x="359" y="1003"/>
                      <a:pt x="356" y="1006"/>
                      <a:pt x="356" y="1008"/>
                    </a:cubicBezTo>
                    <a:cubicBezTo>
                      <a:pt x="356" y="1010"/>
                      <a:pt x="354" y="1009"/>
                      <a:pt x="352" y="1010"/>
                    </a:cubicBezTo>
                    <a:cubicBezTo>
                      <a:pt x="352" y="1010"/>
                      <a:pt x="353" y="1013"/>
                      <a:pt x="352" y="1013"/>
                    </a:cubicBezTo>
                    <a:cubicBezTo>
                      <a:pt x="352" y="1014"/>
                      <a:pt x="349" y="1013"/>
                      <a:pt x="349" y="1013"/>
                    </a:cubicBezTo>
                    <a:cubicBezTo>
                      <a:pt x="347" y="1015"/>
                      <a:pt x="346" y="1016"/>
                      <a:pt x="345" y="1017"/>
                    </a:cubicBezTo>
                    <a:cubicBezTo>
                      <a:pt x="344" y="1018"/>
                      <a:pt x="342" y="1021"/>
                      <a:pt x="341" y="1021"/>
                    </a:cubicBezTo>
                    <a:cubicBezTo>
                      <a:pt x="340" y="1021"/>
                      <a:pt x="335" y="1023"/>
                      <a:pt x="335" y="1023"/>
                    </a:cubicBezTo>
                    <a:cubicBezTo>
                      <a:pt x="334" y="1022"/>
                      <a:pt x="334" y="1021"/>
                      <a:pt x="332" y="1023"/>
                    </a:cubicBezTo>
                    <a:cubicBezTo>
                      <a:pt x="329" y="1024"/>
                      <a:pt x="328" y="1024"/>
                      <a:pt x="324" y="1025"/>
                    </a:cubicBezTo>
                    <a:cubicBezTo>
                      <a:pt x="323" y="1025"/>
                      <a:pt x="311" y="1030"/>
                      <a:pt x="308" y="1025"/>
                    </a:cubicBezTo>
                    <a:cubicBezTo>
                      <a:pt x="305" y="1025"/>
                      <a:pt x="307" y="1027"/>
                      <a:pt x="308" y="1027"/>
                    </a:cubicBezTo>
                    <a:cubicBezTo>
                      <a:pt x="305" y="1031"/>
                      <a:pt x="301" y="1027"/>
                      <a:pt x="295" y="1028"/>
                    </a:cubicBezTo>
                    <a:cubicBezTo>
                      <a:pt x="292" y="1029"/>
                      <a:pt x="293" y="1030"/>
                      <a:pt x="295" y="1030"/>
                    </a:cubicBezTo>
                    <a:cubicBezTo>
                      <a:pt x="293" y="1033"/>
                      <a:pt x="283" y="1028"/>
                      <a:pt x="278" y="1028"/>
                    </a:cubicBezTo>
                    <a:cubicBezTo>
                      <a:pt x="278" y="1019"/>
                      <a:pt x="269" y="1014"/>
                      <a:pt x="274" y="1006"/>
                    </a:cubicBezTo>
                    <a:cubicBezTo>
                      <a:pt x="270" y="1003"/>
                      <a:pt x="265" y="1000"/>
                      <a:pt x="267" y="991"/>
                    </a:cubicBezTo>
                    <a:cubicBezTo>
                      <a:pt x="261" y="997"/>
                      <a:pt x="265" y="994"/>
                      <a:pt x="263" y="985"/>
                    </a:cubicBezTo>
                    <a:cubicBezTo>
                      <a:pt x="260" y="977"/>
                      <a:pt x="249" y="970"/>
                      <a:pt x="252" y="959"/>
                    </a:cubicBezTo>
                    <a:cubicBezTo>
                      <a:pt x="250" y="958"/>
                      <a:pt x="250" y="963"/>
                      <a:pt x="250" y="963"/>
                    </a:cubicBezTo>
                    <a:cubicBezTo>
                      <a:pt x="246" y="962"/>
                      <a:pt x="250" y="950"/>
                      <a:pt x="246" y="956"/>
                    </a:cubicBezTo>
                    <a:cubicBezTo>
                      <a:pt x="243" y="953"/>
                      <a:pt x="244" y="947"/>
                      <a:pt x="244" y="943"/>
                    </a:cubicBezTo>
                    <a:cubicBezTo>
                      <a:pt x="245" y="937"/>
                      <a:pt x="245" y="933"/>
                      <a:pt x="242" y="926"/>
                    </a:cubicBezTo>
                    <a:cubicBezTo>
                      <a:pt x="243" y="923"/>
                      <a:pt x="238" y="925"/>
                      <a:pt x="237" y="924"/>
                    </a:cubicBezTo>
                    <a:cubicBezTo>
                      <a:pt x="236" y="923"/>
                      <a:pt x="242" y="919"/>
                      <a:pt x="233" y="920"/>
                    </a:cubicBezTo>
                    <a:cubicBezTo>
                      <a:pt x="232" y="919"/>
                      <a:pt x="234" y="915"/>
                      <a:pt x="233" y="915"/>
                    </a:cubicBezTo>
                    <a:cubicBezTo>
                      <a:pt x="233" y="914"/>
                      <a:pt x="229" y="915"/>
                      <a:pt x="229" y="915"/>
                    </a:cubicBezTo>
                    <a:cubicBezTo>
                      <a:pt x="229" y="914"/>
                      <a:pt x="235" y="907"/>
                      <a:pt x="227" y="909"/>
                    </a:cubicBezTo>
                    <a:cubicBezTo>
                      <a:pt x="227" y="906"/>
                      <a:pt x="230" y="905"/>
                      <a:pt x="229" y="902"/>
                    </a:cubicBezTo>
                    <a:cubicBezTo>
                      <a:pt x="226" y="900"/>
                      <a:pt x="230" y="892"/>
                      <a:pt x="224" y="894"/>
                    </a:cubicBezTo>
                    <a:cubicBezTo>
                      <a:pt x="223" y="877"/>
                      <a:pt x="225" y="871"/>
                      <a:pt x="233" y="861"/>
                    </a:cubicBezTo>
                    <a:cubicBezTo>
                      <a:pt x="232" y="858"/>
                      <a:pt x="235" y="851"/>
                      <a:pt x="231" y="851"/>
                    </a:cubicBezTo>
                    <a:cubicBezTo>
                      <a:pt x="231" y="848"/>
                      <a:pt x="235" y="851"/>
                      <a:pt x="237" y="849"/>
                    </a:cubicBezTo>
                    <a:cubicBezTo>
                      <a:pt x="238" y="849"/>
                      <a:pt x="236" y="845"/>
                      <a:pt x="239" y="846"/>
                    </a:cubicBezTo>
                    <a:cubicBezTo>
                      <a:pt x="238" y="843"/>
                      <a:pt x="237" y="826"/>
                      <a:pt x="235" y="831"/>
                    </a:cubicBezTo>
                    <a:cubicBezTo>
                      <a:pt x="231" y="827"/>
                      <a:pt x="233" y="823"/>
                      <a:pt x="233" y="820"/>
                    </a:cubicBezTo>
                    <a:cubicBezTo>
                      <a:pt x="233" y="815"/>
                      <a:pt x="234" y="810"/>
                      <a:pt x="233" y="807"/>
                    </a:cubicBezTo>
                    <a:cubicBezTo>
                      <a:pt x="233" y="804"/>
                      <a:pt x="230" y="806"/>
                      <a:pt x="229" y="805"/>
                    </a:cubicBezTo>
                    <a:cubicBezTo>
                      <a:pt x="229" y="804"/>
                      <a:pt x="231" y="802"/>
                      <a:pt x="231" y="801"/>
                    </a:cubicBezTo>
                    <a:cubicBezTo>
                      <a:pt x="231" y="801"/>
                      <a:pt x="229" y="800"/>
                      <a:pt x="229" y="799"/>
                    </a:cubicBezTo>
                    <a:cubicBezTo>
                      <a:pt x="229" y="795"/>
                      <a:pt x="227" y="796"/>
                      <a:pt x="226" y="794"/>
                    </a:cubicBezTo>
                    <a:cubicBezTo>
                      <a:pt x="225" y="793"/>
                      <a:pt x="226" y="790"/>
                      <a:pt x="226" y="790"/>
                    </a:cubicBezTo>
                    <a:cubicBezTo>
                      <a:pt x="225" y="790"/>
                      <a:pt x="220" y="789"/>
                      <a:pt x="222" y="788"/>
                    </a:cubicBezTo>
                    <a:cubicBezTo>
                      <a:pt x="222" y="788"/>
                      <a:pt x="224" y="788"/>
                      <a:pt x="224" y="788"/>
                    </a:cubicBezTo>
                    <a:cubicBezTo>
                      <a:pt x="221" y="784"/>
                      <a:pt x="219" y="783"/>
                      <a:pt x="214" y="780"/>
                    </a:cubicBezTo>
                    <a:cubicBezTo>
                      <a:pt x="213" y="780"/>
                      <a:pt x="215" y="779"/>
                      <a:pt x="213" y="779"/>
                    </a:cubicBezTo>
                    <a:cubicBezTo>
                      <a:pt x="211" y="779"/>
                      <a:pt x="211" y="773"/>
                      <a:pt x="207" y="775"/>
                    </a:cubicBezTo>
                    <a:cubicBezTo>
                      <a:pt x="203" y="759"/>
                      <a:pt x="207" y="746"/>
                      <a:pt x="207" y="728"/>
                    </a:cubicBezTo>
                    <a:cubicBezTo>
                      <a:pt x="206" y="725"/>
                      <a:pt x="202" y="731"/>
                      <a:pt x="203" y="723"/>
                    </a:cubicBezTo>
                    <a:cubicBezTo>
                      <a:pt x="192" y="724"/>
                      <a:pt x="184" y="722"/>
                      <a:pt x="177" y="719"/>
                    </a:cubicBezTo>
                    <a:cubicBezTo>
                      <a:pt x="179" y="709"/>
                      <a:pt x="172" y="720"/>
                      <a:pt x="173" y="710"/>
                    </a:cubicBezTo>
                    <a:cubicBezTo>
                      <a:pt x="165" y="707"/>
                      <a:pt x="163" y="705"/>
                      <a:pt x="153" y="708"/>
                    </a:cubicBezTo>
                    <a:cubicBezTo>
                      <a:pt x="151" y="708"/>
                      <a:pt x="148" y="709"/>
                      <a:pt x="145" y="710"/>
                    </a:cubicBezTo>
                    <a:cubicBezTo>
                      <a:pt x="144" y="710"/>
                      <a:pt x="140" y="713"/>
                      <a:pt x="134" y="711"/>
                    </a:cubicBezTo>
                    <a:cubicBezTo>
                      <a:pt x="137" y="716"/>
                      <a:pt x="140" y="713"/>
                      <a:pt x="130" y="715"/>
                    </a:cubicBezTo>
                    <a:cubicBezTo>
                      <a:pt x="124" y="717"/>
                      <a:pt x="120" y="718"/>
                      <a:pt x="110" y="719"/>
                    </a:cubicBezTo>
                    <a:cubicBezTo>
                      <a:pt x="107" y="719"/>
                      <a:pt x="107" y="717"/>
                      <a:pt x="104" y="717"/>
                    </a:cubicBezTo>
                    <a:cubicBezTo>
                      <a:pt x="92" y="716"/>
                      <a:pt x="79" y="723"/>
                      <a:pt x="69" y="721"/>
                    </a:cubicBezTo>
                    <a:cubicBezTo>
                      <a:pt x="70" y="714"/>
                      <a:pt x="62" y="716"/>
                      <a:pt x="60" y="715"/>
                    </a:cubicBezTo>
                    <a:cubicBezTo>
                      <a:pt x="59" y="715"/>
                      <a:pt x="60" y="712"/>
                      <a:pt x="60" y="711"/>
                    </a:cubicBezTo>
                    <a:cubicBezTo>
                      <a:pt x="59" y="711"/>
                      <a:pt x="55" y="712"/>
                      <a:pt x="54" y="711"/>
                    </a:cubicBezTo>
                    <a:cubicBezTo>
                      <a:pt x="53" y="711"/>
                      <a:pt x="55" y="708"/>
                      <a:pt x="54" y="708"/>
                    </a:cubicBezTo>
                    <a:cubicBezTo>
                      <a:pt x="53" y="707"/>
                      <a:pt x="50" y="709"/>
                      <a:pt x="50" y="706"/>
                    </a:cubicBezTo>
                    <a:cubicBezTo>
                      <a:pt x="50" y="705"/>
                      <a:pt x="47" y="702"/>
                      <a:pt x="47" y="702"/>
                    </a:cubicBezTo>
                    <a:cubicBezTo>
                      <a:pt x="46" y="701"/>
                      <a:pt x="47" y="700"/>
                      <a:pt x="45" y="700"/>
                    </a:cubicBezTo>
                    <a:cubicBezTo>
                      <a:pt x="43" y="700"/>
                      <a:pt x="43" y="698"/>
                      <a:pt x="43" y="697"/>
                    </a:cubicBezTo>
                    <a:cubicBezTo>
                      <a:pt x="42" y="694"/>
                      <a:pt x="40" y="696"/>
                      <a:pt x="39" y="695"/>
                    </a:cubicBezTo>
                    <a:cubicBezTo>
                      <a:pt x="39" y="694"/>
                      <a:pt x="40" y="692"/>
                      <a:pt x="39" y="691"/>
                    </a:cubicBezTo>
                    <a:cubicBezTo>
                      <a:pt x="38" y="689"/>
                      <a:pt x="35" y="692"/>
                      <a:pt x="35" y="689"/>
                    </a:cubicBezTo>
                    <a:cubicBezTo>
                      <a:pt x="35" y="688"/>
                      <a:pt x="37" y="686"/>
                      <a:pt x="37" y="687"/>
                    </a:cubicBezTo>
                    <a:cubicBezTo>
                      <a:pt x="35" y="681"/>
                      <a:pt x="26" y="682"/>
                      <a:pt x="28" y="676"/>
                    </a:cubicBezTo>
                    <a:cubicBezTo>
                      <a:pt x="19" y="679"/>
                      <a:pt x="23" y="668"/>
                      <a:pt x="15" y="670"/>
                    </a:cubicBezTo>
                    <a:cubicBezTo>
                      <a:pt x="16" y="669"/>
                      <a:pt x="17" y="667"/>
                      <a:pt x="17" y="665"/>
                    </a:cubicBezTo>
                    <a:cubicBezTo>
                      <a:pt x="16" y="662"/>
                      <a:pt x="12" y="663"/>
                      <a:pt x="9" y="663"/>
                    </a:cubicBezTo>
                    <a:cubicBezTo>
                      <a:pt x="11" y="660"/>
                      <a:pt x="6" y="659"/>
                      <a:pt x="6" y="657"/>
                    </a:cubicBezTo>
                    <a:cubicBezTo>
                      <a:pt x="5" y="654"/>
                      <a:pt x="9" y="655"/>
                      <a:pt x="6" y="650"/>
                    </a:cubicBezTo>
                    <a:cubicBezTo>
                      <a:pt x="5" y="649"/>
                      <a:pt x="4" y="650"/>
                      <a:pt x="4" y="648"/>
                    </a:cubicBezTo>
                    <a:cubicBezTo>
                      <a:pt x="4" y="647"/>
                      <a:pt x="2" y="642"/>
                      <a:pt x="0" y="641"/>
                    </a:cubicBezTo>
                    <a:cubicBezTo>
                      <a:pt x="0" y="638"/>
                      <a:pt x="4" y="640"/>
                      <a:pt x="6" y="639"/>
                    </a:cubicBezTo>
                    <a:cubicBezTo>
                      <a:pt x="7" y="638"/>
                      <a:pt x="6" y="632"/>
                      <a:pt x="9" y="633"/>
                    </a:cubicBezTo>
                    <a:cubicBezTo>
                      <a:pt x="9" y="623"/>
                      <a:pt x="9" y="612"/>
                      <a:pt x="9" y="602"/>
                    </a:cubicBezTo>
                    <a:cubicBezTo>
                      <a:pt x="10" y="599"/>
                      <a:pt x="6" y="601"/>
                      <a:pt x="6" y="600"/>
                    </a:cubicBezTo>
                    <a:cubicBezTo>
                      <a:pt x="5" y="599"/>
                      <a:pt x="7" y="597"/>
                      <a:pt x="7" y="596"/>
                    </a:cubicBezTo>
                    <a:cubicBezTo>
                      <a:pt x="8" y="593"/>
                      <a:pt x="5" y="592"/>
                      <a:pt x="6" y="588"/>
                    </a:cubicBezTo>
                    <a:cubicBezTo>
                      <a:pt x="13" y="596"/>
                      <a:pt x="6" y="575"/>
                      <a:pt x="13" y="583"/>
                    </a:cubicBezTo>
                    <a:cubicBezTo>
                      <a:pt x="14" y="581"/>
                      <a:pt x="13" y="574"/>
                      <a:pt x="15" y="572"/>
                    </a:cubicBezTo>
                    <a:cubicBezTo>
                      <a:pt x="15" y="571"/>
                      <a:pt x="19" y="572"/>
                      <a:pt x="19" y="572"/>
                    </a:cubicBezTo>
                    <a:cubicBezTo>
                      <a:pt x="19" y="571"/>
                      <a:pt x="16" y="568"/>
                      <a:pt x="17" y="566"/>
                    </a:cubicBezTo>
                    <a:cubicBezTo>
                      <a:pt x="24" y="564"/>
                      <a:pt x="23" y="554"/>
                      <a:pt x="30" y="553"/>
                    </a:cubicBezTo>
                    <a:cubicBezTo>
                      <a:pt x="30" y="547"/>
                      <a:pt x="36" y="547"/>
                      <a:pt x="35" y="540"/>
                    </a:cubicBezTo>
                    <a:cubicBezTo>
                      <a:pt x="39" y="541"/>
                      <a:pt x="39" y="539"/>
                      <a:pt x="39" y="536"/>
                    </a:cubicBezTo>
                    <a:cubicBezTo>
                      <a:pt x="50" y="535"/>
                      <a:pt x="59" y="531"/>
                      <a:pt x="58" y="518"/>
                    </a:cubicBezTo>
                    <a:cubicBezTo>
                      <a:pt x="65" y="519"/>
                      <a:pt x="59" y="507"/>
                      <a:pt x="65" y="508"/>
                    </a:cubicBezTo>
                    <a:cubicBezTo>
                      <a:pt x="65" y="505"/>
                      <a:pt x="65" y="501"/>
                      <a:pt x="65" y="497"/>
                    </a:cubicBezTo>
                    <a:cubicBezTo>
                      <a:pt x="69" y="497"/>
                      <a:pt x="69" y="495"/>
                      <a:pt x="73" y="495"/>
                    </a:cubicBezTo>
                    <a:cubicBezTo>
                      <a:pt x="76" y="492"/>
                      <a:pt x="79" y="489"/>
                      <a:pt x="82" y="484"/>
                    </a:cubicBezTo>
                    <a:cubicBezTo>
                      <a:pt x="83" y="483"/>
                      <a:pt x="84" y="484"/>
                      <a:pt x="84" y="482"/>
                    </a:cubicBezTo>
                    <a:cubicBezTo>
                      <a:pt x="84" y="480"/>
                      <a:pt x="89" y="480"/>
                      <a:pt x="88" y="477"/>
                    </a:cubicBezTo>
                    <a:cubicBezTo>
                      <a:pt x="96" y="478"/>
                      <a:pt x="97" y="472"/>
                      <a:pt x="104" y="473"/>
                    </a:cubicBezTo>
                    <a:cubicBezTo>
                      <a:pt x="102" y="480"/>
                      <a:pt x="113" y="473"/>
                      <a:pt x="110" y="480"/>
                    </a:cubicBezTo>
                    <a:cubicBezTo>
                      <a:pt x="114" y="476"/>
                      <a:pt x="129" y="483"/>
                      <a:pt x="129" y="475"/>
                    </a:cubicBezTo>
                    <a:cubicBezTo>
                      <a:pt x="137" y="474"/>
                      <a:pt x="145" y="471"/>
                      <a:pt x="149" y="465"/>
                    </a:cubicBezTo>
                    <a:cubicBezTo>
                      <a:pt x="152" y="466"/>
                      <a:pt x="154" y="466"/>
                      <a:pt x="155" y="464"/>
                    </a:cubicBezTo>
                    <a:cubicBezTo>
                      <a:pt x="158" y="464"/>
                      <a:pt x="159" y="465"/>
                      <a:pt x="162" y="465"/>
                    </a:cubicBezTo>
                    <a:cubicBezTo>
                      <a:pt x="166" y="466"/>
                      <a:pt x="170" y="463"/>
                      <a:pt x="173" y="464"/>
                    </a:cubicBezTo>
                    <a:cubicBezTo>
                      <a:pt x="173" y="464"/>
                      <a:pt x="174" y="465"/>
                      <a:pt x="175" y="465"/>
                    </a:cubicBezTo>
                    <a:cubicBezTo>
                      <a:pt x="179" y="466"/>
                      <a:pt x="187" y="469"/>
                      <a:pt x="196" y="467"/>
                    </a:cubicBezTo>
                    <a:cubicBezTo>
                      <a:pt x="199" y="467"/>
                      <a:pt x="205" y="461"/>
                      <a:pt x="209" y="465"/>
                    </a:cubicBezTo>
                    <a:cubicBezTo>
                      <a:pt x="212" y="468"/>
                      <a:pt x="211" y="466"/>
                      <a:pt x="216" y="465"/>
                    </a:cubicBezTo>
                    <a:cubicBezTo>
                      <a:pt x="216" y="467"/>
                      <a:pt x="219" y="467"/>
                      <a:pt x="218" y="469"/>
                    </a:cubicBezTo>
                    <a:cubicBezTo>
                      <a:pt x="218" y="470"/>
                      <a:pt x="214" y="471"/>
                      <a:pt x="214" y="471"/>
                    </a:cubicBezTo>
                    <a:cubicBezTo>
                      <a:pt x="214" y="473"/>
                      <a:pt x="216" y="472"/>
                      <a:pt x="216" y="473"/>
                    </a:cubicBezTo>
                    <a:cubicBezTo>
                      <a:pt x="217" y="475"/>
                      <a:pt x="214" y="475"/>
                      <a:pt x="214" y="475"/>
                    </a:cubicBezTo>
                    <a:cubicBezTo>
                      <a:pt x="215" y="476"/>
                      <a:pt x="216" y="477"/>
                      <a:pt x="216" y="479"/>
                    </a:cubicBezTo>
                    <a:cubicBezTo>
                      <a:pt x="216" y="484"/>
                      <a:pt x="213" y="486"/>
                      <a:pt x="218" y="493"/>
                    </a:cubicBezTo>
                    <a:cubicBezTo>
                      <a:pt x="219" y="498"/>
                      <a:pt x="221" y="491"/>
                      <a:pt x="224" y="495"/>
                    </a:cubicBezTo>
                    <a:cubicBezTo>
                      <a:pt x="223" y="498"/>
                      <a:pt x="227" y="496"/>
                      <a:pt x="227" y="497"/>
                    </a:cubicBezTo>
                    <a:cubicBezTo>
                      <a:pt x="228" y="498"/>
                      <a:pt x="227" y="500"/>
                      <a:pt x="227" y="501"/>
                    </a:cubicBezTo>
                    <a:cubicBezTo>
                      <a:pt x="229" y="502"/>
                      <a:pt x="233" y="500"/>
                      <a:pt x="233" y="503"/>
                    </a:cubicBezTo>
                    <a:cubicBezTo>
                      <a:pt x="239" y="500"/>
                      <a:pt x="243" y="508"/>
                      <a:pt x="246" y="503"/>
                    </a:cubicBezTo>
                    <a:cubicBezTo>
                      <a:pt x="248" y="502"/>
                      <a:pt x="247" y="506"/>
                      <a:pt x="248" y="506"/>
                    </a:cubicBezTo>
                    <a:cubicBezTo>
                      <a:pt x="251" y="508"/>
                      <a:pt x="253" y="506"/>
                      <a:pt x="257" y="508"/>
                    </a:cubicBezTo>
                    <a:cubicBezTo>
                      <a:pt x="258" y="509"/>
                      <a:pt x="258" y="511"/>
                      <a:pt x="259" y="512"/>
                    </a:cubicBezTo>
                    <a:cubicBezTo>
                      <a:pt x="260" y="513"/>
                      <a:pt x="262" y="511"/>
                      <a:pt x="263" y="512"/>
                    </a:cubicBezTo>
                    <a:cubicBezTo>
                      <a:pt x="265" y="514"/>
                      <a:pt x="266" y="513"/>
                      <a:pt x="268" y="514"/>
                    </a:cubicBezTo>
                    <a:cubicBezTo>
                      <a:pt x="269" y="514"/>
                      <a:pt x="270" y="518"/>
                      <a:pt x="270" y="518"/>
                    </a:cubicBezTo>
                    <a:cubicBezTo>
                      <a:pt x="271" y="518"/>
                      <a:pt x="274" y="516"/>
                      <a:pt x="276" y="516"/>
                    </a:cubicBezTo>
                    <a:cubicBezTo>
                      <a:pt x="275" y="516"/>
                      <a:pt x="277" y="517"/>
                      <a:pt x="278" y="518"/>
                    </a:cubicBezTo>
                    <a:cubicBezTo>
                      <a:pt x="279" y="518"/>
                      <a:pt x="280" y="517"/>
                      <a:pt x="281" y="518"/>
                    </a:cubicBezTo>
                    <a:cubicBezTo>
                      <a:pt x="282" y="516"/>
                      <a:pt x="284" y="515"/>
                      <a:pt x="285" y="514"/>
                    </a:cubicBezTo>
                    <a:cubicBezTo>
                      <a:pt x="285" y="514"/>
                      <a:pt x="288" y="513"/>
                      <a:pt x="287" y="512"/>
                    </a:cubicBezTo>
                    <a:cubicBezTo>
                      <a:pt x="282" y="508"/>
                      <a:pt x="292" y="509"/>
                      <a:pt x="293" y="503"/>
                    </a:cubicBezTo>
                    <a:cubicBezTo>
                      <a:pt x="298" y="504"/>
                      <a:pt x="298" y="499"/>
                      <a:pt x="304" y="501"/>
                    </a:cubicBezTo>
                    <a:cubicBezTo>
                      <a:pt x="305" y="501"/>
                      <a:pt x="305" y="503"/>
                      <a:pt x="306" y="503"/>
                    </a:cubicBezTo>
                    <a:cubicBezTo>
                      <a:pt x="308" y="503"/>
                      <a:pt x="311" y="502"/>
                      <a:pt x="313" y="503"/>
                    </a:cubicBezTo>
                    <a:cubicBezTo>
                      <a:pt x="314" y="503"/>
                      <a:pt x="317" y="506"/>
                      <a:pt x="317" y="506"/>
                    </a:cubicBezTo>
                    <a:cubicBezTo>
                      <a:pt x="318" y="507"/>
                      <a:pt x="320" y="504"/>
                      <a:pt x="322" y="505"/>
                    </a:cubicBezTo>
                    <a:cubicBezTo>
                      <a:pt x="323" y="505"/>
                      <a:pt x="322" y="508"/>
                      <a:pt x="322" y="508"/>
                    </a:cubicBezTo>
                    <a:cubicBezTo>
                      <a:pt x="324" y="509"/>
                      <a:pt x="327" y="505"/>
                      <a:pt x="330" y="506"/>
                    </a:cubicBezTo>
                    <a:cubicBezTo>
                      <a:pt x="331" y="508"/>
                      <a:pt x="326" y="508"/>
                      <a:pt x="326" y="508"/>
                    </a:cubicBezTo>
                    <a:cubicBezTo>
                      <a:pt x="327" y="512"/>
                      <a:pt x="339" y="512"/>
                      <a:pt x="345" y="512"/>
                    </a:cubicBezTo>
                    <a:cubicBezTo>
                      <a:pt x="344" y="519"/>
                      <a:pt x="360" y="517"/>
                      <a:pt x="363" y="512"/>
                    </a:cubicBezTo>
                    <a:cubicBezTo>
                      <a:pt x="365" y="514"/>
                      <a:pt x="373" y="510"/>
                      <a:pt x="375" y="512"/>
                    </a:cubicBezTo>
                    <a:cubicBezTo>
                      <a:pt x="377" y="514"/>
                      <a:pt x="375" y="512"/>
                      <a:pt x="378" y="512"/>
                    </a:cubicBezTo>
                    <a:cubicBezTo>
                      <a:pt x="382" y="512"/>
                      <a:pt x="384" y="514"/>
                      <a:pt x="388" y="514"/>
                    </a:cubicBezTo>
                    <a:cubicBezTo>
                      <a:pt x="391" y="513"/>
                      <a:pt x="393" y="511"/>
                      <a:pt x="397" y="510"/>
                    </a:cubicBezTo>
                    <a:cubicBezTo>
                      <a:pt x="398" y="506"/>
                      <a:pt x="398" y="500"/>
                      <a:pt x="403" y="499"/>
                    </a:cubicBezTo>
                    <a:cubicBezTo>
                      <a:pt x="403" y="496"/>
                      <a:pt x="400" y="495"/>
                      <a:pt x="401" y="492"/>
                    </a:cubicBezTo>
                    <a:cubicBezTo>
                      <a:pt x="407" y="492"/>
                      <a:pt x="406" y="480"/>
                      <a:pt x="412" y="486"/>
                    </a:cubicBezTo>
                    <a:cubicBezTo>
                      <a:pt x="413" y="479"/>
                      <a:pt x="410" y="477"/>
                      <a:pt x="404" y="477"/>
                    </a:cubicBezTo>
                    <a:cubicBezTo>
                      <a:pt x="406" y="475"/>
                      <a:pt x="406" y="472"/>
                      <a:pt x="406" y="469"/>
                    </a:cubicBezTo>
                    <a:cubicBezTo>
                      <a:pt x="404" y="464"/>
                      <a:pt x="393" y="467"/>
                      <a:pt x="391" y="462"/>
                    </a:cubicBezTo>
                    <a:cubicBezTo>
                      <a:pt x="388" y="464"/>
                      <a:pt x="382" y="463"/>
                      <a:pt x="380" y="467"/>
                    </a:cubicBezTo>
                    <a:cubicBezTo>
                      <a:pt x="378" y="468"/>
                      <a:pt x="379" y="464"/>
                      <a:pt x="378" y="464"/>
                    </a:cubicBezTo>
                    <a:cubicBezTo>
                      <a:pt x="375" y="462"/>
                      <a:pt x="369" y="465"/>
                      <a:pt x="365" y="464"/>
                    </a:cubicBezTo>
                    <a:cubicBezTo>
                      <a:pt x="363" y="465"/>
                      <a:pt x="363" y="468"/>
                      <a:pt x="360" y="467"/>
                    </a:cubicBezTo>
                    <a:cubicBezTo>
                      <a:pt x="354" y="468"/>
                      <a:pt x="356" y="460"/>
                      <a:pt x="347" y="462"/>
                    </a:cubicBezTo>
                    <a:cubicBezTo>
                      <a:pt x="347" y="458"/>
                      <a:pt x="344" y="458"/>
                      <a:pt x="345" y="454"/>
                    </a:cubicBezTo>
                    <a:cubicBezTo>
                      <a:pt x="343" y="455"/>
                      <a:pt x="342" y="454"/>
                      <a:pt x="341" y="452"/>
                    </a:cubicBezTo>
                    <a:cubicBezTo>
                      <a:pt x="340" y="450"/>
                      <a:pt x="337" y="449"/>
                      <a:pt x="334" y="449"/>
                    </a:cubicBezTo>
                    <a:cubicBezTo>
                      <a:pt x="337" y="444"/>
                      <a:pt x="335" y="433"/>
                      <a:pt x="334" y="428"/>
                    </a:cubicBezTo>
                    <a:cubicBezTo>
                      <a:pt x="329" y="431"/>
                      <a:pt x="323" y="425"/>
                      <a:pt x="322" y="434"/>
                    </a:cubicBezTo>
                    <a:cubicBezTo>
                      <a:pt x="317" y="431"/>
                      <a:pt x="316" y="435"/>
                      <a:pt x="311" y="432"/>
                    </a:cubicBezTo>
                    <a:cubicBezTo>
                      <a:pt x="312" y="434"/>
                      <a:pt x="311" y="435"/>
                      <a:pt x="309" y="436"/>
                    </a:cubicBezTo>
                    <a:cubicBezTo>
                      <a:pt x="311" y="437"/>
                      <a:pt x="312" y="438"/>
                      <a:pt x="313" y="439"/>
                    </a:cubicBezTo>
                    <a:cubicBezTo>
                      <a:pt x="314" y="441"/>
                      <a:pt x="313" y="444"/>
                      <a:pt x="317" y="443"/>
                    </a:cubicBezTo>
                    <a:cubicBezTo>
                      <a:pt x="315" y="449"/>
                      <a:pt x="315" y="447"/>
                      <a:pt x="319" y="451"/>
                    </a:cubicBezTo>
                    <a:cubicBezTo>
                      <a:pt x="320" y="455"/>
                      <a:pt x="316" y="453"/>
                      <a:pt x="315" y="454"/>
                    </a:cubicBezTo>
                    <a:cubicBezTo>
                      <a:pt x="315" y="455"/>
                      <a:pt x="312" y="461"/>
                      <a:pt x="311" y="460"/>
                    </a:cubicBezTo>
                    <a:cubicBezTo>
                      <a:pt x="307" y="456"/>
                      <a:pt x="311" y="465"/>
                      <a:pt x="304" y="464"/>
                    </a:cubicBezTo>
                    <a:cubicBezTo>
                      <a:pt x="303" y="462"/>
                      <a:pt x="302" y="460"/>
                      <a:pt x="300" y="460"/>
                    </a:cubicBezTo>
                    <a:cubicBezTo>
                      <a:pt x="299" y="457"/>
                      <a:pt x="302" y="456"/>
                      <a:pt x="304" y="456"/>
                    </a:cubicBezTo>
                    <a:cubicBezTo>
                      <a:pt x="301" y="453"/>
                      <a:pt x="295" y="451"/>
                      <a:pt x="300" y="447"/>
                    </a:cubicBezTo>
                    <a:cubicBezTo>
                      <a:pt x="298" y="446"/>
                      <a:pt x="294" y="448"/>
                      <a:pt x="293" y="447"/>
                    </a:cubicBezTo>
                    <a:cubicBezTo>
                      <a:pt x="291" y="446"/>
                      <a:pt x="296" y="445"/>
                      <a:pt x="296" y="445"/>
                    </a:cubicBezTo>
                    <a:cubicBezTo>
                      <a:pt x="296" y="445"/>
                      <a:pt x="292" y="440"/>
                      <a:pt x="287" y="438"/>
                    </a:cubicBezTo>
                    <a:cubicBezTo>
                      <a:pt x="288" y="429"/>
                      <a:pt x="283" y="427"/>
                      <a:pt x="283" y="419"/>
                    </a:cubicBezTo>
                    <a:cubicBezTo>
                      <a:pt x="284" y="416"/>
                      <a:pt x="279" y="418"/>
                      <a:pt x="278" y="417"/>
                    </a:cubicBezTo>
                    <a:cubicBezTo>
                      <a:pt x="277" y="416"/>
                      <a:pt x="281" y="414"/>
                      <a:pt x="280" y="413"/>
                    </a:cubicBezTo>
                    <a:cubicBezTo>
                      <a:pt x="276" y="410"/>
                      <a:pt x="275" y="414"/>
                      <a:pt x="272" y="411"/>
                    </a:cubicBezTo>
                    <a:cubicBezTo>
                      <a:pt x="272" y="411"/>
                      <a:pt x="274" y="409"/>
                      <a:pt x="274" y="408"/>
                    </a:cubicBezTo>
                    <a:cubicBezTo>
                      <a:pt x="273" y="406"/>
                      <a:pt x="272" y="410"/>
                      <a:pt x="272" y="410"/>
                    </a:cubicBezTo>
                    <a:cubicBezTo>
                      <a:pt x="270" y="410"/>
                      <a:pt x="271" y="407"/>
                      <a:pt x="270" y="406"/>
                    </a:cubicBezTo>
                    <a:cubicBezTo>
                      <a:pt x="263" y="407"/>
                      <a:pt x="263" y="401"/>
                      <a:pt x="255" y="402"/>
                    </a:cubicBezTo>
                    <a:cubicBezTo>
                      <a:pt x="255" y="400"/>
                      <a:pt x="253" y="400"/>
                      <a:pt x="252" y="398"/>
                    </a:cubicBezTo>
                    <a:cubicBezTo>
                      <a:pt x="251" y="398"/>
                      <a:pt x="252" y="395"/>
                      <a:pt x="252" y="395"/>
                    </a:cubicBezTo>
                    <a:cubicBezTo>
                      <a:pt x="251" y="394"/>
                      <a:pt x="248" y="395"/>
                      <a:pt x="248" y="395"/>
                    </a:cubicBezTo>
                    <a:cubicBezTo>
                      <a:pt x="248" y="394"/>
                      <a:pt x="248" y="387"/>
                      <a:pt x="246" y="389"/>
                    </a:cubicBezTo>
                    <a:cubicBezTo>
                      <a:pt x="245" y="391"/>
                      <a:pt x="244" y="389"/>
                      <a:pt x="242" y="387"/>
                    </a:cubicBezTo>
                    <a:cubicBezTo>
                      <a:pt x="242" y="386"/>
                      <a:pt x="240" y="386"/>
                      <a:pt x="240" y="383"/>
                    </a:cubicBezTo>
                    <a:cubicBezTo>
                      <a:pt x="234" y="384"/>
                      <a:pt x="235" y="386"/>
                      <a:pt x="229" y="383"/>
                    </a:cubicBezTo>
                    <a:cubicBezTo>
                      <a:pt x="227" y="384"/>
                      <a:pt x="228" y="387"/>
                      <a:pt x="226" y="387"/>
                    </a:cubicBezTo>
                    <a:cubicBezTo>
                      <a:pt x="224" y="392"/>
                      <a:pt x="229" y="391"/>
                      <a:pt x="229" y="395"/>
                    </a:cubicBezTo>
                    <a:cubicBezTo>
                      <a:pt x="229" y="396"/>
                      <a:pt x="232" y="399"/>
                      <a:pt x="233" y="400"/>
                    </a:cubicBezTo>
                    <a:cubicBezTo>
                      <a:pt x="234" y="401"/>
                      <a:pt x="235" y="402"/>
                      <a:pt x="237" y="402"/>
                    </a:cubicBezTo>
                    <a:cubicBezTo>
                      <a:pt x="234" y="408"/>
                      <a:pt x="240" y="407"/>
                      <a:pt x="242" y="410"/>
                    </a:cubicBezTo>
                    <a:cubicBezTo>
                      <a:pt x="243" y="410"/>
                      <a:pt x="244" y="417"/>
                      <a:pt x="246" y="415"/>
                    </a:cubicBezTo>
                    <a:cubicBezTo>
                      <a:pt x="249" y="412"/>
                      <a:pt x="246" y="416"/>
                      <a:pt x="248" y="417"/>
                    </a:cubicBezTo>
                    <a:cubicBezTo>
                      <a:pt x="250" y="419"/>
                      <a:pt x="254" y="418"/>
                      <a:pt x="255" y="423"/>
                    </a:cubicBezTo>
                    <a:cubicBezTo>
                      <a:pt x="258" y="421"/>
                      <a:pt x="259" y="424"/>
                      <a:pt x="259" y="424"/>
                    </a:cubicBezTo>
                    <a:cubicBezTo>
                      <a:pt x="260" y="425"/>
                      <a:pt x="262" y="423"/>
                      <a:pt x="261" y="423"/>
                    </a:cubicBezTo>
                    <a:cubicBezTo>
                      <a:pt x="263" y="423"/>
                      <a:pt x="264" y="428"/>
                      <a:pt x="265" y="424"/>
                    </a:cubicBezTo>
                    <a:cubicBezTo>
                      <a:pt x="269" y="424"/>
                      <a:pt x="264" y="433"/>
                      <a:pt x="270" y="430"/>
                    </a:cubicBezTo>
                    <a:cubicBezTo>
                      <a:pt x="270" y="434"/>
                      <a:pt x="262" y="431"/>
                      <a:pt x="259" y="432"/>
                    </a:cubicBezTo>
                    <a:cubicBezTo>
                      <a:pt x="260" y="434"/>
                      <a:pt x="262" y="433"/>
                      <a:pt x="263" y="436"/>
                    </a:cubicBezTo>
                    <a:cubicBezTo>
                      <a:pt x="264" y="439"/>
                      <a:pt x="260" y="445"/>
                      <a:pt x="263" y="445"/>
                    </a:cubicBezTo>
                    <a:cubicBezTo>
                      <a:pt x="261" y="448"/>
                      <a:pt x="257" y="448"/>
                      <a:pt x="253" y="449"/>
                    </a:cubicBezTo>
                    <a:cubicBezTo>
                      <a:pt x="256" y="448"/>
                      <a:pt x="254" y="441"/>
                      <a:pt x="257" y="441"/>
                    </a:cubicBezTo>
                    <a:cubicBezTo>
                      <a:pt x="256" y="440"/>
                      <a:pt x="256" y="436"/>
                      <a:pt x="253" y="436"/>
                    </a:cubicBezTo>
                    <a:cubicBezTo>
                      <a:pt x="251" y="435"/>
                      <a:pt x="255" y="433"/>
                      <a:pt x="250" y="430"/>
                    </a:cubicBezTo>
                    <a:cubicBezTo>
                      <a:pt x="248" y="429"/>
                      <a:pt x="244" y="429"/>
                      <a:pt x="244" y="424"/>
                    </a:cubicBezTo>
                    <a:cubicBezTo>
                      <a:pt x="236" y="426"/>
                      <a:pt x="235" y="421"/>
                      <a:pt x="229" y="421"/>
                    </a:cubicBezTo>
                    <a:cubicBezTo>
                      <a:pt x="228" y="416"/>
                      <a:pt x="225" y="414"/>
                      <a:pt x="222" y="410"/>
                    </a:cubicBezTo>
                    <a:cubicBezTo>
                      <a:pt x="221" y="408"/>
                      <a:pt x="220" y="410"/>
                      <a:pt x="220" y="408"/>
                    </a:cubicBezTo>
                    <a:cubicBezTo>
                      <a:pt x="220" y="405"/>
                      <a:pt x="217" y="407"/>
                      <a:pt x="216" y="406"/>
                    </a:cubicBezTo>
                    <a:cubicBezTo>
                      <a:pt x="216" y="405"/>
                      <a:pt x="217" y="402"/>
                      <a:pt x="216" y="402"/>
                    </a:cubicBezTo>
                    <a:cubicBezTo>
                      <a:pt x="214" y="401"/>
                      <a:pt x="211" y="403"/>
                      <a:pt x="209" y="402"/>
                    </a:cubicBezTo>
                    <a:cubicBezTo>
                      <a:pt x="208" y="401"/>
                      <a:pt x="212" y="400"/>
                      <a:pt x="213" y="400"/>
                    </a:cubicBezTo>
                    <a:cubicBezTo>
                      <a:pt x="210" y="396"/>
                      <a:pt x="199" y="396"/>
                      <a:pt x="194" y="398"/>
                    </a:cubicBezTo>
                    <a:cubicBezTo>
                      <a:pt x="193" y="400"/>
                      <a:pt x="197" y="401"/>
                      <a:pt x="198" y="400"/>
                    </a:cubicBezTo>
                    <a:cubicBezTo>
                      <a:pt x="196" y="403"/>
                      <a:pt x="195" y="401"/>
                      <a:pt x="192" y="402"/>
                    </a:cubicBezTo>
                    <a:cubicBezTo>
                      <a:pt x="188" y="404"/>
                      <a:pt x="188" y="410"/>
                      <a:pt x="185" y="410"/>
                    </a:cubicBezTo>
                    <a:cubicBezTo>
                      <a:pt x="177" y="409"/>
                      <a:pt x="175" y="403"/>
                      <a:pt x="166" y="404"/>
                    </a:cubicBezTo>
                    <a:cubicBezTo>
                      <a:pt x="163" y="405"/>
                      <a:pt x="164" y="410"/>
                      <a:pt x="158" y="408"/>
                    </a:cubicBezTo>
                    <a:cubicBezTo>
                      <a:pt x="158" y="412"/>
                      <a:pt x="158" y="416"/>
                      <a:pt x="158" y="421"/>
                    </a:cubicBezTo>
                    <a:cubicBezTo>
                      <a:pt x="153" y="423"/>
                      <a:pt x="141" y="421"/>
                      <a:pt x="144" y="432"/>
                    </a:cubicBezTo>
                    <a:cubicBezTo>
                      <a:pt x="131" y="429"/>
                      <a:pt x="141" y="439"/>
                      <a:pt x="130" y="439"/>
                    </a:cubicBezTo>
                    <a:cubicBezTo>
                      <a:pt x="130" y="442"/>
                      <a:pt x="137" y="446"/>
                      <a:pt x="132" y="447"/>
                    </a:cubicBezTo>
                    <a:cubicBezTo>
                      <a:pt x="132" y="453"/>
                      <a:pt x="129" y="447"/>
                      <a:pt x="125" y="452"/>
                    </a:cubicBezTo>
                    <a:cubicBezTo>
                      <a:pt x="125" y="455"/>
                      <a:pt x="125" y="456"/>
                      <a:pt x="127" y="456"/>
                    </a:cubicBezTo>
                    <a:cubicBezTo>
                      <a:pt x="127" y="460"/>
                      <a:pt x="120" y="457"/>
                      <a:pt x="117" y="458"/>
                    </a:cubicBezTo>
                    <a:cubicBezTo>
                      <a:pt x="115" y="458"/>
                      <a:pt x="115" y="463"/>
                      <a:pt x="114" y="464"/>
                    </a:cubicBezTo>
                    <a:cubicBezTo>
                      <a:pt x="108" y="466"/>
                      <a:pt x="98" y="462"/>
                      <a:pt x="93" y="469"/>
                    </a:cubicBezTo>
                    <a:cubicBezTo>
                      <a:pt x="91" y="467"/>
                      <a:pt x="89" y="464"/>
                      <a:pt x="88" y="462"/>
                    </a:cubicBezTo>
                    <a:cubicBezTo>
                      <a:pt x="79" y="460"/>
                      <a:pt x="70" y="464"/>
                      <a:pt x="67" y="462"/>
                    </a:cubicBezTo>
                    <a:cubicBezTo>
                      <a:pt x="68" y="455"/>
                      <a:pt x="71" y="447"/>
                      <a:pt x="65" y="443"/>
                    </a:cubicBezTo>
                    <a:cubicBezTo>
                      <a:pt x="64" y="440"/>
                      <a:pt x="68" y="439"/>
                      <a:pt x="69" y="436"/>
                    </a:cubicBezTo>
                    <a:cubicBezTo>
                      <a:pt x="70" y="430"/>
                      <a:pt x="67" y="425"/>
                      <a:pt x="71" y="421"/>
                    </a:cubicBezTo>
                    <a:cubicBezTo>
                      <a:pt x="69" y="417"/>
                      <a:pt x="70" y="411"/>
                      <a:pt x="65" y="410"/>
                    </a:cubicBezTo>
                    <a:cubicBezTo>
                      <a:pt x="66" y="408"/>
                      <a:pt x="70" y="408"/>
                      <a:pt x="69" y="404"/>
                    </a:cubicBezTo>
                    <a:cubicBezTo>
                      <a:pt x="74" y="405"/>
                      <a:pt x="85" y="400"/>
                      <a:pt x="84" y="408"/>
                    </a:cubicBezTo>
                    <a:cubicBezTo>
                      <a:pt x="88" y="404"/>
                      <a:pt x="106" y="412"/>
                      <a:pt x="110" y="408"/>
                    </a:cubicBezTo>
                    <a:cubicBezTo>
                      <a:pt x="112" y="406"/>
                      <a:pt x="111" y="407"/>
                      <a:pt x="114" y="408"/>
                    </a:cubicBezTo>
                    <a:cubicBezTo>
                      <a:pt x="113" y="408"/>
                      <a:pt x="115" y="405"/>
                      <a:pt x="116" y="406"/>
                    </a:cubicBezTo>
                    <a:cubicBezTo>
                      <a:pt x="116" y="406"/>
                      <a:pt x="116" y="408"/>
                      <a:pt x="116" y="408"/>
                    </a:cubicBezTo>
                    <a:cubicBezTo>
                      <a:pt x="121" y="406"/>
                      <a:pt x="124" y="404"/>
                      <a:pt x="125" y="398"/>
                    </a:cubicBezTo>
                    <a:cubicBezTo>
                      <a:pt x="125" y="396"/>
                      <a:pt x="130" y="386"/>
                      <a:pt x="125" y="382"/>
                    </a:cubicBezTo>
                    <a:cubicBezTo>
                      <a:pt x="122" y="379"/>
                      <a:pt x="126" y="379"/>
                      <a:pt x="123" y="374"/>
                    </a:cubicBezTo>
                    <a:cubicBezTo>
                      <a:pt x="123" y="372"/>
                      <a:pt x="120" y="373"/>
                      <a:pt x="117" y="372"/>
                    </a:cubicBezTo>
                    <a:cubicBezTo>
                      <a:pt x="118" y="371"/>
                      <a:pt x="119" y="369"/>
                      <a:pt x="119" y="367"/>
                    </a:cubicBezTo>
                    <a:cubicBezTo>
                      <a:pt x="117" y="365"/>
                      <a:pt x="116" y="369"/>
                      <a:pt x="116" y="369"/>
                    </a:cubicBezTo>
                    <a:cubicBezTo>
                      <a:pt x="113" y="368"/>
                      <a:pt x="115" y="366"/>
                      <a:pt x="114" y="365"/>
                    </a:cubicBezTo>
                    <a:cubicBezTo>
                      <a:pt x="112" y="364"/>
                      <a:pt x="107" y="364"/>
                      <a:pt x="104" y="363"/>
                    </a:cubicBezTo>
                    <a:cubicBezTo>
                      <a:pt x="104" y="363"/>
                      <a:pt x="104" y="361"/>
                      <a:pt x="102" y="361"/>
                    </a:cubicBezTo>
                    <a:cubicBezTo>
                      <a:pt x="100" y="361"/>
                      <a:pt x="99" y="361"/>
                      <a:pt x="99" y="359"/>
                    </a:cubicBezTo>
                    <a:cubicBezTo>
                      <a:pt x="97" y="354"/>
                      <a:pt x="103" y="357"/>
                      <a:pt x="102" y="357"/>
                    </a:cubicBezTo>
                    <a:cubicBezTo>
                      <a:pt x="108" y="356"/>
                      <a:pt x="112" y="352"/>
                      <a:pt x="123" y="354"/>
                    </a:cubicBezTo>
                    <a:cubicBezTo>
                      <a:pt x="124" y="350"/>
                      <a:pt x="122" y="350"/>
                      <a:pt x="119" y="350"/>
                    </a:cubicBezTo>
                    <a:cubicBezTo>
                      <a:pt x="121" y="345"/>
                      <a:pt x="127" y="350"/>
                      <a:pt x="130" y="350"/>
                    </a:cubicBezTo>
                    <a:cubicBezTo>
                      <a:pt x="132" y="350"/>
                      <a:pt x="136" y="346"/>
                      <a:pt x="136" y="350"/>
                    </a:cubicBezTo>
                    <a:cubicBezTo>
                      <a:pt x="140" y="347"/>
                      <a:pt x="140" y="341"/>
                      <a:pt x="147" y="341"/>
                    </a:cubicBezTo>
                    <a:cubicBezTo>
                      <a:pt x="145" y="334"/>
                      <a:pt x="152" y="337"/>
                      <a:pt x="151" y="331"/>
                    </a:cubicBezTo>
                    <a:cubicBezTo>
                      <a:pt x="155" y="331"/>
                      <a:pt x="158" y="331"/>
                      <a:pt x="162" y="331"/>
                    </a:cubicBezTo>
                    <a:cubicBezTo>
                      <a:pt x="162" y="329"/>
                      <a:pt x="160" y="330"/>
                      <a:pt x="158" y="329"/>
                    </a:cubicBezTo>
                    <a:cubicBezTo>
                      <a:pt x="159" y="326"/>
                      <a:pt x="164" y="328"/>
                      <a:pt x="162" y="322"/>
                    </a:cubicBezTo>
                    <a:cubicBezTo>
                      <a:pt x="167" y="322"/>
                      <a:pt x="166" y="325"/>
                      <a:pt x="170" y="322"/>
                    </a:cubicBezTo>
                    <a:cubicBezTo>
                      <a:pt x="165" y="312"/>
                      <a:pt x="173" y="316"/>
                      <a:pt x="173" y="307"/>
                    </a:cubicBezTo>
                    <a:cubicBezTo>
                      <a:pt x="176" y="307"/>
                      <a:pt x="178" y="308"/>
                      <a:pt x="181" y="307"/>
                    </a:cubicBezTo>
                    <a:cubicBezTo>
                      <a:pt x="183" y="306"/>
                      <a:pt x="183" y="304"/>
                      <a:pt x="185" y="303"/>
                    </a:cubicBezTo>
                    <a:cubicBezTo>
                      <a:pt x="187" y="302"/>
                      <a:pt x="186" y="305"/>
                      <a:pt x="186" y="305"/>
                    </a:cubicBezTo>
                    <a:cubicBezTo>
                      <a:pt x="189" y="306"/>
                      <a:pt x="188" y="303"/>
                      <a:pt x="188" y="303"/>
                    </a:cubicBezTo>
                    <a:cubicBezTo>
                      <a:pt x="190" y="303"/>
                      <a:pt x="194" y="304"/>
                      <a:pt x="196" y="303"/>
                    </a:cubicBezTo>
                    <a:cubicBezTo>
                      <a:pt x="198" y="303"/>
                      <a:pt x="199" y="297"/>
                      <a:pt x="203" y="300"/>
                    </a:cubicBezTo>
                    <a:cubicBezTo>
                      <a:pt x="203" y="295"/>
                      <a:pt x="197" y="296"/>
                      <a:pt x="198" y="290"/>
                    </a:cubicBezTo>
                    <a:cubicBezTo>
                      <a:pt x="203" y="289"/>
                      <a:pt x="200" y="288"/>
                      <a:pt x="199" y="281"/>
                    </a:cubicBezTo>
                    <a:cubicBezTo>
                      <a:pt x="199" y="276"/>
                      <a:pt x="202" y="273"/>
                      <a:pt x="201" y="268"/>
                    </a:cubicBezTo>
                    <a:cubicBezTo>
                      <a:pt x="204" y="268"/>
                      <a:pt x="206" y="268"/>
                      <a:pt x="209" y="268"/>
                    </a:cubicBezTo>
                    <a:cubicBezTo>
                      <a:pt x="214" y="268"/>
                      <a:pt x="204" y="263"/>
                      <a:pt x="213" y="264"/>
                    </a:cubicBezTo>
                    <a:cubicBezTo>
                      <a:pt x="213" y="266"/>
                      <a:pt x="215" y="266"/>
                      <a:pt x="216" y="266"/>
                    </a:cubicBezTo>
                    <a:cubicBezTo>
                      <a:pt x="213" y="270"/>
                      <a:pt x="213" y="266"/>
                      <a:pt x="214" y="272"/>
                    </a:cubicBezTo>
                    <a:cubicBezTo>
                      <a:pt x="215" y="275"/>
                      <a:pt x="214" y="278"/>
                      <a:pt x="218" y="277"/>
                    </a:cubicBezTo>
                    <a:cubicBezTo>
                      <a:pt x="218" y="280"/>
                      <a:pt x="218" y="282"/>
                      <a:pt x="216" y="283"/>
                    </a:cubicBezTo>
                    <a:cubicBezTo>
                      <a:pt x="216" y="286"/>
                      <a:pt x="224" y="280"/>
                      <a:pt x="227" y="285"/>
                    </a:cubicBezTo>
                    <a:cubicBezTo>
                      <a:pt x="226" y="290"/>
                      <a:pt x="215" y="286"/>
                      <a:pt x="214" y="292"/>
                    </a:cubicBezTo>
                    <a:cubicBezTo>
                      <a:pt x="213" y="296"/>
                      <a:pt x="219" y="297"/>
                      <a:pt x="220" y="298"/>
                    </a:cubicBezTo>
                    <a:cubicBezTo>
                      <a:pt x="222" y="299"/>
                      <a:pt x="222" y="302"/>
                      <a:pt x="226" y="301"/>
                    </a:cubicBezTo>
                    <a:cubicBezTo>
                      <a:pt x="224" y="298"/>
                      <a:pt x="219" y="298"/>
                      <a:pt x="227" y="298"/>
                    </a:cubicBezTo>
                    <a:cubicBezTo>
                      <a:pt x="230" y="298"/>
                      <a:pt x="233" y="297"/>
                      <a:pt x="235" y="298"/>
                    </a:cubicBezTo>
                    <a:cubicBezTo>
                      <a:pt x="238" y="298"/>
                      <a:pt x="239" y="300"/>
                      <a:pt x="242" y="300"/>
                    </a:cubicBezTo>
                    <a:cubicBezTo>
                      <a:pt x="247" y="300"/>
                      <a:pt x="248" y="296"/>
                      <a:pt x="253" y="298"/>
                    </a:cubicBezTo>
                    <a:cubicBezTo>
                      <a:pt x="254" y="298"/>
                      <a:pt x="260" y="301"/>
                      <a:pt x="263" y="298"/>
                    </a:cubicBezTo>
                    <a:cubicBezTo>
                      <a:pt x="263" y="298"/>
                      <a:pt x="263" y="296"/>
                      <a:pt x="263" y="296"/>
                    </a:cubicBezTo>
                    <a:cubicBezTo>
                      <a:pt x="268" y="294"/>
                      <a:pt x="274" y="296"/>
                      <a:pt x="276" y="292"/>
                    </a:cubicBezTo>
                    <a:cubicBezTo>
                      <a:pt x="283" y="300"/>
                      <a:pt x="288" y="286"/>
                      <a:pt x="293" y="290"/>
                    </a:cubicBezTo>
                    <a:cubicBezTo>
                      <a:pt x="293" y="288"/>
                      <a:pt x="293" y="285"/>
                      <a:pt x="293" y="283"/>
                    </a:cubicBezTo>
                    <a:cubicBezTo>
                      <a:pt x="296" y="284"/>
                      <a:pt x="296" y="281"/>
                      <a:pt x="296" y="279"/>
                    </a:cubicBezTo>
                    <a:cubicBezTo>
                      <a:pt x="296" y="279"/>
                      <a:pt x="298" y="274"/>
                      <a:pt x="298" y="273"/>
                    </a:cubicBezTo>
                    <a:cubicBezTo>
                      <a:pt x="300" y="272"/>
                      <a:pt x="298" y="272"/>
                      <a:pt x="298" y="268"/>
                    </a:cubicBezTo>
                    <a:cubicBezTo>
                      <a:pt x="302" y="268"/>
                      <a:pt x="305" y="267"/>
                      <a:pt x="306" y="264"/>
                    </a:cubicBezTo>
                    <a:cubicBezTo>
                      <a:pt x="308" y="264"/>
                      <a:pt x="307" y="266"/>
                      <a:pt x="308" y="268"/>
                    </a:cubicBezTo>
                    <a:cubicBezTo>
                      <a:pt x="309" y="266"/>
                      <a:pt x="312" y="266"/>
                      <a:pt x="315" y="266"/>
                    </a:cubicBezTo>
                    <a:cubicBezTo>
                      <a:pt x="317" y="266"/>
                      <a:pt x="316" y="262"/>
                      <a:pt x="319" y="262"/>
                    </a:cubicBezTo>
                    <a:cubicBezTo>
                      <a:pt x="319" y="258"/>
                      <a:pt x="318" y="255"/>
                      <a:pt x="315" y="255"/>
                    </a:cubicBezTo>
                    <a:cubicBezTo>
                      <a:pt x="316" y="253"/>
                      <a:pt x="317" y="251"/>
                      <a:pt x="317" y="247"/>
                    </a:cubicBezTo>
                    <a:cubicBezTo>
                      <a:pt x="321" y="248"/>
                      <a:pt x="323" y="247"/>
                      <a:pt x="322" y="244"/>
                    </a:cubicBezTo>
                    <a:cubicBezTo>
                      <a:pt x="327" y="248"/>
                      <a:pt x="328" y="241"/>
                      <a:pt x="335" y="244"/>
                    </a:cubicBezTo>
                    <a:cubicBezTo>
                      <a:pt x="336" y="244"/>
                      <a:pt x="338" y="246"/>
                      <a:pt x="337" y="246"/>
                    </a:cubicBezTo>
                    <a:cubicBezTo>
                      <a:pt x="339" y="246"/>
                      <a:pt x="339" y="244"/>
                      <a:pt x="341" y="244"/>
                    </a:cubicBezTo>
                    <a:cubicBezTo>
                      <a:pt x="343" y="243"/>
                      <a:pt x="345" y="245"/>
                      <a:pt x="345" y="246"/>
                    </a:cubicBezTo>
                    <a:cubicBezTo>
                      <a:pt x="347" y="245"/>
                      <a:pt x="345" y="243"/>
                      <a:pt x="347" y="242"/>
                    </a:cubicBezTo>
                    <a:cubicBezTo>
                      <a:pt x="348" y="241"/>
                      <a:pt x="350" y="242"/>
                      <a:pt x="350" y="242"/>
                    </a:cubicBezTo>
                    <a:cubicBezTo>
                      <a:pt x="353" y="240"/>
                      <a:pt x="353" y="236"/>
                      <a:pt x="358" y="238"/>
                    </a:cubicBezTo>
                    <a:cubicBezTo>
                      <a:pt x="355" y="236"/>
                      <a:pt x="357" y="229"/>
                      <a:pt x="352" y="229"/>
                    </a:cubicBezTo>
                    <a:cubicBezTo>
                      <a:pt x="349" y="226"/>
                      <a:pt x="349" y="232"/>
                      <a:pt x="349" y="232"/>
                    </a:cubicBezTo>
                    <a:cubicBezTo>
                      <a:pt x="347" y="233"/>
                      <a:pt x="346" y="230"/>
                      <a:pt x="345" y="231"/>
                    </a:cubicBezTo>
                    <a:cubicBezTo>
                      <a:pt x="344" y="231"/>
                      <a:pt x="342" y="232"/>
                      <a:pt x="343" y="232"/>
                    </a:cubicBezTo>
                    <a:cubicBezTo>
                      <a:pt x="341" y="232"/>
                      <a:pt x="341" y="230"/>
                      <a:pt x="339" y="231"/>
                    </a:cubicBezTo>
                    <a:cubicBezTo>
                      <a:pt x="336" y="231"/>
                      <a:pt x="334" y="234"/>
                      <a:pt x="330" y="232"/>
                    </a:cubicBezTo>
                    <a:cubicBezTo>
                      <a:pt x="328" y="232"/>
                      <a:pt x="328" y="235"/>
                      <a:pt x="328" y="236"/>
                    </a:cubicBezTo>
                    <a:cubicBezTo>
                      <a:pt x="320" y="235"/>
                      <a:pt x="312" y="237"/>
                      <a:pt x="306" y="234"/>
                    </a:cubicBezTo>
                    <a:cubicBezTo>
                      <a:pt x="305" y="234"/>
                      <a:pt x="306" y="231"/>
                      <a:pt x="306" y="231"/>
                    </a:cubicBezTo>
                    <a:cubicBezTo>
                      <a:pt x="304" y="229"/>
                      <a:pt x="299" y="231"/>
                      <a:pt x="298" y="229"/>
                    </a:cubicBezTo>
                    <a:cubicBezTo>
                      <a:pt x="303" y="218"/>
                      <a:pt x="300" y="213"/>
                      <a:pt x="298" y="201"/>
                    </a:cubicBezTo>
                    <a:cubicBezTo>
                      <a:pt x="303" y="200"/>
                      <a:pt x="311" y="193"/>
                      <a:pt x="313" y="197"/>
                    </a:cubicBezTo>
                    <a:cubicBezTo>
                      <a:pt x="316" y="195"/>
                      <a:pt x="313" y="194"/>
                      <a:pt x="315" y="190"/>
                    </a:cubicBezTo>
                    <a:cubicBezTo>
                      <a:pt x="321" y="190"/>
                      <a:pt x="321" y="179"/>
                      <a:pt x="322" y="177"/>
                    </a:cubicBezTo>
                    <a:cubicBezTo>
                      <a:pt x="323" y="176"/>
                      <a:pt x="326" y="177"/>
                      <a:pt x="326" y="177"/>
                    </a:cubicBezTo>
                    <a:cubicBezTo>
                      <a:pt x="326" y="173"/>
                      <a:pt x="319" y="171"/>
                      <a:pt x="322" y="167"/>
                    </a:cubicBezTo>
                    <a:cubicBezTo>
                      <a:pt x="320" y="169"/>
                      <a:pt x="315" y="167"/>
                      <a:pt x="311" y="167"/>
                    </a:cubicBezTo>
                    <a:cubicBezTo>
                      <a:pt x="307" y="168"/>
                      <a:pt x="303" y="172"/>
                      <a:pt x="298" y="171"/>
                    </a:cubicBezTo>
                    <a:cubicBezTo>
                      <a:pt x="295" y="168"/>
                      <a:pt x="295" y="182"/>
                      <a:pt x="296" y="178"/>
                    </a:cubicBezTo>
                    <a:cubicBezTo>
                      <a:pt x="295" y="182"/>
                      <a:pt x="294" y="177"/>
                      <a:pt x="293" y="178"/>
                    </a:cubicBezTo>
                    <a:cubicBezTo>
                      <a:pt x="291" y="180"/>
                      <a:pt x="294" y="184"/>
                      <a:pt x="293" y="186"/>
                    </a:cubicBezTo>
                    <a:cubicBezTo>
                      <a:pt x="292" y="187"/>
                      <a:pt x="288" y="191"/>
                      <a:pt x="285" y="193"/>
                    </a:cubicBezTo>
                    <a:cubicBezTo>
                      <a:pt x="280" y="199"/>
                      <a:pt x="280" y="203"/>
                      <a:pt x="272" y="203"/>
                    </a:cubicBezTo>
                    <a:cubicBezTo>
                      <a:pt x="272" y="205"/>
                      <a:pt x="275" y="208"/>
                      <a:pt x="272" y="208"/>
                    </a:cubicBezTo>
                    <a:cubicBezTo>
                      <a:pt x="270" y="208"/>
                      <a:pt x="272" y="211"/>
                      <a:pt x="270" y="212"/>
                    </a:cubicBezTo>
                    <a:cubicBezTo>
                      <a:pt x="270" y="212"/>
                      <a:pt x="267" y="211"/>
                      <a:pt x="267" y="212"/>
                    </a:cubicBezTo>
                    <a:cubicBezTo>
                      <a:pt x="266" y="213"/>
                      <a:pt x="267" y="215"/>
                      <a:pt x="267" y="216"/>
                    </a:cubicBezTo>
                    <a:cubicBezTo>
                      <a:pt x="266" y="216"/>
                      <a:pt x="265" y="215"/>
                      <a:pt x="265" y="216"/>
                    </a:cubicBezTo>
                    <a:cubicBezTo>
                      <a:pt x="264" y="218"/>
                      <a:pt x="266" y="223"/>
                      <a:pt x="263" y="223"/>
                    </a:cubicBezTo>
                    <a:cubicBezTo>
                      <a:pt x="264" y="225"/>
                      <a:pt x="268" y="226"/>
                      <a:pt x="265" y="227"/>
                    </a:cubicBezTo>
                    <a:cubicBezTo>
                      <a:pt x="267" y="229"/>
                      <a:pt x="269" y="232"/>
                      <a:pt x="274" y="232"/>
                    </a:cubicBezTo>
                    <a:cubicBezTo>
                      <a:pt x="274" y="236"/>
                      <a:pt x="275" y="237"/>
                      <a:pt x="278" y="238"/>
                    </a:cubicBezTo>
                    <a:cubicBezTo>
                      <a:pt x="276" y="240"/>
                      <a:pt x="275" y="240"/>
                      <a:pt x="274" y="242"/>
                    </a:cubicBezTo>
                    <a:cubicBezTo>
                      <a:pt x="273" y="244"/>
                      <a:pt x="274" y="246"/>
                      <a:pt x="272" y="247"/>
                    </a:cubicBezTo>
                    <a:cubicBezTo>
                      <a:pt x="270" y="249"/>
                      <a:pt x="268" y="249"/>
                      <a:pt x="265" y="249"/>
                    </a:cubicBezTo>
                    <a:cubicBezTo>
                      <a:pt x="264" y="257"/>
                      <a:pt x="257" y="259"/>
                      <a:pt x="259" y="270"/>
                    </a:cubicBezTo>
                    <a:cubicBezTo>
                      <a:pt x="252" y="267"/>
                      <a:pt x="253" y="279"/>
                      <a:pt x="248" y="279"/>
                    </a:cubicBezTo>
                    <a:cubicBezTo>
                      <a:pt x="247" y="279"/>
                      <a:pt x="247" y="279"/>
                      <a:pt x="246" y="279"/>
                    </a:cubicBezTo>
                    <a:cubicBezTo>
                      <a:pt x="244" y="280"/>
                      <a:pt x="245" y="282"/>
                      <a:pt x="244" y="283"/>
                    </a:cubicBezTo>
                    <a:cubicBezTo>
                      <a:pt x="241" y="284"/>
                      <a:pt x="237" y="280"/>
                      <a:pt x="235" y="285"/>
                    </a:cubicBezTo>
                    <a:cubicBezTo>
                      <a:pt x="231" y="284"/>
                      <a:pt x="234" y="277"/>
                      <a:pt x="233" y="273"/>
                    </a:cubicBezTo>
                    <a:cubicBezTo>
                      <a:pt x="231" y="272"/>
                      <a:pt x="232" y="268"/>
                      <a:pt x="229" y="268"/>
                    </a:cubicBezTo>
                    <a:cubicBezTo>
                      <a:pt x="224" y="268"/>
                      <a:pt x="231" y="262"/>
                      <a:pt x="224" y="262"/>
                    </a:cubicBezTo>
                    <a:cubicBezTo>
                      <a:pt x="227" y="258"/>
                      <a:pt x="220" y="257"/>
                      <a:pt x="220" y="255"/>
                    </a:cubicBezTo>
                    <a:cubicBezTo>
                      <a:pt x="220" y="254"/>
                      <a:pt x="222" y="253"/>
                      <a:pt x="222" y="251"/>
                    </a:cubicBezTo>
                    <a:cubicBezTo>
                      <a:pt x="221" y="246"/>
                      <a:pt x="217" y="243"/>
                      <a:pt x="213" y="240"/>
                    </a:cubicBezTo>
                    <a:cubicBezTo>
                      <a:pt x="207" y="242"/>
                      <a:pt x="209" y="251"/>
                      <a:pt x="199" y="249"/>
                    </a:cubicBezTo>
                    <a:cubicBezTo>
                      <a:pt x="200" y="251"/>
                      <a:pt x="202" y="251"/>
                      <a:pt x="203" y="251"/>
                    </a:cubicBezTo>
                    <a:cubicBezTo>
                      <a:pt x="203" y="253"/>
                      <a:pt x="201" y="253"/>
                      <a:pt x="199" y="253"/>
                    </a:cubicBezTo>
                    <a:cubicBezTo>
                      <a:pt x="196" y="253"/>
                      <a:pt x="198" y="259"/>
                      <a:pt x="194" y="259"/>
                    </a:cubicBezTo>
                    <a:cubicBezTo>
                      <a:pt x="185" y="260"/>
                      <a:pt x="188" y="251"/>
                      <a:pt x="179" y="253"/>
                    </a:cubicBezTo>
                    <a:cubicBezTo>
                      <a:pt x="179" y="251"/>
                      <a:pt x="181" y="252"/>
                      <a:pt x="183" y="251"/>
                    </a:cubicBezTo>
                    <a:cubicBezTo>
                      <a:pt x="185" y="246"/>
                      <a:pt x="178" y="242"/>
                      <a:pt x="183" y="240"/>
                    </a:cubicBezTo>
                    <a:cubicBezTo>
                      <a:pt x="181" y="238"/>
                      <a:pt x="179" y="237"/>
                      <a:pt x="177" y="236"/>
                    </a:cubicBezTo>
                    <a:cubicBezTo>
                      <a:pt x="176" y="234"/>
                      <a:pt x="179" y="233"/>
                      <a:pt x="179" y="232"/>
                    </a:cubicBezTo>
                    <a:cubicBezTo>
                      <a:pt x="179" y="231"/>
                      <a:pt x="175" y="229"/>
                      <a:pt x="175" y="229"/>
                    </a:cubicBezTo>
                    <a:cubicBezTo>
                      <a:pt x="175" y="227"/>
                      <a:pt x="178" y="216"/>
                      <a:pt x="175" y="223"/>
                    </a:cubicBezTo>
                    <a:cubicBezTo>
                      <a:pt x="172" y="222"/>
                      <a:pt x="174" y="219"/>
                      <a:pt x="177" y="219"/>
                    </a:cubicBezTo>
                    <a:cubicBezTo>
                      <a:pt x="173" y="213"/>
                      <a:pt x="183" y="211"/>
                      <a:pt x="179" y="210"/>
                    </a:cubicBezTo>
                    <a:cubicBezTo>
                      <a:pt x="179" y="207"/>
                      <a:pt x="184" y="209"/>
                      <a:pt x="185" y="206"/>
                    </a:cubicBezTo>
                    <a:cubicBezTo>
                      <a:pt x="185" y="204"/>
                      <a:pt x="187" y="206"/>
                      <a:pt x="186" y="206"/>
                    </a:cubicBezTo>
                    <a:cubicBezTo>
                      <a:pt x="188" y="205"/>
                      <a:pt x="188" y="203"/>
                      <a:pt x="190" y="203"/>
                    </a:cubicBezTo>
                    <a:cubicBezTo>
                      <a:pt x="192" y="202"/>
                      <a:pt x="192" y="199"/>
                      <a:pt x="192" y="197"/>
                    </a:cubicBezTo>
                    <a:cubicBezTo>
                      <a:pt x="196" y="198"/>
                      <a:pt x="198" y="197"/>
                      <a:pt x="198" y="193"/>
                    </a:cubicBezTo>
                    <a:cubicBezTo>
                      <a:pt x="203" y="192"/>
                      <a:pt x="200" y="200"/>
                      <a:pt x="207" y="197"/>
                    </a:cubicBezTo>
                    <a:cubicBezTo>
                      <a:pt x="207" y="195"/>
                      <a:pt x="205" y="196"/>
                      <a:pt x="203" y="195"/>
                    </a:cubicBezTo>
                    <a:cubicBezTo>
                      <a:pt x="208" y="191"/>
                      <a:pt x="214" y="193"/>
                      <a:pt x="218" y="188"/>
                    </a:cubicBezTo>
                    <a:cubicBezTo>
                      <a:pt x="219" y="187"/>
                      <a:pt x="217" y="185"/>
                      <a:pt x="218" y="184"/>
                    </a:cubicBezTo>
                    <a:cubicBezTo>
                      <a:pt x="219" y="183"/>
                      <a:pt x="221" y="185"/>
                      <a:pt x="222" y="184"/>
                    </a:cubicBezTo>
                    <a:cubicBezTo>
                      <a:pt x="223" y="183"/>
                      <a:pt x="221" y="180"/>
                      <a:pt x="222" y="178"/>
                    </a:cubicBezTo>
                    <a:cubicBezTo>
                      <a:pt x="222" y="177"/>
                      <a:pt x="227" y="176"/>
                      <a:pt x="227" y="175"/>
                    </a:cubicBezTo>
                    <a:cubicBezTo>
                      <a:pt x="228" y="173"/>
                      <a:pt x="226" y="169"/>
                      <a:pt x="227" y="167"/>
                    </a:cubicBezTo>
                    <a:cubicBezTo>
                      <a:pt x="228" y="167"/>
                      <a:pt x="230" y="170"/>
                      <a:pt x="231" y="169"/>
                    </a:cubicBezTo>
                    <a:cubicBezTo>
                      <a:pt x="229" y="170"/>
                      <a:pt x="234" y="160"/>
                      <a:pt x="233" y="160"/>
                    </a:cubicBezTo>
                    <a:cubicBezTo>
                      <a:pt x="237" y="164"/>
                      <a:pt x="238" y="157"/>
                      <a:pt x="242" y="156"/>
                    </a:cubicBezTo>
                    <a:cubicBezTo>
                      <a:pt x="242" y="153"/>
                      <a:pt x="245" y="151"/>
                      <a:pt x="242" y="150"/>
                    </a:cubicBezTo>
                    <a:cubicBezTo>
                      <a:pt x="243" y="147"/>
                      <a:pt x="248" y="150"/>
                      <a:pt x="248" y="145"/>
                    </a:cubicBezTo>
                    <a:cubicBezTo>
                      <a:pt x="248" y="143"/>
                      <a:pt x="251" y="143"/>
                      <a:pt x="253" y="143"/>
                    </a:cubicBezTo>
                    <a:cubicBezTo>
                      <a:pt x="254" y="141"/>
                      <a:pt x="253" y="140"/>
                      <a:pt x="252" y="139"/>
                    </a:cubicBezTo>
                    <a:cubicBezTo>
                      <a:pt x="257" y="135"/>
                      <a:pt x="260" y="135"/>
                      <a:pt x="265" y="134"/>
                    </a:cubicBezTo>
                    <a:cubicBezTo>
                      <a:pt x="267" y="132"/>
                      <a:pt x="264" y="131"/>
                      <a:pt x="267" y="126"/>
                    </a:cubicBezTo>
                    <a:cubicBezTo>
                      <a:pt x="268" y="125"/>
                      <a:pt x="272" y="124"/>
                      <a:pt x="272" y="121"/>
                    </a:cubicBezTo>
                    <a:cubicBezTo>
                      <a:pt x="272" y="116"/>
                      <a:pt x="278" y="123"/>
                      <a:pt x="278" y="115"/>
                    </a:cubicBezTo>
                    <a:cubicBezTo>
                      <a:pt x="285" y="112"/>
                      <a:pt x="292" y="119"/>
                      <a:pt x="293" y="108"/>
                    </a:cubicBezTo>
                    <a:cubicBezTo>
                      <a:pt x="296" y="110"/>
                      <a:pt x="304" y="106"/>
                      <a:pt x="309" y="109"/>
                    </a:cubicBezTo>
                    <a:cubicBezTo>
                      <a:pt x="311" y="108"/>
                      <a:pt x="312" y="106"/>
                      <a:pt x="313" y="104"/>
                    </a:cubicBezTo>
                    <a:cubicBezTo>
                      <a:pt x="318" y="101"/>
                      <a:pt x="323" y="110"/>
                      <a:pt x="322" y="102"/>
                    </a:cubicBezTo>
                    <a:cubicBezTo>
                      <a:pt x="326" y="103"/>
                      <a:pt x="326" y="107"/>
                      <a:pt x="330" y="108"/>
                    </a:cubicBezTo>
                    <a:cubicBezTo>
                      <a:pt x="333" y="107"/>
                      <a:pt x="332" y="102"/>
                      <a:pt x="337" y="104"/>
                    </a:cubicBezTo>
                    <a:cubicBezTo>
                      <a:pt x="338" y="107"/>
                      <a:pt x="336" y="107"/>
                      <a:pt x="335" y="109"/>
                    </a:cubicBezTo>
                    <a:cubicBezTo>
                      <a:pt x="337" y="110"/>
                      <a:pt x="346" y="101"/>
                      <a:pt x="350" y="106"/>
                    </a:cubicBezTo>
                    <a:cubicBezTo>
                      <a:pt x="353" y="108"/>
                      <a:pt x="351" y="105"/>
                      <a:pt x="354" y="106"/>
                    </a:cubicBezTo>
                    <a:cubicBezTo>
                      <a:pt x="358" y="106"/>
                      <a:pt x="362" y="109"/>
                      <a:pt x="367" y="108"/>
                    </a:cubicBezTo>
                    <a:cubicBezTo>
                      <a:pt x="366" y="109"/>
                      <a:pt x="368" y="112"/>
                      <a:pt x="367" y="113"/>
                    </a:cubicBezTo>
                    <a:cubicBezTo>
                      <a:pt x="367" y="114"/>
                      <a:pt x="364" y="113"/>
                      <a:pt x="363" y="113"/>
                    </a:cubicBezTo>
                    <a:cubicBezTo>
                      <a:pt x="362" y="115"/>
                      <a:pt x="364" y="118"/>
                      <a:pt x="360" y="117"/>
                    </a:cubicBezTo>
                    <a:cubicBezTo>
                      <a:pt x="363" y="121"/>
                      <a:pt x="374" y="118"/>
                      <a:pt x="378" y="117"/>
                    </a:cubicBezTo>
                    <a:cubicBezTo>
                      <a:pt x="382" y="115"/>
                      <a:pt x="381" y="120"/>
                      <a:pt x="382" y="121"/>
                    </a:cubicBezTo>
                    <a:cubicBezTo>
                      <a:pt x="384" y="122"/>
                      <a:pt x="388" y="119"/>
                      <a:pt x="388" y="122"/>
                    </a:cubicBezTo>
                    <a:cubicBezTo>
                      <a:pt x="401" y="119"/>
                      <a:pt x="404" y="130"/>
                      <a:pt x="412" y="126"/>
                    </a:cubicBezTo>
                    <a:cubicBezTo>
                      <a:pt x="410" y="132"/>
                      <a:pt x="418" y="129"/>
                      <a:pt x="418" y="134"/>
                    </a:cubicBezTo>
                    <a:cubicBezTo>
                      <a:pt x="422" y="134"/>
                      <a:pt x="430" y="133"/>
                      <a:pt x="425" y="137"/>
                    </a:cubicBezTo>
                    <a:cubicBezTo>
                      <a:pt x="429" y="139"/>
                      <a:pt x="433" y="138"/>
                      <a:pt x="436" y="139"/>
                    </a:cubicBezTo>
                    <a:cubicBezTo>
                      <a:pt x="437" y="139"/>
                      <a:pt x="436" y="143"/>
                      <a:pt x="436" y="143"/>
                    </a:cubicBezTo>
                    <a:cubicBezTo>
                      <a:pt x="437" y="144"/>
                      <a:pt x="441" y="142"/>
                      <a:pt x="442" y="143"/>
                    </a:cubicBezTo>
                    <a:cubicBezTo>
                      <a:pt x="443" y="150"/>
                      <a:pt x="443" y="152"/>
                      <a:pt x="442" y="160"/>
                    </a:cubicBezTo>
                    <a:cubicBezTo>
                      <a:pt x="439" y="155"/>
                      <a:pt x="435" y="161"/>
                      <a:pt x="431" y="162"/>
                    </a:cubicBezTo>
                    <a:cubicBezTo>
                      <a:pt x="425" y="162"/>
                      <a:pt x="419" y="156"/>
                      <a:pt x="414" y="162"/>
                    </a:cubicBezTo>
                    <a:cubicBezTo>
                      <a:pt x="412" y="162"/>
                      <a:pt x="413" y="158"/>
                      <a:pt x="412" y="158"/>
                    </a:cubicBezTo>
                    <a:cubicBezTo>
                      <a:pt x="409" y="157"/>
                      <a:pt x="409" y="160"/>
                      <a:pt x="408" y="160"/>
                    </a:cubicBezTo>
                    <a:cubicBezTo>
                      <a:pt x="406" y="160"/>
                      <a:pt x="405" y="156"/>
                      <a:pt x="404" y="156"/>
                    </a:cubicBezTo>
                    <a:cubicBezTo>
                      <a:pt x="401" y="156"/>
                      <a:pt x="396" y="161"/>
                      <a:pt x="397" y="154"/>
                    </a:cubicBezTo>
                    <a:cubicBezTo>
                      <a:pt x="391" y="156"/>
                      <a:pt x="393" y="154"/>
                      <a:pt x="386" y="154"/>
                    </a:cubicBezTo>
                    <a:cubicBezTo>
                      <a:pt x="385" y="157"/>
                      <a:pt x="387" y="158"/>
                      <a:pt x="390" y="158"/>
                    </a:cubicBezTo>
                    <a:cubicBezTo>
                      <a:pt x="393" y="157"/>
                      <a:pt x="393" y="160"/>
                      <a:pt x="395" y="160"/>
                    </a:cubicBezTo>
                    <a:cubicBezTo>
                      <a:pt x="392" y="163"/>
                      <a:pt x="395" y="162"/>
                      <a:pt x="397" y="163"/>
                    </a:cubicBezTo>
                    <a:cubicBezTo>
                      <a:pt x="398" y="164"/>
                      <a:pt x="397" y="166"/>
                      <a:pt x="397" y="167"/>
                    </a:cubicBezTo>
                    <a:cubicBezTo>
                      <a:pt x="398" y="169"/>
                      <a:pt x="401" y="169"/>
                      <a:pt x="401" y="171"/>
                    </a:cubicBezTo>
                    <a:cubicBezTo>
                      <a:pt x="401" y="173"/>
                      <a:pt x="405" y="178"/>
                      <a:pt x="404" y="184"/>
                    </a:cubicBezTo>
                    <a:cubicBezTo>
                      <a:pt x="405" y="190"/>
                      <a:pt x="416" y="186"/>
                      <a:pt x="418" y="191"/>
                    </a:cubicBezTo>
                    <a:cubicBezTo>
                      <a:pt x="419" y="190"/>
                      <a:pt x="419" y="187"/>
                      <a:pt x="423" y="188"/>
                    </a:cubicBezTo>
                    <a:cubicBezTo>
                      <a:pt x="422" y="182"/>
                      <a:pt x="414" y="184"/>
                      <a:pt x="412" y="180"/>
                    </a:cubicBezTo>
                    <a:cubicBezTo>
                      <a:pt x="411" y="173"/>
                      <a:pt x="422" y="178"/>
                      <a:pt x="427" y="177"/>
                    </a:cubicBezTo>
                    <a:cubicBezTo>
                      <a:pt x="426" y="181"/>
                      <a:pt x="435" y="176"/>
                      <a:pt x="432" y="182"/>
                    </a:cubicBezTo>
                    <a:cubicBezTo>
                      <a:pt x="437" y="184"/>
                      <a:pt x="440" y="176"/>
                      <a:pt x="440" y="184"/>
                    </a:cubicBezTo>
                    <a:cubicBezTo>
                      <a:pt x="445" y="181"/>
                      <a:pt x="440" y="174"/>
                      <a:pt x="436" y="175"/>
                    </a:cubicBezTo>
                    <a:cubicBezTo>
                      <a:pt x="437" y="171"/>
                      <a:pt x="441" y="170"/>
                      <a:pt x="445" y="169"/>
                    </a:cubicBezTo>
                    <a:cubicBezTo>
                      <a:pt x="448" y="167"/>
                      <a:pt x="448" y="162"/>
                      <a:pt x="451" y="160"/>
                    </a:cubicBezTo>
                    <a:cubicBezTo>
                      <a:pt x="459" y="159"/>
                      <a:pt x="463" y="162"/>
                      <a:pt x="468" y="163"/>
                    </a:cubicBezTo>
                    <a:cubicBezTo>
                      <a:pt x="470" y="163"/>
                      <a:pt x="469" y="160"/>
                      <a:pt x="472" y="160"/>
                    </a:cubicBezTo>
                    <a:cubicBezTo>
                      <a:pt x="472" y="157"/>
                      <a:pt x="470" y="155"/>
                      <a:pt x="468" y="154"/>
                    </a:cubicBezTo>
                    <a:cubicBezTo>
                      <a:pt x="471" y="147"/>
                      <a:pt x="471" y="140"/>
                      <a:pt x="470" y="134"/>
                    </a:cubicBezTo>
                    <a:cubicBezTo>
                      <a:pt x="476" y="134"/>
                      <a:pt x="481" y="133"/>
                      <a:pt x="485" y="136"/>
                    </a:cubicBezTo>
                    <a:cubicBezTo>
                      <a:pt x="486" y="136"/>
                      <a:pt x="491" y="136"/>
                      <a:pt x="490" y="141"/>
                    </a:cubicBezTo>
                    <a:cubicBezTo>
                      <a:pt x="486" y="141"/>
                      <a:pt x="483" y="141"/>
                      <a:pt x="479" y="141"/>
                    </a:cubicBezTo>
                    <a:cubicBezTo>
                      <a:pt x="479" y="143"/>
                      <a:pt x="479" y="145"/>
                      <a:pt x="479" y="147"/>
                    </a:cubicBezTo>
                    <a:cubicBezTo>
                      <a:pt x="483" y="152"/>
                      <a:pt x="485" y="146"/>
                      <a:pt x="488" y="149"/>
                    </a:cubicBezTo>
                    <a:cubicBezTo>
                      <a:pt x="490" y="150"/>
                      <a:pt x="483" y="151"/>
                      <a:pt x="483" y="150"/>
                    </a:cubicBezTo>
                    <a:cubicBezTo>
                      <a:pt x="481" y="154"/>
                      <a:pt x="488" y="150"/>
                      <a:pt x="490" y="154"/>
                    </a:cubicBezTo>
                    <a:cubicBezTo>
                      <a:pt x="493" y="152"/>
                      <a:pt x="497" y="150"/>
                      <a:pt x="500" y="147"/>
                    </a:cubicBezTo>
                    <a:cubicBezTo>
                      <a:pt x="500" y="146"/>
                      <a:pt x="502" y="145"/>
                      <a:pt x="501" y="143"/>
                    </a:cubicBezTo>
                    <a:cubicBezTo>
                      <a:pt x="510" y="145"/>
                      <a:pt x="509" y="138"/>
                      <a:pt x="516" y="139"/>
                    </a:cubicBezTo>
                    <a:cubicBezTo>
                      <a:pt x="519" y="138"/>
                      <a:pt x="520" y="137"/>
                      <a:pt x="520" y="134"/>
                    </a:cubicBezTo>
                    <a:cubicBezTo>
                      <a:pt x="523" y="134"/>
                      <a:pt x="525" y="132"/>
                      <a:pt x="526" y="130"/>
                    </a:cubicBezTo>
                    <a:cubicBezTo>
                      <a:pt x="533" y="136"/>
                      <a:pt x="539" y="127"/>
                      <a:pt x="546" y="126"/>
                    </a:cubicBezTo>
                    <a:cubicBezTo>
                      <a:pt x="546" y="129"/>
                      <a:pt x="546" y="131"/>
                      <a:pt x="546" y="134"/>
                    </a:cubicBezTo>
                    <a:cubicBezTo>
                      <a:pt x="553" y="134"/>
                      <a:pt x="559" y="134"/>
                      <a:pt x="563" y="132"/>
                    </a:cubicBezTo>
                    <a:cubicBezTo>
                      <a:pt x="564" y="132"/>
                      <a:pt x="566" y="132"/>
                      <a:pt x="567" y="132"/>
                    </a:cubicBezTo>
                    <a:cubicBezTo>
                      <a:pt x="567" y="132"/>
                      <a:pt x="566" y="130"/>
                      <a:pt x="567" y="130"/>
                    </a:cubicBezTo>
                    <a:cubicBezTo>
                      <a:pt x="570" y="129"/>
                      <a:pt x="576" y="130"/>
                      <a:pt x="576" y="124"/>
                    </a:cubicBezTo>
                    <a:cubicBezTo>
                      <a:pt x="581" y="127"/>
                      <a:pt x="588" y="127"/>
                      <a:pt x="591" y="132"/>
                    </a:cubicBezTo>
                    <a:cubicBezTo>
                      <a:pt x="594" y="131"/>
                      <a:pt x="595" y="129"/>
                      <a:pt x="596" y="126"/>
                    </a:cubicBezTo>
                    <a:cubicBezTo>
                      <a:pt x="597" y="124"/>
                      <a:pt x="588" y="122"/>
                      <a:pt x="595" y="121"/>
                    </a:cubicBezTo>
                    <a:cubicBezTo>
                      <a:pt x="592" y="116"/>
                      <a:pt x="583" y="118"/>
                      <a:pt x="585" y="108"/>
                    </a:cubicBezTo>
                    <a:cubicBezTo>
                      <a:pt x="588" y="109"/>
                      <a:pt x="589" y="112"/>
                      <a:pt x="595" y="113"/>
                    </a:cubicBezTo>
                    <a:cubicBezTo>
                      <a:pt x="597" y="114"/>
                      <a:pt x="600" y="118"/>
                      <a:pt x="606" y="117"/>
                    </a:cubicBezTo>
                    <a:cubicBezTo>
                      <a:pt x="607" y="117"/>
                      <a:pt x="608" y="115"/>
                      <a:pt x="608" y="115"/>
                    </a:cubicBezTo>
                    <a:cubicBezTo>
                      <a:pt x="609" y="115"/>
                      <a:pt x="611" y="118"/>
                      <a:pt x="611" y="115"/>
                    </a:cubicBezTo>
                    <a:cubicBezTo>
                      <a:pt x="614" y="115"/>
                      <a:pt x="614" y="118"/>
                      <a:pt x="615" y="119"/>
                    </a:cubicBezTo>
                    <a:cubicBezTo>
                      <a:pt x="618" y="120"/>
                      <a:pt x="621" y="118"/>
                      <a:pt x="621" y="122"/>
                    </a:cubicBezTo>
                    <a:cubicBezTo>
                      <a:pt x="627" y="120"/>
                      <a:pt x="629" y="124"/>
                      <a:pt x="636" y="121"/>
                    </a:cubicBezTo>
                    <a:cubicBezTo>
                      <a:pt x="633" y="127"/>
                      <a:pt x="642" y="122"/>
                      <a:pt x="639" y="128"/>
                    </a:cubicBezTo>
                    <a:cubicBezTo>
                      <a:pt x="643" y="128"/>
                      <a:pt x="644" y="129"/>
                      <a:pt x="645" y="132"/>
                    </a:cubicBezTo>
                    <a:cubicBezTo>
                      <a:pt x="651" y="131"/>
                      <a:pt x="652" y="135"/>
                      <a:pt x="658" y="134"/>
                    </a:cubicBezTo>
                    <a:cubicBezTo>
                      <a:pt x="661" y="122"/>
                      <a:pt x="647" y="128"/>
                      <a:pt x="651" y="117"/>
                    </a:cubicBezTo>
                    <a:cubicBezTo>
                      <a:pt x="650" y="114"/>
                      <a:pt x="648" y="118"/>
                      <a:pt x="645" y="117"/>
                    </a:cubicBezTo>
                    <a:cubicBezTo>
                      <a:pt x="645" y="113"/>
                      <a:pt x="648" y="111"/>
                      <a:pt x="647" y="106"/>
                    </a:cubicBezTo>
                    <a:cubicBezTo>
                      <a:pt x="647" y="103"/>
                      <a:pt x="644" y="105"/>
                      <a:pt x="643" y="104"/>
                    </a:cubicBezTo>
                    <a:cubicBezTo>
                      <a:pt x="643" y="103"/>
                      <a:pt x="647" y="100"/>
                      <a:pt x="643" y="100"/>
                    </a:cubicBezTo>
                    <a:cubicBezTo>
                      <a:pt x="643" y="96"/>
                      <a:pt x="648" y="98"/>
                      <a:pt x="647" y="93"/>
                    </a:cubicBezTo>
                    <a:cubicBezTo>
                      <a:pt x="651" y="93"/>
                      <a:pt x="649" y="88"/>
                      <a:pt x="654" y="89"/>
                    </a:cubicBezTo>
                    <a:cubicBezTo>
                      <a:pt x="654" y="85"/>
                      <a:pt x="656" y="83"/>
                      <a:pt x="660" y="83"/>
                    </a:cubicBezTo>
                    <a:cubicBezTo>
                      <a:pt x="658" y="75"/>
                      <a:pt x="666" y="77"/>
                      <a:pt x="665" y="70"/>
                    </a:cubicBezTo>
                    <a:cubicBezTo>
                      <a:pt x="674" y="69"/>
                      <a:pt x="678" y="73"/>
                      <a:pt x="684" y="74"/>
                    </a:cubicBezTo>
                    <a:cubicBezTo>
                      <a:pt x="684" y="77"/>
                      <a:pt x="684" y="79"/>
                      <a:pt x="686" y="80"/>
                    </a:cubicBezTo>
                    <a:cubicBezTo>
                      <a:pt x="686" y="82"/>
                      <a:pt x="682" y="81"/>
                      <a:pt x="680" y="81"/>
                    </a:cubicBezTo>
                    <a:cubicBezTo>
                      <a:pt x="680" y="89"/>
                      <a:pt x="684" y="92"/>
                      <a:pt x="680" y="98"/>
                    </a:cubicBezTo>
                    <a:cubicBezTo>
                      <a:pt x="682" y="99"/>
                      <a:pt x="683" y="101"/>
                      <a:pt x="684" y="102"/>
                    </a:cubicBezTo>
                    <a:cubicBezTo>
                      <a:pt x="685" y="103"/>
                      <a:pt x="686" y="104"/>
                      <a:pt x="688" y="104"/>
                    </a:cubicBezTo>
                    <a:cubicBezTo>
                      <a:pt x="685" y="108"/>
                      <a:pt x="687" y="118"/>
                      <a:pt x="684" y="122"/>
                    </a:cubicBezTo>
                    <a:cubicBezTo>
                      <a:pt x="682" y="128"/>
                      <a:pt x="689" y="126"/>
                      <a:pt x="690" y="130"/>
                    </a:cubicBezTo>
                    <a:cubicBezTo>
                      <a:pt x="688" y="145"/>
                      <a:pt x="682" y="154"/>
                      <a:pt x="669" y="158"/>
                    </a:cubicBezTo>
                    <a:cubicBezTo>
                      <a:pt x="670" y="162"/>
                      <a:pt x="677" y="158"/>
                      <a:pt x="678" y="162"/>
                    </a:cubicBezTo>
                    <a:cubicBezTo>
                      <a:pt x="683" y="161"/>
                      <a:pt x="682" y="155"/>
                      <a:pt x="688" y="156"/>
                    </a:cubicBezTo>
                    <a:cubicBezTo>
                      <a:pt x="687" y="158"/>
                      <a:pt x="686" y="159"/>
                      <a:pt x="686" y="162"/>
                    </a:cubicBezTo>
                    <a:cubicBezTo>
                      <a:pt x="688" y="161"/>
                      <a:pt x="687" y="158"/>
                      <a:pt x="690" y="158"/>
                    </a:cubicBezTo>
                    <a:cubicBezTo>
                      <a:pt x="692" y="158"/>
                      <a:pt x="691" y="155"/>
                      <a:pt x="692" y="154"/>
                    </a:cubicBezTo>
                    <a:cubicBezTo>
                      <a:pt x="692" y="154"/>
                      <a:pt x="695" y="155"/>
                      <a:pt x="695" y="154"/>
                    </a:cubicBezTo>
                    <a:cubicBezTo>
                      <a:pt x="696" y="153"/>
                      <a:pt x="695" y="150"/>
                      <a:pt x="695" y="149"/>
                    </a:cubicBezTo>
                    <a:cubicBezTo>
                      <a:pt x="697" y="149"/>
                      <a:pt x="699" y="149"/>
                      <a:pt x="701" y="149"/>
                    </a:cubicBezTo>
                    <a:cubicBezTo>
                      <a:pt x="699" y="143"/>
                      <a:pt x="707" y="137"/>
                      <a:pt x="701" y="134"/>
                    </a:cubicBezTo>
                    <a:cubicBezTo>
                      <a:pt x="701" y="132"/>
                      <a:pt x="705" y="132"/>
                      <a:pt x="705" y="130"/>
                    </a:cubicBezTo>
                    <a:cubicBezTo>
                      <a:pt x="705" y="128"/>
                      <a:pt x="702" y="128"/>
                      <a:pt x="701" y="128"/>
                    </a:cubicBezTo>
                    <a:cubicBezTo>
                      <a:pt x="701" y="124"/>
                      <a:pt x="707" y="127"/>
                      <a:pt x="710" y="126"/>
                    </a:cubicBezTo>
                    <a:cubicBezTo>
                      <a:pt x="708" y="124"/>
                      <a:pt x="710" y="119"/>
                      <a:pt x="705" y="121"/>
                    </a:cubicBezTo>
                    <a:cubicBezTo>
                      <a:pt x="700" y="123"/>
                      <a:pt x="698" y="116"/>
                      <a:pt x="697" y="121"/>
                    </a:cubicBezTo>
                    <a:cubicBezTo>
                      <a:pt x="694" y="117"/>
                      <a:pt x="694" y="113"/>
                      <a:pt x="695" y="109"/>
                    </a:cubicBezTo>
                    <a:cubicBezTo>
                      <a:pt x="695" y="109"/>
                      <a:pt x="699" y="110"/>
                      <a:pt x="699" y="109"/>
                    </a:cubicBezTo>
                    <a:cubicBezTo>
                      <a:pt x="701" y="108"/>
                      <a:pt x="698" y="102"/>
                      <a:pt x="699" y="100"/>
                    </a:cubicBezTo>
                    <a:cubicBezTo>
                      <a:pt x="699" y="97"/>
                      <a:pt x="697" y="100"/>
                      <a:pt x="697" y="100"/>
                    </a:cubicBezTo>
                    <a:cubicBezTo>
                      <a:pt x="693" y="97"/>
                      <a:pt x="696" y="93"/>
                      <a:pt x="693" y="89"/>
                    </a:cubicBezTo>
                    <a:cubicBezTo>
                      <a:pt x="701" y="91"/>
                      <a:pt x="698" y="84"/>
                      <a:pt x="703" y="83"/>
                    </a:cubicBezTo>
                    <a:cubicBezTo>
                      <a:pt x="703" y="80"/>
                      <a:pt x="703" y="77"/>
                      <a:pt x="703" y="74"/>
                    </a:cubicBezTo>
                    <a:cubicBezTo>
                      <a:pt x="709" y="72"/>
                      <a:pt x="706" y="80"/>
                      <a:pt x="706" y="83"/>
                    </a:cubicBezTo>
                    <a:cubicBezTo>
                      <a:pt x="707" y="86"/>
                      <a:pt x="710" y="82"/>
                      <a:pt x="710" y="85"/>
                    </a:cubicBezTo>
                    <a:cubicBezTo>
                      <a:pt x="710" y="86"/>
                      <a:pt x="708" y="88"/>
                      <a:pt x="708" y="87"/>
                    </a:cubicBezTo>
                    <a:cubicBezTo>
                      <a:pt x="710" y="92"/>
                      <a:pt x="714" y="93"/>
                      <a:pt x="719" y="96"/>
                    </a:cubicBezTo>
                    <a:cubicBezTo>
                      <a:pt x="723" y="97"/>
                      <a:pt x="719" y="91"/>
                      <a:pt x="718" y="91"/>
                    </a:cubicBezTo>
                    <a:cubicBezTo>
                      <a:pt x="720" y="88"/>
                      <a:pt x="726" y="88"/>
                      <a:pt x="731" y="87"/>
                    </a:cubicBezTo>
                    <a:cubicBezTo>
                      <a:pt x="730" y="85"/>
                      <a:pt x="727" y="85"/>
                      <a:pt x="725" y="85"/>
                    </a:cubicBezTo>
                    <a:cubicBezTo>
                      <a:pt x="727" y="80"/>
                      <a:pt x="722" y="80"/>
                      <a:pt x="723" y="76"/>
                    </a:cubicBezTo>
                    <a:cubicBezTo>
                      <a:pt x="725" y="80"/>
                      <a:pt x="736" y="74"/>
                      <a:pt x="734" y="81"/>
                    </a:cubicBezTo>
                    <a:cubicBezTo>
                      <a:pt x="736" y="83"/>
                      <a:pt x="738" y="80"/>
                      <a:pt x="738" y="80"/>
                    </a:cubicBezTo>
                    <a:cubicBezTo>
                      <a:pt x="741" y="80"/>
                      <a:pt x="739" y="82"/>
                      <a:pt x="740" y="83"/>
                    </a:cubicBezTo>
                    <a:cubicBezTo>
                      <a:pt x="741" y="84"/>
                      <a:pt x="743" y="83"/>
                      <a:pt x="744" y="83"/>
                    </a:cubicBezTo>
                    <a:cubicBezTo>
                      <a:pt x="747" y="87"/>
                      <a:pt x="754" y="83"/>
                      <a:pt x="749" y="89"/>
                    </a:cubicBezTo>
                    <a:cubicBezTo>
                      <a:pt x="752" y="89"/>
                      <a:pt x="756" y="89"/>
                      <a:pt x="759" y="89"/>
                    </a:cubicBezTo>
                    <a:cubicBezTo>
                      <a:pt x="759" y="87"/>
                      <a:pt x="751" y="85"/>
                      <a:pt x="757" y="83"/>
                    </a:cubicBezTo>
                    <a:cubicBezTo>
                      <a:pt x="755" y="82"/>
                      <a:pt x="753" y="81"/>
                      <a:pt x="751" y="80"/>
                    </a:cubicBezTo>
                    <a:cubicBezTo>
                      <a:pt x="750" y="70"/>
                      <a:pt x="751" y="70"/>
                      <a:pt x="751" y="59"/>
                    </a:cubicBezTo>
                    <a:cubicBezTo>
                      <a:pt x="761" y="58"/>
                      <a:pt x="775" y="61"/>
                      <a:pt x="783" y="59"/>
                    </a:cubicBezTo>
                    <a:cubicBezTo>
                      <a:pt x="786" y="58"/>
                      <a:pt x="784" y="53"/>
                      <a:pt x="788" y="57"/>
                    </a:cubicBezTo>
                    <a:cubicBezTo>
                      <a:pt x="794" y="53"/>
                      <a:pt x="790" y="50"/>
                      <a:pt x="792" y="44"/>
                    </a:cubicBezTo>
                    <a:cubicBezTo>
                      <a:pt x="797" y="45"/>
                      <a:pt x="799" y="44"/>
                      <a:pt x="801" y="42"/>
                    </a:cubicBezTo>
                    <a:cubicBezTo>
                      <a:pt x="804" y="38"/>
                      <a:pt x="809" y="37"/>
                      <a:pt x="813" y="33"/>
                    </a:cubicBezTo>
                    <a:cubicBezTo>
                      <a:pt x="832" y="30"/>
                      <a:pt x="851" y="28"/>
                      <a:pt x="867" y="22"/>
                    </a:cubicBezTo>
                    <a:cubicBezTo>
                      <a:pt x="870" y="19"/>
                      <a:pt x="870" y="26"/>
                      <a:pt x="870" y="26"/>
                    </a:cubicBezTo>
                    <a:cubicBezTo>
                      <a:pt x="871" y="25"/>
                      <a:pt x="874" y="21"/>
                      <a:pt x="872" y="20"/>
                    </a:cubicBezTo>
                    <a:cubicBezTo>
                      <a:pt x="875" y="21"/>
                      <a:pt x="872" y="23"/>
                      <a:pt x="874" y="26"/>
                    </a:cubicBezTo>
                    <a:cubicBezTo>
                      <a:pt x="875" y="26"/>
                      <a:pt x="879" y="25"/>
                      <a:pt x="878" y="27"/>
                    </a:cubicBezTo>
                    <a:cubicBezTo>
                      <a:pt x="881" y="26"/>
                      <a:pt x="876" y="25"/>
                      <a:pt x="880" y="24"/>
                    </a:cubicBezTo>
                    <a:cubicBezTo>
                      <a:pt x="883" y="23"/>
                      <a:pt x="889" y="24"/>
                      <a:pt x="889" y="18"/>
                    </a:cubicBezTo>
                    <a:cubicBezTo>
                      <a:pt x="893" y="19"/>
                      <a:pt x="895" y="18"/>
                      <a:pt x="895" y="14"/>
                    </a:cubicBezTo>
                    <a:cubicBezTo>
                      <a:pt x="897" y="15"/>
                      <a:pt x="898" y="18"/>
                      <a:pt x="900" y="18"/>
                    </a:cubicBezTo>
                    <a:cubicBezTo>
                      <a:pt x="905" y="18"/>
                      <a:pt x="904" y="12"/>
                      <a:pt x="904" y="7"/>
                    </a:cubicBezTo>
                    <a:cubicBezTo>
                      <a:pt x="913" y="4"/>
                      <a:pt x="922" y="0"/>
                      <a:pt x="936" y="1"/>
                    </a:cubicBezTo>
                    <a:cubicBezTo>
                      <a:pt x="934" y="3"/>
                      <a:pt x="934" y="6"/>
                      <a:pt x="934" y="9"/>
                    </a:cubicBezTo>
                    <a:cubicBezTo>
                      <a:pt x="937" y="13"/>
                      <a:pt x="945" y="13"/>
                      <a:pt x="949" y="9"/>
                    </a:cubicBezTo>
                    <a:cubicBezTo>
                      <a:pt x="951" y="9"/>
                      <a:pt x="950" y="11"/>
                      <a:pt x="949" y="11"/>
                    </a:cubicBezTo>
                    <a:close/>
                    <a:moveTo>
                      <a:pt x="1396" y="238"/>
                    </a:moveTo>
                    <a:cubicBezTo>
                      <a:pt x="1396" y="236"/>
                      <a:pt x="1393" y="236"/>
                      <a:pt x="1392" y="234"/>
                    </a:cubicBezTo>
                    <a:cubicBezTo>
                      <a:pt x="1386" y="233"/>
                      <a:pt x="1386" y="238"/>
                      <a:pt x="1392" y="236"/>
                    </a:cubicBezTo>
                    <a:cubicBezTo>
                      <a:pt x="1393" y="238"/>
                      <a:pt x="1394" y="238"/>
                      <a:pt x="1396" y="238"/>
                    </a:cubicBezTo>
                    <a:close/>
                    <a:moveTo>
                      <a:pt x="403" y="378"/>
                    </a:moveTo>
                    <a:cubicBezTo>
                      <a:pt x="401" y="384"/>
                      <a:pt x="409" y="380"/>
                      <a:pt x="406" y="387"/>
                    </a:cubicBezTo>
                    <a:cubicBezTo>
                      <a:pt x="410" y="388"/>
                      <a:pt x="411" y="384"/>
                      <a:pt x="412" y="387"/>
                    </a:cubicBezTo>
                    <a:cubicBezTo>
                      <a:pt x="412" y="389"/>
                      <a:pt x="411" y="389"/>
                      <a:pt x="410" y="389"/>
                    </a:cubicBezTo>
                    <a:cubicBezTo>
                      <a:pt x="407" y="390"/>
                      <a:pt x="399" y="393"/>
                      <a:pt x="397" y="393"/>
                    </a:cubicBezTo>
                    <a:cubicBezTo>
                      <a:pt x="392" y="392"/>
                      <a:pt x="391" y="388"/>
                      <a:pt x="388" y="385"/>
                    </a:cubicBezTo>
                    <a:cubicBezTo>
                      <a:pt x="388" y="382"/>
                      <a:pt x="393" y="384"/>
                      <a:pt x="393" y="382"/>
                    </a:cubicBezTo>
                    <a:cubicBezTo>
                      <a:pt x="389" y="378"/>
                      <a:pt x="388" y="377"/>
                      <a:pt x="382" y="380"/>
                    </a:cubicBezTo>
                    <a:cubicBezTo>
                      <a:pt x="380" y="376"/>
                      <a:pt x="379" y="373"/>
                      <a:pt x="373" y="374"/>
                    </a:cubicBezTo>
                    <a:cubicBezTo>
                      <a:pt x="370" y="374"/>
                      <a:pt x="372" y="377"/>
                      <a:pt x="371" y="378"/>
                    </a:cubicBezTo>
                    <a:cubicBezTo>
                      <a:pt x="370" y="379"/>
                      <a:pt x="367" y="379"/>
                      <a:pt x="365" y="380"/>
                    </a:cubicBezTo>
                    <a:cubicBezTo>
                      <a:pt x="363" y="381"/>
                      <a:pt x="362" y="387"/>
                      <a:pt x="358" y="385"/>
                    </a:cubicBezTo>
                    <a:cubicBezTo>
                      <a:pt x="360" y="392"/>
                      <a:pt x="354" y="394"/>
                      <a:pt x="354" y="395"/>
                    </a:cubicBezTo>
                    <a:cubicBezTo>
                      <a:pt x="353" y="399"/>
                      <a:pt x="354" y="403"/>
                      <a:pt x="352" y="408"/>
                    </a:cubicBezTo>
                    <a:cubicBezTo>
                      <a:pt x="350" y="408"/>
                      <a:pt x="350" y="406"/>
                      <a:pt x="349" y="406"/>
                    </a:cubicBezTo>
                    <a:cubicBezTo>
                      <a:pt x="347" y="412"/>
                      <a:pt x="353" y="415"/>
                      <a:pt x="349" y="419"/>
                    </a:cubicBezTo>
                    <a:cubicBezTo>
                      <a:pt x="352" y="417"/>
                      <a:pt x="351" y="422"/>
                      <a:pt x="352" y="423"/>
                    </a:cubicBezTo>
                    <a:cubicBezTo>
                      <a:pt x="353" y="423"/>
                      <a:pt x="355" y="422"/>
                      <a:pt x="356" y="423"/>
                    </a:cubicBezTo>
                    <a:cubicBezTo>
                      <a:pt x="360" y="424"/>
                      <a:pt x="361" y="427"/>
                      <a:pt x="363" y="424"/>
                    </a:cubicBezTo>
                    <a:cubicBezTo>
                      <a:pt x="364" y="424"/>
                      <a:pt x="367" y="425"/>
                      <a:pt x="367" y="424"/>
                    </a:cubicBezTo>
                    <a:cubicBezTo>
                      <a:pt x="374" y="424"/>
                      <a:pt x="372" y="423"/>
                      <a:pt x="375" y="421"/>
                    </a:cubicBezTo>
                    <a:cubicBezTo>
                      <a:pt x="378" y="420"/>
                      <a:pt x="379" y="423"/>
                      <a:pt x="382" y="423"/>
                    </a:cubicBezTo>
                    <a:cubicBezTo>
                      <a:pt x="382" y="421"/>
                      <a:pt x="382" y="419"/>
                      <a:pt x="384" y="419"/>
                    </a:cubicBezTo>
                    <a:cubicBezTo>
                      <a:pt x="388" y="418"/>
                      <a:pt x="397" y="418"/>
                      <a:pt x="401" y="419"/>
                    </a:cubicBezTo>
                    <a:cubicBezTo>
                      <a:pt x="404" y="420"/>
                      <a:pt x="405" y="422"/>
                      <a:pt x="408" y="423"/>
                    </a:cubicBezTo>
                    <a:cubicBezTo>
                      <a:pt x="410" y="423"/>
                      <a:pt x="410" y="421"/>
                      <a:pt x="412" y="421"/>
                    </a:cubicBezTo>
                    <a:cubicBezTo>
                      <a:pt x="411" y="421"/>
                      <a:pt x="413" y="422"/>
                      <a:pt x="414" y="423"/>
                    </a:cubicBezTo>
                    <a:cubicBezTo>
                      <a:pt x="419" y="424"/>
                      <a:pt x="419" y="424"/>
                      <a:pt x="423" y="424"/>
                    </a:cubicBezTo>
                    <a:cubicBezTo>
                      <a:pt x="431" y="425"/>
                      <a:pt x="441" y="423"/>
                      <a:pt x="449" y="424"/>
                    </a:cubicBezTo>
                    <a:cubicBezTo>
                      <a:pt x="449" y="420"/>
                      <a:pt x="449" y="417"/>
                      <a:pt x="451" y="415"/>
                    </a:cubicBezTo>
                    <a:cubicBezTo>
                      <a:pt x="445" y="407"/>
                      <a:pt x="439" y="398"/>
                      <a:pt x="427" y="396"/>
                    </a:cubicBezTo>
                    <a:cubicBezTo>
                      <a:pt x="427" y="393"/>
                      <a:pt x="424" y="393"/>
                      <a:pt x="423" y="391"/>
                    </a:cubicBezTo>
                    <a:cubicBezTo>
                      <a:pt x="423" y="388"/>
                      <a:pt x="422" y="387"/>
                      <a:pt x="421" y="385"/>
                    </a:cubicBezTo>
                    <a:cubicBezTo>
                      <a:pt x="422" y="380"/>
                      <a:pt x="428" y="379"/>
                      <a:pt x="427" y="372"/>
                    </a:cubicBezTo>
                    <a:cubicBezTo>
                      <a:pt x="416" y="371"/>
                      <a:pt x="411" y="376"/>
                      <a:pt x="403" y="378"/>
                    </a:cubicBezTo>
                    <a:close/>
                    <a:moveTo>
                      <a:pt x="531" y="464"/>
                    </a:moveTo>
                    <a:cubicBezTo>
                      <a:pt x="529" y="464"/>
                      <a:pt x="526" y="464"/>
                      <a:pt x="529" y="465"/>
                    </a:cubicBezTo>
                    <a:cubicBezTo>
                      <a:pt x="532" y="463"/>
                      <a:pt x="539" y="463"/>
                      <a:pt x="542" y="462"/>
                    </a:cubicBezTo>
                    <a:cubicBezTo>
                      <a:pt x="543" y="462"/>
                      <a:pt x="542" y="458"/>
                      <a:pt x="542" y="458"/>
                    </a:cubicBezTo>
                    <a:cubicBezTo>
                      <a:pt x="543" y="457"/>
                      <a:pt x="545" y="460"/>
                      <a:pt x="546" y="460"/>
                    </a:cubicBezTo>
                    <a:cubicBezTo>
                      <a:pt x="546" y="456"/>
                      <a:pt x="546" y="451"/>
                      <a:pt x="546" y="447"/>
                    </a:cubicBezTo>
                    <a:cubicBezTo>
                      <a:pt x="544" y="444"/>
                      <a:pt x="542" y="443"/>
                      <a:pt x="541" y="441"/>
                    </a:cubicBezTo>
                    <a:cubicBezTo>
                      <a:pt x="540" y="440"/>
                      <a:pt x="541" y="438"/>
                      <a:pt x="541" y="438"/>
                    </a:cubicBezTo>
                    <a:cubicBezTo>
                      <a:pt x="540" y="435"/>
                      <a:pt x="534" y="433"/>
                      <a:pt x="539" y="432"/>
                    </a:cubicBezTo>
                    <a:cubicBezTo>
                      <a:pt x="542" y="432"/>
                      <a:pt x="546" y="432"/>
                      <a:pt x="550" y="432"/>
                    </a:cubicBezTo>
                    <a:cubicBezTo>
                      <a:pt x="551" y="425"/>
                      <a:pt x="546" y="425"/>
                      <a:pt x="546" y="423"/>
                    </a:cubicBezTo>
                    <a:cubicBezTo>
                      <a:pt x="546" y="419"/>
                      <a:pt x="542" y="419"/>
                      <a:pt x="541" y="417"/>
                    </a:cubicBezTo>
                    <a:cubicBezTo>
                      <a:pt x="541" y="417"/>
                      <a:pt x="544" y="415"/>
                      <a:pt x="542" y="413"/>
                    </a:cubicBezTo>
                    <a:cubicBezTo>
                      <a:pt x="537" y="415"/>
                      <a:pt x="536" y="411"/>
                      <a:pt x="531" y="411"/>
                    </a:cubicBezTo>
                    <a:cubicBezTo>
                      <a:pt x="533" y="401"/>
                      <a:pt x="520" y="404"/>
                      <a:pt x="520" y="395"/>
                    </a:cubicBezTo>
                    <a:cubicBezTo>
                      <a:pt x="525" y="391"/>
                      <a:pt x="528" y="385"/>
                      <a:pt x="539" y="387"/>
                    </a:cubicBezTo>
                    <a:cubicBezTo>
                      <a:pt x="539" y="386"/>
                      <a:pt x="539" y="384"/>
                      <a:pt x="541" y="383"/>
                    </a:cubicBezTo>
                    <a:cubicBezTo>
                      <a:pt x="541" y="378"/>
                      <a:pt x="535" y="379"/>
                      <a:pt x="535" y="374"/>
                    </a:cubicBezTo>
                    <a:cubicBezTo>
                      <a:pt x="526" y="373"/>
                      <a:pt x="522" y="377"/>
                      <a:pt x="516" y="374"/>
                    </a:cubicBezTo>
                    <a:cubicBezTo>
                      <a:pt x="516" y="377"/>
                      <a:pt x="516" y="378"/>
                      <a:pt x="514" y="376"/>
                    </a:cubicBezTo>
                    <a:cubicBezTo>
                      <a:pt x="513" y="375"/>
                      <a:pt x="512" y="378"/>
                      <a:pt x="513" y="378"/>
                    </a:cubicBezTo>
                    <a:cubicBezTo>
                      <a:pt x="508" y="380"/>
                      <a:pt x="502" y="383"/>
                      <a:pt x="500" y="383"/>
                    </a:cubicBezTo>
                    <a:cubicBezTo>
                      <a:pt x="494" y="385"/>
                      <a:pt x="496" y="386"/>
                      <a:pt x="494" y="389"/>
                    </a:cubicBezTo>
                    <a:cubicBezTo>
                      <a:pt x="493" y="390"/>
                      <a:pt x="491" y="388"/>
                      <a:pt x="490" y="389"/>
                    </a:cubicBezTo>
                    <a:cubicBezTo>
                      <a:pt x="489" y="390"/>
                      <a:pt x="491" y="394"/>
                      <a:pt x="490" y="395"/>
                    </a:cubicBezTo>
                    <a:cubicBezTo>
                      <a:pt x="491" y="399"/>
                      <a:pt x="495" y="392"/>
                      <a:pt x="496" y="398"/>
                    </a:cubicBezTo>
                    <a:cubicBezTo>
                      <a:pt x="496" y="400"/>
                      <a:pt x="497" y="401"/>
                      <a:pt x="498" y="402"/>
                    </a:cubicBezTo>
                    <a:cubicBezTo>
                      <a:pt x="496" y="408"/>
                      <a:pt x="499" y="412"/>
                      <a:pt x="500" y="413"/>
                    </a:cubicBezTo>
                    <a:cubicBezTo>
                      <a:pt x="500" y="416"/>
                      <a:pt x="500" y="416"/>
                      <a:pt x="501" y="417"/>
                    </a:cubicBezTo>
                    <a:cubicBezTo>
                      <a:pt x="502" y="417"/>
                      <a:pt x="503" y="423"/>
                      <a:pt x="503" y="423"/>
                    </a:cubicBezTo>
                    <a:cubicBezTo>
                      <a:pt x="505" y="428"/>
                      <a:pt x="505" y="427"/>
                      <a:pt x="507" y="430"/>
                    </a:cubicBezTo>
                    <a:cubicBezTo>
                      <a:pt x="508" y="432"/>
                      <a:pt x="506" y="434"/>
                      <a:pt x="507" y="436"/>
                    </a:cubicBezTo>
                    <a:cubicBezTo>
                      <a:pt x="508" y="437"/>
                      <a:pt x="512" y="438"/>
                      <a:pt x="511" y="441"/>
                    </a:cubicBezTo>
                    <a:cubicBezTo>
                      <a:pt x="504" y="439"/>
                      <a:pt x="509" y="449"/>
                      <a:pt x="505" y="451"/>
                    </a:cubicBezTo>
                    <a:cubicBezTo>
                      <a:pt x="513" y="452"/>
                      <a:pt x="513" y="463"/>
                      <a:pt x="522" y="458"/>
                    </a:cubicBezTo>
                    <a:cubicBezTo>
                      <a:pt x="515" y="465"/>
                      <a:pt x="531" y="459"/>
                      <a:pt x="531" y="464"/>
                    </a:cubicBezTo>
                    <a:close/>
                    <a:moveTo>
                      <a:pt x="587" y="378"/>
                    </a:moveTo>
                    <a:cubicBezTo>
                      <a:pt x="586" y="379"/>
                      <a:pt x="587" y="382"/>
                      <a:pt x="585" y="383"/>
                    </a:cubicBezTo>
                    <a:cubicBezTo>
                      <a:pt x="584" y="385"/>
                      <a:pt x="580" y="385"/>
                      <a:pt x="580" y="387"/>
                    </a:cubicBezTo>
                    <a:cubicBezTo>
                      <a:pt x="581" y="389"/>
                      <a:pt x="585" y="392"/>
                      <a:pt x="585" y="395"/>
                    </a:cubicBezTo>
                    <a:cubicBezTo>
                      <a:pt x="585" y="395"/>
                      <a:pt x="582" y="395"/>
                      <a:pt x="583" y="396"/>
                    </a:cubicBezTo>
                    <a:cubicBezTo>
                      <a:pt x="585" y="398"/>
                      <a:pt x="589" y="397"/>
                      <a:pt x="591" y="400"/>
                    </a:cubicBezTo>
                    <a:cubicBezTo>
                      <a:pt x="591" y="398"/>
                      <a:pt x="593" y="397"/>
                      <a:pt x="595" y="396"/>
                    </a:cubicBezTo>
                    <a:cubicBezTo>
                      <a:pt x="596" y="391"/>
                      <a:pt x="592" y="391"/>
                      <a:pt x="591" y="387"/>
                    </a:cubicBezTo>
                    <a:cubicBezTo>
                      <a:pt x="594" y="386"/>
                      <a:pt x="597" y="384"/>
                      <a:pt x="596" y="380"/>
                    </a:cubicBezTo>
                    <a:cubicBezTo>
                      <a:pt x="593" y="380"/>
                      <a:pt x="592" y="378"/>
                      <a:pt x="595" y="376"/>
                    </a:cubicBezTo>
                    <a:cubicBezTo>
                      <a:pt x="592" y="377"/>
                      <a:pt x="589" y="376"/>
                      <a:pt x="587" y="378"/>
                    </a:cubicBezTo>
                    <a:close/>
                    <a:moveTo>
                      <a:pt x="343" y="428"/>
                    </a:moveTo>
                    <a:cubicBezTo>
                      <a:pt x="342" y="436"/>
                      <a:pt x="356" y="431"/>
                      <a:pt x="356" y="428"/>
                    </a:cubicBezTo>
                    <a:cubicBezTo>
                      <a:pt x="351" y="426"/>
                      <a:pt x="348" y="426"/>
                      <a:pt x="343" y="428"/>
                    </a:cubicBezTo>
                    <a:close/>
                    <a:moveTo>
                      <a:pt x="386" y="775"/>
                    </a:moveTo>
                    <a:cubicBezTo>
                      <a:pt x="388" y="768"/>
                      <a:pt x="399" y="768"/>
                      <a:pt x="397" y="756"/>
                    </a:cubicBezTo>
                    <a:cubicBezTo>
                      <a:pt x="392" y="761"/>
                      <a:pt x="382" y="752"/>
                      <a:pt x="377" y="758"/>
                    </a:cubicBezTo>
                    <a:cubicBezTo>
                      <a:pt x="385" y="759"/>
                      <a:pt x="375" y="760"/>
                      <a:pt x="375" y="762"/>
                    </a:cubicBezTo>
                    <a:cubicBezTo>
                      <a:pt x="375" y="760"/>
                      <a:pt x="377" y="766"/>
                      <a:pt x="377" y="767"/>
                    </a:cubicBezTo>
                    <a:cubicBezTo>
                      <a:pt x="377" y="770"/>
                      <a:pt x="377" y="773"/>
                      <a:pt x="375" y="773"/>
                    </a:cubicBezTo>
                    <a:cubicBezTo>
                      <a:pt x="375" y="772"/>
                      <a:pt x="373" y="771"/>
                      <a:pt x="373" y="773"/>
                    </a:cubicBezTo>
                    <a:cubicBezTo>
                      <a:pt x="375" y="776"/>
                      <a:pt x="381" y="775"/>
                      <a:pt x="386" y="775"/>
                    </a:cubicBezTo>
                    <a:close/>
                  </a:path>
                </a:pathLst>
              </a:custGeom>
              <a:grpFill/>
              <a:ln>
                <a:noFill/>
              </a:ln>
            </p:spPr>
            <p:txBody>
              <a:bodyPr wrap="square" lIns="91440" tIns="45720" rIns="91440" bIns="45720" anchor="ctr">
                <a:normAutofit/>
              </a:bodyPr>
              <a:lstStyle/>
              <a:p>
                <a:pPr algn="ctr"/>
                <a:endParaRPr dirty="0"/>
              </a:p>
            </p:txBody>
          </p:sp>
          <p:sp>
            <p:nvSpPr>
              <p:cNvPr id="165" name="îṧľîḋè">
                <a:extLst>
                  <a:ext uri="{FF2B5EF4-FFF2-40B4-BE49-F238E27FC236}">
                    <a16:creationId xmlns:a16="http://schemas.microsoft.com/office/drawing/2014/main" id="{DC889D22-8A26-4E31-A454-69951FB1697E}"/>
                  </a:ext>
                </a:extLst>
              </p:cNvPr>
              <p:cNvSpPr/>
              <p:nvPr/>
            </p:nvSpPr>
            <p:spPr bwMode="auto">
              <a:xfrm>
                <a:off x="4137527" y="707649"/>
                <a:ext cx="47627" cy="25214"/>
              </a:xfrm>
              <a:custGeom>
                <a:avLst/>
                <a:gdLst>
                  <a:gd name="T0" fmla="*/ 16 w 23"/>
                  <a:gd name="T1" fmla="*/ 0 h 12"/>
                  <a:gd name="T2" fmla="*/ 20 w 23"/>
                  <a:gd name="T3" fmla="*/ 11 h 12"/>
                  <a:gd name="T4" fmla="*/ 0 w 23"/>
                  <a:gd name="T5" fmla="*/ 6 h 12"/>
                  <a:gd name="T6" fmla="*/ 16 w 23"/>
                  <a:gd name="T7" fmla="*/ 0 h 12"/>
                </a:gdLst>
                <a:ahLst/>
                <a:cxnLst>
                  <a:cxn ang="0">
                    <a:pos x="T0" y="T1"/>
                  </a:cxn>
                  <a:cxn ang="0">
                    <a:pos x="T2" y="T3"/>
                  </a:cxn>
                  <a:cxn ang="0">
                    <a:pos x="T4" y="T5"/>
                  </a:cxn>
                  <a:cxn ang="0">
                    <a:pos x="T6" y="T7"/>
                  </a:cxn>
                </a:cxnLst>
                <a:rect l="0" t="0" r="r" b="b"/>
                <a:pathLst>
                  <a:path w="23" h="12">
                    <a:moveTo>
                      <a:pt x="16" y="0"/>
                    </a:moveTo>
                    <a:cubicBezTo>
                      <a:pt x="16" y="5"/>
                      <a:pt x="23" y="4"/>
                      <a:pt x="20" y="11"/>
                    </a:cubicBezTo>
                    <a:cubicBezTo>
                      <a:pt x="10" y="12"/>
                      <a:pt x="4" y="10"/>
                      <a:pt x="0" y="6"/>
                    </a:cubicBezTo>
                    <a:cubicBezTo>
                      <a:pt x="3" y="1"/>
                      <a:pt x="10" y="1"/>
                      <a:pt x="16"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66" name="ïśļïďe">
                <a:extLst>
                  <a:ext uri="{FF2B5EF4-FFF2-40B4-BE49-F238E27FC236}">
                    <a16:creationId xmlns:a16="http://schemas.microsoft.com/office/drawing/2014/main" id="{582E809E-3D87-4D6C-BC8F-806302771566}"/>
                  </a:ext>
                </a:extLst>
              </p:cNvPr>
              <p:cNvSpPr/>
              <p:nvPr/>
            </p:nvSpPr>
            <p:spPr bwMode="auto">
              <a:xfrm>
                <a:off x="4234180" y="755276"/>
                <a:ext cx="466461" cy="326383"/>
              </a:xfrm>
              <a:custGeom>
                <a:avLst/>
                <a:gdLst>
                  <a:gd name="T0" fmla="*/ 22 w 224"/>
                  <a:gd name="T1" fmla="*/ 9 h 157"/>
                  <a:gd name="T2" fmla="*/ 29 w 224"/>
                  <a:gd name="T3" fmla="*/ 7 h 157"/>
                  <a:gd name="T4" fmla="*/ 29 w 224"/>
                  <a:gd name="T5" fmla="*/ 11 h 157"/>
                  <a:gd name="T6" fmla="*/ 29 w 224"/>
                  <a:gd name="T7" fmla="*/ 18 h 157"/>
                  <a:gd name="T8" fmla="*/ 35 w 224"/>
                  <a:gd name="T9" fmla="*/ 33 h 157"/>
                  <a:gd name="T10" fmla="*/ 48 w 224"/>
                  <a:gd name="T11" fmla="*/ 9 h 157"/>
                  <a:gd name="T12" fmla="*/ 65 w 224"/>
                  <a:gd name="T13" fmla="*/ 7 h 157"/>
                  <a:gd name="T14" fmla="*/ 76 w 224"/>
                  <a:gd name="T15" fmla="*/ 25 h 157"/>
                  <a:gd name="T16" fmla="*/ 89 w 224"/>
                  <a:gd name="T17" fmla="*/ 22 h 157"/>
                  <a:gd name="T18" fmla="*/ 107 w 224"/>
                  <a:gd name="T19" fmla="*/ 20 h 157"/>
                  <a:gd name="T20" fmla="*/ 115 w 224"/>
                  <a:gd name="T21" fmla="*/ 27 h 157"/>
                  <a:gd name="T22" fmla="*/ 122 w 224"/>
                  <a:gd name="T23" fmla="*/ 31 h 157"/>
                  <a:gd name="T24" fmla="*/ 126 w 224"/>
                  <a:gd name="T25" fmla="*/ 33 h 157"/>
                  <a:gd name="T26" fmla="*/ 143 w 224"/>
                  <a:gd name="T27" fmla="*/ 37 h 157"/>
                  <a:gd name="T28" fmla="*/ 158 w 224"/>
                  <a:gd name="T29" fmla="*/ 44 h 157"/>
                  <a:gd name="T30" fmla="*/ 163 w 224"/>
                  <a:gd name="T31" fmla="*/ 50 h 157"/>
                  <a:gd name="T32" fmla="*/ 174 w 224"/>
                  <a:gd name="T33" fmla="*/ 59 h 157"/>
                  <a:gd name="T34" fmla="*/ 167 w 224"/>
                  <a:gd name="T35" fmla="*/ 74 h 157"/>
                  <a:gd name="T36" fmla="*/ 184 w 224"/>
                  <a:gd name="T37" fmla="*/ 76 h 157"/>
                  <a:gd name="T38" fmla="*/ 188 w 224"/>
                  <a:gd name="T39" fmla="*/ 85 h 157"/>
                  <a:gd name="T40" fmla="*/ 202 w 224"/>
                  <a:gd name="T41" fmla="*/ 87 h 157"/>
                  <a:gd name="T42" fmla="*/ 212 w 224"/>
                  <a:gd name="T43" fmla="*/ 96 h 157"/>
                  <a:gd name="T44" fmla="*/ 216 w 224"/>
                  <a:gd name="T45" fmla="*/ 104 h 157"/>
                  <a:gd name="T46" fmla="*/ 206 w 224"/>
                  <a:gd name="T47" fmla="*/ 117 h 157"/>
                  <a:gd name="T48" fmla="*/ 193 w 224"/>
                  <a:gd name="T49" fmla="*/ 115 h 157"/>
                  <a:gd name="T50" fmla="*/ 182 w 224"/>
                  <a:gd name="T51" fmla="*/ 104 h 157"/>
                  <a:gd name="T52" fmla="*/ 173 w 224"/>
                  <a:gd name="T53" fmla="*/ 113 h 157"/>
                  <a:gd name="T54" fmla="*/ 186 w 224"/>
                  <a:gd name="T55" fmla="*/ 121 h 157"/>
                  <a:gd name="T56" fmla="*/ 193 w 224"/>
                  <a:gd name="T57" fmla="*/ 134 h 157"/>
                  <a:gd name="T58" fmla="*/ 188 w 224"/>
                  <a:gd name="T59" fmla="*/ 147 h 157"/>
                  <a:gd name="T60" fmla="*/ 163 w 224"/>
                  <a:gd name="T61" fmla="*/ 137 h 157"/>
                  <a:gd name="T62" fmla="*/ 171 w 224"/>
                  <a:gd name="T63" fmla="*/ 147 h 157"/>
                  <a:gd name="T64" fmla="*/ 180 w 224"/>
                  <a:gd name="T65" fmla="*/ 152 h 157"/>
                  <a:gd name="T66" fmla="*/ 171 w 224"/>
                  <a:gd name="T67" fmla="*/ 152 h 157"/>
                  <a:gd name="T68" fmla="*/ 150 w 224"/>
                  <a:gd name="T69" fmla="*/ 145 h 157"/>
                  <a:gd name="T70" fmla="*/ 139 w 224"/>
                  <a:gd name="T71" fmla="*/ 139 h 157"/>
                  <a:gd name="T72" fmla="*/ 133 w 224"/>
                  <a:gd name="T73" fmla="*/ 130 h 157"/>
                  <a:gd name="T74" fmla="*/ 122 w 224"/>
                  <a:gd name="T75" fmla="*/ 109 h 157"/>
                  <a:gd name="T76" fmla="*/ 124 w 224"/>
                  <a:gd name="T77" fmla="*/ 104 h 157"/>
                  <a:gd name="T78" fmla="*/ 128 w 224"/>
                  <a:gd name="T79" fmla="*/ 96 h 157"/>
                  <a:gd name="T80" fmla="*/ 133 w 224"/>
                  <a:gd name="T81" fmla="*/ 87 h 157"/>
                  <a:gd name="T82" fmla="*/ 128 w 224"/>
                  <a:gd name="T83" fmla="*/ 76 h 157"/>
                  <a:gd name="T84" fmla="*/ 120 w 224"/>
                  <a:gd name="T85" fmla="*/ 70 h 157"/>
                  <a:gd name="T86" fmla="*/ 115 w 224"/>
                  <a:gd name="T87" fmla="*/ 70 h 157"/>
                  <a:gd name="T88" fmla="*/ 107 w 224"/>
                  <a:gd name="T89" fmla="*/ 68 h 157"/>
                  <a:gd name="T90" fmla="*/ 92 w 224"/>
                  <a:gd name="T91" fmla="*/ 52 h 157"/>
                  <a:gd name="T92" fmla="*/ 78 w 224"/>
                  <a:gd name="T93" fmla="*/ 55 h 157"/>
                  <a:gd name="T94" fmla="*/ 65 w 224"/>
                  <a:gd name="T95" fmla="*/ 55 h 157"/>
                  <a:gd name="T96" fmla="*/ 50 w 224"/>
                  <a:gd name="T97" fmla="*/ 55 h 157"/>
                  <a:gd name="T98" fmla="*/ 22 w 224"/>
                  <a:gd name="T99" fmla="*/ 50 h 157"/>
                  <a:gd name="T100" fmla="*/ 9 w 224"/>
                  <a:gd name="T101" fmla="*/ 42 h 157"/>
                  <a:gd name="T102" fmla="*/ 5 w 224"/>
                  <a:gd name="T103" fmla="*/ 33 h 157"/>
                  <a:gd name="T104" fmla="*/ 7 w 224"/>
                  <a:gd name="T105" fmla="*/ 25 h 157"/>
                  <a:gd name="T106" fmla="*/ 145 w 224"/>
                  <a:gd name="T107" fmla="*/ 107 h 157"/>
                  <a:gd name="T108" fmla="*/ 154 w 224"/>
                  <a:gd name="T109" fmla="*/ 100 h 157"/>
                  <a:gd name="T110" fmla="*/ 145 w 224"/>
                  <a:gd name="T111" fmla="*/ 10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157">
                    <a:moveTo>
                      <a:pt x="9" y="11"/>
                    </a:moveTo>
                    <a:cubicBezTo>
                      <a:pt x="12" y="16"/>
                      <a:pt x="19" y="4"/>
                      <a:pt x="22" y="9"/>
                    </a:cubicBezTo>
                    <a:cubicBezTo>
                      <a:pt x="24" y="9"/>
                      <a:pt x="23" y="5"/>
                      <a:pt x="24" y="5"/>
                    </a:cubicBezTo>
                    <a:cubicBezTo>
                      <a:pt x="26" y="4"/>
                      <a:pt x="27" y="7"/>
                      <a:pt x="29" y="7"/>
                    </a:cubicBezTo>
                    <a:cubicBezTo>
                      <a:pt x="32" y="7"/>
                      <a:pt x="32" y="0"/>
                      <a:pt x="37" y="5"/>
                    </a:cubicBezTo>
                    <a:cubicBezTo>
                      <a:pt x="36" y="13"/>
                      <a:pt x="32" y="7"/>
                      <a:pt x="29" y="11"/>
                    </a:cubicBezTo>
                    <a:cubicBezTo>
                      <a:pt x="28" y="12"/>
                      <a:pt x="33" y="12"/>
                      <a:pt x="33" y="12"/>
                    </a:cubicBezTo>
                    <a:cubicBezTo>
                      <a:pt x="32" y="15"/>
                      <a:pt x="30" y="15"/>
                      <a:pt x="29" y="18"/>
                    </a:cubicBezTo>
                    <a:cubicBezTo>
                      <a:pt x="29" y="21"/>
                      <a:pt x="31" y="22"/>
                      <a:pt x="31" y="24"/>
                    </a:cubicBezTo>
                    <a:cubicBezTo>
                      <a:pt x="32" y="27"/>
                      <a:pt x="30" y="33"/>
                      <a:pt x="35" y="33"/>
                    </a:cubicBezTo>
                    <a:cubicBezTo>
                      <a:pt x="39" y="32"/>
                      <a:pt x="35" y="22"/>
                      <a:pt x="37" y="18"/>
                    </a:cubicBezTo>
                    <a:cubicBezTo>
                      <a:pt x="46" y="20"/>
                      <a:pt x="45" y="13"/>
                      <a:pt x="48" y="9"/>
                    </a:cubicBezTo>
                    <a:cubicBezTo>
                      <a:pt x="50" y="13"/>
                      <a:pt x="55" y="5"/>
                      <a:pt x="57" y="11"/>
                    </a:cubicBezTo>
                    <a:cubicBezTo>
                      <a:pt x="61" y="11"/>
                      <a:pt x="59" y="5"/>
                      <a:pt x="65" y="7"/>
                    </a:cubicBezTo>
                    <a:cubicBezTo>
                      <a:pt x="64" y="14"/>
                      <a:pt x="69" y="15"/>
                      <a:pt x="74" y="16"/>
                    </a:cubicBezTo>
                    <a:cubicBezTo>
                      <a:pt x="72" y="22"/>
                      <a:pt x="73" y="21"/>
                      <a:pt x="76" y="25"/>
                    </a:cubicBezTo>
                    <a:cubicBezTo>
                      <a:pt x="78" y="23"/>
                      <a:pt x="80" y="23"/>
                      <a:pt x="83" y="25"/>
                    </a:cubicBezTo>
                    <a:cubicBezTo>
                      <a:pt x="87" y="27"/>
                      <a:pt x="87" y="23"/>
                      <a:pt x="89" y="22"/>
                    </a:cubicBezTo>
                    <a:cubicBezTo>
                      <a:pt x="91" y="21"/>
                      <a:pt x="94" y="23"/>
                      <a:pt x="94" y="20"/>
                    </a:cubicBezTo>
                    <a:cubicBezTo>
                      <a:pt x="100" y="22"/>
                      <a:pt x="102" y="22"/>
                      <a:pt x="107" y="20"/>
                    </a:cubicBezTo>
                    <a:cubicBezTo>
                      <a:pt x="107" y="24"/>
                      <a:pt x="112" y="22"/>
                      <a:pt x="111" y="22"/>
                    </a:cubicBezTo>
                    <a:cubicBezTo>
                      <a:pt x="113" y="23"/>
                      <a:pt x="113" y="26"/>
                      <a:pt x="115" y="27"/>
                    </a:cubicBezTo>
                    <a:cubicBezTo>
                      <a:pt x="116" y="28"/>
                      <a:pt x="119" y="29"/>
                      <a:pt x="120" y="29"/>
                    </a:cubicBezTo>
                    <a:cubicBezTo>
                      <a:pt x="121" y="30"/>
                      <a:pt x="120" y="31"/>
                      <a:pt x="122" y="31"/>
                    </a:cubicBezTo>
                    <a:cubicBezTo>
                      <a:pt x="126" y="31"/>
                      <a:pt x="121" y="34"/>
                      <a:pt x="124" y="37"/>
                    </a:cubicBezTo>
                    <a:cubicBezTo>
                      <a:pt x="125" y="38"/>
                      <a:pt x="126" y="34"/>
                      <a:pt x="126" y="33"/>
                    </a:cubicBezTo>
                    <a:cubicBezTo>
                      <a:pt x="129" y="35"/>
                      <a:pt x="129" y="38"/>
                      <a:pt x="133" y="39"/>
                    </a:cubicBezTo>
                    <a:cubicBezTo>
                      <a:pt x="137" y="39"/>
                      <a:pt x="139" y="37"/>
                      <a:pt x="143" y="37"/>
                    </a:cubicBezTo>
                    <a:cubicBezTo>
                      <a:pt x="142" y="44"/>
                      <a:pt x="154" y="40"/>
                      <a:pt x="154" y="46"/>
                    </a:cubicBezTo>
                    <a:cubicBezTo>
                      <a:pt x="156" y="46"/>
                      <a:pt x="157" y="46"/>
                      <a:pt x="158" y="44"/>
                    </a:cubicBezTo>
                    <a:cubicBezTo>
                      <a:pt x="160" y="45"/>
                      <a:pt x="161" y="48"/>
                      <a:pt x="161" y="52"/>
                    </a:cubicBezTo>
                    <a:cubicBezTo>
                      <a:pt x="163" y="52"/>
                      <a:pt x="163" y="51"/>
                      <a:pt x="163" y="50"/>
                    </a:cubicBezTo>
                    <a:cubicBezTo>
                      <a:pt x="166" y="52"/>
                      <a:pt x="168" y="56"/>
                      <a:pt x="174" y="55"/>
                    </a:cubicBezTo>
                    <a:cubicBezTo>
                      <a:pt x="173" y="57"/>
                      <a:pt x="172" y="59"/>
                      <a:pt x="174" y="59"/>
                    </a:cubicBezTo>
                    <a:cubicBezTo>
                      <a:pt x="176" y="62"/>
                      <a:pt x="169" y="65"/>
                      <a:pt x="174" y="66"/>
                    </a:cubicBezTo>
                    <a:cubicBezTo>
                      <a:pt x="172" y="69"/>
                      <a:pt x="167" y="69"/>
                      <a:pt x="167" y="74"/>
                    </a:cubicBezTo>
                    <a:cubicBezTo>
                      <a:pt x="171" y="81"/>
                      <a:pt x="180" y="72"/>
                      <a:pt x="182" y="80"/>
                    </a:cubicBezTo>
                    <a:cubicBezTo>
                      <a:pt x="184" y="79"/>
                      <a:pt x="183" y="77"/>
                      <a:pt x="184" y="76"/>
                    </a:cubicBezTo>
                    <a:cubicBezTo>
                      <a:pt x="186" y="76"/>
                      <a:pt x="185" y="80"/>
                      <a:pt x="186" y="81"/>
                    </a:cubicBezTo>
                    <a:cubicBezTo>
                      <a:pt x="186" y="81"/>
                      <a:pt x="188" y="85"/>
                      <a:pt x="188" y="85"/>
                    </a:cubicBezTo>
                    <a:cubicBezTo>
                      <a:pt x="190" y="85"/>
                      <a:pt x="192" y="81"/>
                      <a:pt x="191" y="89"/>
                    </a:cubicBezTo>
                    <a:cubicBezTo>
                      <a:pt x="196" y="89"/>
                      <a:pt x="197" y="86"/>
                      <a:pt x="202" y="87"/>
                    </a:cubicBezTo>
                    <a:cubicBezTo>
                      <a:pt x="203" y="88"/>
                      <a:pt x="204" y="90"/>
                      <a:pt x="204" y="93"/>
                    </a:cubicBezTo>
                    <a:cubicBezTo>
                      <a:pt x="208" y="93"/>
                      <a:pt x="214" y="91"/>
                      <a:pt x="212" y="96"/>
                    </a:cubicBezTo>
                    <a:cubicBezTo>
                      <a:pt x="219" y="93"/>
                      <a:pt x="215" y="97"/>
                      <a:pt x="221" y="98"/>
                    </a:cubicBezTo>
                    <a:cubicBezTo>
                      <a:pt x="224" y="102"/>
                      <a:pt x="215" y="104"/>
                      <a:pt x="216" y="104"/>
                    </a:cubicBezTo>
                    <a:cubicBezTo>
                      <a:pt x="214" y="105"/>
                      <a:pt x="217" y="106"/>
                      <a:pt x="217" y="106"/>
                    </a:cubicBezTo>
                    <a:cubicBezTo>
                      <a:pt x="213" y="111"/>
                      <a:pt x="209" y="110"/>
                      <a:pt x="206" y="117"/>
                    </a:cubicBezTo>
                    <a:cubicBezTo>
                      <a:pt x="204" y="117"/>
                      <a:pt x="203" y="117"/>
                      <a:pt x="202" y="119"/>
                    </a:cubicBezTo>
                    <a:cubicBezTo>
                      <a:pt x="201" y="118"/>
                      <a:pt x="193" y="118"/>
                      <a:pt x="193" y="115"/>
                    </a:cubicBezTo>
                    <a:cubicBezTo>
                      <a:pt x="193" y="111"/>
                      <a:pt x="184" y="115"/>
                      <a:pt x="186" y="107"/>
                    </a:cubicBezTo>
                    <a:cubicBezTo>
                      <a:pt x="182" y="108"/>
                      <a:pt x="182" y="106"/>
                      <a:pt x="182" y="104"/>
                    </a:cubicBezTo>
                    <a:cubicBezTo>
                      <a:pt x="179" y="104"/>
                      <a:pt x="177" y="104"/>
                      <a:pt x="174" y="104"/>
                    </a:cubicBezTo>
                    <a:cubicBezTo>
                      <a:pt x="170" y="103"/>
                      <a:pt x="174" y="110"/>
                      <a:pt x="173" y="113"/>
                    </a:cubicBezTo>
                    <a:cubicBezTo>
                      <a:pt x="173" y="117"/>
                      <a:pt x="178" y="117"/>
                      <a:pt x="178" y="121"/>
                    </a:cubicBezTo>
                    <a:cubicBezTo>
                      <a:pt x="182" y="118"/>
                      <a:pt x="185" y="125"/>
                      <a:pt x="186" y="121"/>
                    </a:cubicBezTo>
                    <a:cubicBezTo>
                      <a:pt x="188" y="123"/>
                      <a:pt x="189" y="127"/>
                      <a:pt x="189" y="132"/>
                    </a:cubicBezTo>
                    <a:cubicBezTo>
                      <a:pt x="189" y="134"/>
                      <a:pt x="193" y="133"/>
                      <a:pt x="193" y="134"/>
                    </a:cubicBezTo>
                    <a:cubicBezTo>
                      <a:pt x="196" y="138"/>
                      <a:pt x="191" y="147"/>
                      <a:pt x="191" y="150"/>
                    </a:cubicBezTo>
                    <a:cubicBezTo>
                      <a:pt x="187" y="152"/>
                      <a:pt x="189" y="148"/>
                      <a:pt x="188" y="147"/>
                    </a:cubicBezTo>
                    <a:cubicBezTo>
                      <a:pt x="185" y="145"/>
                      <a:pt x="179" y="146"/>
                      <a:pt x="178" y="141"/>
                    </a:cubicBezTo>
                    <a:cubicBezTo>
                      <a:pt x="171" y="142"/>
                      <a:pt x="172" y="135"/>
                      <a:pt x="163" y="137"/>
                    </a:cubicBezTo>
                    <a:cubicBezTo>
                      <a:pt x="164" y="141"/>
                      <a:pt x="170" y="138"/>
                      <a:pt x="171" y="141"/>
                    </a:cubicBezTo>
                    <a:cubicBezTo>
                      <a:pt x="164" y="147"/>
                      <a:pt x="177" y="144"/>
                      <a:pt x="171" y="147"/>
                    </a:cubicBezTo>
                    <a:cubicBezTo>
                      <a:pt x="171" y="149"/>
                      <a:pt x="176" y="149"/>
                      <a:pt x="178" y="150"/>
                    </a:cubicBezTo>
                    <a:cubicBezTo>
                      <a:pt x="179" y="151"/>
                      <a:pt x="178" y="152"/>
                      <a:pt x="180" y="152"/>
                    </a:cubicBezTo>
                    <a:cubicBezTo>
                      <a:pt x="183" y="152"/>
                      <a:pt x="184" y="153"/>
                      <a:pt x="184" y="156"/>
                    </a:cubicBezTo>
                    <a:cubicBezTo>
                      <a:pt x="178" y="157"/>
                      <a:pt x="175" y="155"/>
                      <a:pt x="171" y="152"/>
                    </a:cubicBezTo>
                    <a:cubicBezTo>
                      <a:pt x="168" y="151"/>
                      <a:pt x="163" y="151"/>
                      <a:pt x="160" y="148"/>
                    </a:cubicBezTo>
                    <a:cubicBezTo>
                      <a:pt x="157" y="147"/>
                      <a:pt x="153" y="145"/>
                      <a:pt x="150" y="145"/>
                    </a:cubicBezTo>
                    <a:cubicBezTo>
                      <a:pt x="148" y="145"/>
                      <a:pt x="148" y="142"/>
                      <a:pt x="147" y="141"/>
                    </a:cubicBezTo>
                    <a:cubicBezTo>
                      <a:pt x="144" y="140"/>
                      <a:pt x="141" y="141"/>
                      <a:pt x="139" y="139"/>
                    </a:cubicBezTo>
                    <a:cubicBezTo>
                      <a:pt x="137" y="138"/>
                      <a:pt x="139" y="135"/>
                      <a:pt x="137" y="134"/>
                    </a:cubicBezTo>
                    <a:cubicBezTo>
                      <a:pt x="136" y="132"/>
                      <a:pt x="132" y="134"/>
                      <a:pt x="133" y="130"/>
                    </a:cubicBezTo>
                    <a:cubicBezTo>
                      <a:pt x="125" y="130"/>
                      <a:pt x="125" y="122"/>
                      <a:pt x="120" y="119"/>
                    </a:cubicBezTo>
                    <a:cubicBezTo>
                      <a:pt x="122" y="118"/>
                      <a:pt x="120" y="112"/>
                      <a:pt x="122" y="109"/>
                    </a:cubicBezTo>
                    <a:cubicBezTo>
                      <a:pt x="123" y="109"/>
                      <a:pt x="126" y="110"/>
                      <a:pt x="126" y="109"/>
                    </a:cubicBezTo>
                    <a:cubicBezTo>
                      <a:pt x="126" y="108"/>
                      <a:pt x="123" y="106"/>
                      <a:pt x="124" y="104"/>
                    </a:cubicBezTo>
                    <a:cubicBezTo>
                      <a:pt x="124" y="103"/>
                      <a:pt x="128" y="104"/>
                      <a:pt x="128" y="104"/>
                    </a:cubicBezTo>
                    <a:cubicBezTo>
                      <a:pt x="129" y="103"/>
                      <a:pt x="127" y="98"/>
                      <a:pt x="128" y="96"/>
                    </a:cubicBezTo>
                    <a:cubicBezTo>
                      <a:pt x="128" y="96"/>
                      <a:pt x="131" y="97"/>
                      <a:pt x="132" y="96"/>
                    </a:cubicBezTo>
                    <a:cubicBezTo>
                      <a:pt x="134" y="94"/>
                      <a:pt x="131" y="89"/>
                      <a:pt x="133" y="87"/>
                    </a:cubicBezTo>
                    <a:cubicBezTo>
                      <a:pt x="133" y="85"/>
                      <a:pt x="130" y="85"/>
                      <a:pt x="128" y="85"/>
                    </a:cubicBezTo>
                    <a:cubicBezTo>
                      <a:pt x="128" y="82"/>
                      <a:pt x="128" y="79"/>
                      <a:pt x="128" y="76"/>
                    </a:cubicBezTo>
                    <a:cubicBezTo>
                      <a:pt x="126" y="76"/>
                      <a:pt x="125" y="76"/>
                      <a:pt x="124" y="78"/>
                    </a:cubicBezTo>
                    <a:cubicBezTo>
                      <a:pt x="121" y="76"/>
                      <a:pt x="123" y="72"/>
                      <a:pt x="120" y="70"/>
                    </a:cubicBezTo>
                    <a:cubicBezTo>
                      <a:pt x="120" y="70"/>
                      <a:pt x="118" y="72"/>
                      <a:pt x="117" y="72"/>
                    </a:cubicBezTo>
                    <a:cubicBezTo>
                      <a:pt x="117" y="72"/>
                      <a:pt x="115" y="70"/>
                      <a:pt x="115" y="70"/>
                    </a:cubicBezTo>
                    <a:cubicBezTo>
                      <a:pt x="114" y="70"/>
                      <a:pt x="112" y="67"/>
                      <a:pt x="111" y="66"/>
                    </a:cubicBezTo>
                    <a:cubicBezTo>
                      <a:pt x="110" y="66"/>
                      <a:pt x="109" y="69"/>
                      <a:pt x="107" y="68"/>
                    </a:cubicBezTo>
                    <a:cubicBezTo>
                      <a:pt x="107" y="68"/>
                      <a:pt x="104" y="64"/>
                      <a:pt x="100" y="65"/>
                    </a:cubicBezTo>
                    <a:cubicBezTo>
                      <a:pt x="108" y="56"/>
                      <a:pt x="90" y="61"/>
                      <a:pt x="92" y="52"/>
                    </a:cubicBezTo>
                    <a:cubicBezTo>
                      <a:pt x="88" y="52"/>
                      <a:pt x="83" y="52"/>
                      <a:pt x="83" y="57"/>
                    </a:cubicBezTo>
                    <a:cubicBezTo>
                      <a:pt x="80" y="59"/>
                      <a:pt x="78" y="55"/>
                      <a:pt x="78" y="55"/>
                    </a:cubicBezTo>
                    <a:cubicBezTo>
                      <a:pt x="76" y="55"/>
                      <a:pt x="75" y="57"/>
                      <a:pt x="72" y="57"/>
                    </a:cubicBezTo>
                    <a:cubicBezTo>
                      <a:pt x="69" y="57"/>
                      <a:pt x="68" y="55"/>
                      <a:pt x="65" y="55"/>
                    </a:cubicBezTo>
                    <a:cubicBezTo>
                      <a:pt x="61" y="55"/>
                      <a:pt x="61" y="57"/>
                      <a:pt x="57" y="57"/>
                    </a:cubicBezTo>
                    <a:cubicBezTo>
                      <a:pt x="53" y="57"/>
                      <a:pt x="52" y="56"/>
                      <a:pt x="50" y="55"/>
                    </a:cubicBezTo>
                    <a:cubicBezTo>
                      <a:pt x="41" y="55"/>
                      <a:pt x="34" y="56"/>
                      <a:pt x="25" y="53"/>
                    </a:cubicBezTo>
                    <a:cubicBezTo>
                      <a:pt x="24" y="53"/>
                      <a:pt x="22" y="50"/>
                      <a:pt x="22" y="50"/>
                    </a:cubicBezTo>
                    <a:cubicBezTo>
                      <a:pt x="18" y="49"/>
                      <a:pt x="15" y="51"/>
                      <a:pt x="16" y="46"/>
                    </a:cubicBezTo>
                    <a:cubicBezTo>
                      <a:pt x="13" y="46"/>
                      <a:pt x="7" y="48"/>
                      <a:pt x="9" y="42"/>
                    </a:cubicBezTo>
                    <a:cubicBezTo>
                      <a:pt x="15" y="44"/>
                      <a:pt x="16" y="40"/>
                      <a:pt x="20" y="39"/>
                    </a:cubicBezTo>
                    <a:cubicBezTo>
                      <a:pt x="17" y="35"/>
                      <a:pt x="7" y="38"/>
                      <a:pt x="5" y="33"/>
                    </a:cubicBezTo>
                    <a:cubicBezTo>
                      <a:pt x="3" y="33"/>
                      <a:pt x="3" y="34"/>
                      <a:pt x="3" y="35"/>
                    </a:cubicBezTo>
                    <a:cubicBezTo>
                      <a:pt x="0" y="34"/>
                      <a:pt x="5" y="27"/>
                      <a:pt x="7" y="25"/>
                    </a:cubicBezTo>
                    <a:cubicBezTo>
                      <a:pt x="5" y="19"/>
                      <a:pt x="10" y="17"/>
                      <a:pt x="9" y="11"/>
                    </a:cubicBezTo>
                    <a:close/>
                    <a:moveTo>
                      <a:pt x="145" y="107"/>
                    </a:moveTo>
                    <a:cubicBezTo>
                      <a:pt x="145" y="103"/>
                      <a:pt x="154" y="107"/>
                      <a:pt x="158" y="106"/>
                    </a:cubicBezTo>
                    <a:cubicBezTo>
                      <a:pt x="158" y="102"/>
                      <a:pt x="155" y="102"/>
                      <a:pt x="154" y="100"/>
                    </a:cubicBezTo>
                    <a:cubicBezTo>
                      <a:pt x="152" y="97"/>
                      <a:pt x="147" y="99"/>
                      <a:pt x="143" y="96"/>
                    </a:cubicBezTo>
                    <a:cubicBezTo>
                      <a:pt x="144" y="100"/>
                      <a:pt x="141" y="107"/>
                      <a:pt x="145" y="107"/>
                    </a:cubicBezTo>
                    <a:close/>
                  </a:path>
                </a:pathLst>
              </a:custGeom>
              <a:grpFill/>
              <a:ln>
                <a:noFill/>
              </a:ln>
            </p:spPr>
            <p:txBody>
              <a:bodyPr wrap="square" lIns="91440" tIns="45720" rIns="91440" bIns="45720" anchor="ctr">
                <a:normAutofit lnSpcReduction="10000"/>
              </a:bodyPr>
              <a:lstStyle/>
              <a:p>
                <a:pPr algn="ctr"/>
                <a:endParaRPr dirty="0"/>
              </a:p>
            </p:txBody>
          </p:sp>
          <p:sp>
            <p:nvSpPr>
              <p:cNvPr id="167" name="ísľíḑé">
                <a:extLst>
                  <a:ext uri="{FF2B5EF4-FFF2-40B4-BE49-F238E27FC236}">
                    <a16:creationId xmlns:a16="http://schemas.microsoft.com/office/drawing/2014/main" id="{61F0D83E-B1B9-45AF-8A67-CEC62CD97C94}"/>
                  </a:ext>
                </a:extLst>
              </p:cNvPr>
              <p:cNvSpPr/>
              <p:nvPr/>
            </p:nvSpPr>
            <p:spPr bwMode="auto">
              <a:xfrm>
                <a:off x="3778927" y="772085"/>
                <a:ext cx="287161" cy="145681"/>
              </a:xfrm>
              <a:custGeom>
                <a:avLst/>
                <a:gdLst>
                  <a:gd name="T0" fmla="*/ 15 w 138"/>
                  <a:gd name="T1" fmla="*/ 53 h 70"/>
                  <a:gd name="T2" fmla="*/ 17 w 138"/>
                  <a:gd name="T3" fmla="*/ 47 h 70"/>
                  <a:gd name="T4" fmla="*/ 24 w 138"/>
                  <a:gd name="T5" fmla="*/ 45 h 70"/>
                  <a:gd name="T6" fmla="*/ 28 w 138"/>
                  <a:gd name="T7" fmla="*/ 44 h 70"/>
                  <a:gd name="T8" fmla="*/ 49 w 138"/>
                  <a:gd name="T9" fmla="*/ 42 h 70"/>
                  <a:gd name="T10" fmla="*/ 28 w 138"/>
                  <a:gd name="T11" fmla="*/ 40 h 70"/>
                  <a:gd name="T12" fmla="*/ 26 w 138"/>
                  <a:gd name="T13" fmla="*/ 38 h 70"/>
                  <a:gd name="T14" fmla="*/ 21 w 138"/>
                  <a:gd name="T15" fmla="*/ 40 h 70"/>
                  <a:gd name="T16" fmla="*/ 10 w 138"/>
                  <a:gd name="T17" fmla="*/ 38 h 70"/>
                  <a:gd name="T18" fmla="*/ 19 w 138"/>
                  <a:gd name="T19" fmla="*/ 31 h 70"/>
                  <a:gd name="T20" fmla="*/ 24 w 138"/>
                  <a:gd name="T21" fmla="*/ 31 h 70"/>
                  <a:gd name="T22" fmla="*/ 4 w 138"/>
                  <a:gd name="T23" fmla="*/ 27 h 70"/>
                  <a:gd name="T24" fmla="*/ 0 w 138"/>
                  <a:gd name="T25" fmla="*/ 21 h 70"/>
                  <a:gd name="T26" fmla="*/ 10 w 138"/>
                  <a:gd name="T27" fmla="*/ 14 h 70"/>
                  <a:gd name="T28" fmla="*/ 10 w 138"/>
                  <a:gd name="T29" fmla="*/ 12 h 70"/>
                  <a:gd name="T30" fmla="*/ 28 w 138"/>
                  <a:gd name="T31" fmla="*/ 4 h 70"/>
                  <a:gd name="T32" fmla="*/ 34 w 138"/>
                  <a:gd name="T33" fmla="*/ 1 h 70"/>
                  <a:gd name="T34" fmla="*/ 37 w 138"/>
                  <a:gd name="T35" fmla="*/ 3 h 70"/>
                  <a:gd name="T36" fmla="*/ 41 w 138"/>
                  <a:gd name="T37" fmla="*/ 10 h 70"/>
                  <a:gd name="T38" fmla="*/ 37 w 138"/>
                  <a:gd name="T39" fmla="*/ 12 h 70"/>
                  <a:gd name="T40" fmla="*/ 41 w 138"/>
                  <a:gd name="T41" fmla="*/ 14 h 70"/>
                  <a:gd name="T42" fmla="*/ 43 w 138"/>
                  <a:gd name="T43" fmla="*/ 10 h 70"/>
                  <a:gd name="T44" fmla="*/ 54 w 138"/>
                  <a:gd name="T45" fmla="*/ 8 h 70"/>
                  <a:gd name="T46" fmla="*/ 60 w 138"/>
                  <a:gd name="T47" fmla="*/ 17 h 70"/>
                  <a:gd name="T48" fmla="*/ 67 w 138"/>
                  <a:gd name="T49" fmla="*/ 14 h 70"/>
                  <a:gd name="T50" fmla="*/ 73 w 138"/>
                  <a:gd name="T51" fmla="*/ 8 h 70"/>
                  <a:gd name="T52" fmla="*/ 79 w 138"/>
                  <a:gd name="T53" fmla="*/ 10 h 70"/>
                  <a:gd name="T54" fmla="*/ 80 w 138"/>
                  <a:gd name="T55" fmla="*/ 17 h 70"/>
                  <a:gd name="T56" fmla="*/ 84 w 138"/>
                  <a:gd name="T57" fmla="*/ 25 h 70"/>
                  <a:gd name="T58" fmla="*/ 92 w 138"/>
                  <a:gd name="T59" fmla="*/ 19 h 70"/>
                  <a:gd name="T60" fmla="*/ 86 w 138"/>
                  <a:gd name="T61" fmla="*/ 16 h 70"/>
                  <a:gd name="T62" fmla="*/ 86 w 138"/>
                  <a:gd name="T63" fmla="*/ 4 h 70"/>
                  <a:gd name="T64" fmla="*/ 93 w 138"/>
                  <a:gd name="T65" fmla="*/ 3 h 70"/>
                  <a:gd name="T66" fmla="*/ 101 w 138"/>
                  <a:gd name="T67" fmla="*/ 16 h 70"/>
                  <a:gd name="T68" fmla="*/ 106 w 138"/>
                  <a:gd name="T69" fmla="*/ 19 h 70"/>
                  <a:gd name="T70" fmla="*/ 110 w 138"/>
                  <a:gd name="T71" fmla="*/ 25 h 70"/>
                  <a:gd name="T72" fmla="*/ 108 w 138"/>
                  <a:gd name="T73" fmla="*/ 31 h 70"/>
                  <a:gd name="T74" fmla="*/ 114 w 138"/>
                  <a:gd name="T75" fmla="*/ 38 h 70"/>
                  <a:gd name="T76" fmla="*/ 131 w 138"/>
                  <a:gd name="T77" fmla="*/ 40 h 70"/>
                  <a:gd name="T78" fmla="*/ 136 w 138"/>
                  <a:gd name="T79" fmla="*/ 45 h 70"/>
                  <a:gd name="T80" fmla="*/ 138 w 138"/>
                  <a:gd name="T81" fmla="*/ 49 h 70"/>
                  <a:gd name="T82" fmla="*/ 123 w 138"/>
                  <a:gd name="T83" fmla="*/ 49 h 70"/>
                  <a:gd name="T84" fmla="*/ 127 w 138"/>
                  <a:gd name="T85" fmla="*/ 62 h 70"/>
                  <a:gd name="T86" fmla="*/ 106 w 138"/>
                  <a:gd name="T87" fmla="*/ 62 h 70"/>
                  <a:gd name="T88" fmla="*/ 80 w 138"/>
                  <a:gd name="T89" fmla="*/ 62 h 70"/>
                  <a:gd name="T90" fmla="*/ 71 w 138"/>
                  <a:gd name="T91" fmla="*/ 64 h 70"/>
                  <a:gd name="T92" fmla="*/ 69 w 138"/>
                  <a:gd name="T93" fmla="*/ 68 h 70"/>
                  <a:gd name="T94" fmla="*/ 45 w 138"/>
                  <a:gd name="T95" fmla="*/ 68 h 70"/>
                  <a:gd name="T96" fmla="*/ 37 w 138"/>
                  <a:gd name="T97" fmla="*/ 57 h 70"/>
                  <a:gd name="T98" fmla="*/ 23 w 138"/>
                  <a:gd name="T99" fmla="*/ 53 h 70"/>
                  <a:gd name="T100" fmla="*/ 21 w 138"/>
                  <a:gd name="T101" fmla="*/ 55 h 70"/>
                  <a:gd name="T102" fmla="*/ 21 w 138"/>
                  <a:gd name="T103" fmla="*/ 51 h 70"/>
                  <a:gd name="T104" fmla="*/ 15 w 138"/>
                  <a:gd name="T10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 h="70">
                    <a:moveTo>
                      <a:pt x="15" y="53"/>
                    </a:moveTo>
                    <a:cubicBezTo>
                      <a:pt x="11" y="53"/>
                      <a:pt x="16" y="48"/>
                      <a:pt x="17" y="47"/>
                    </a:cubicBezTo>
                    <a:cubicBezTo>
                      <a:pt x="17" y="45"/>
                      <a:pt x="22" y="46"/>
                      <a:pt x="24" y="45"/>
                    </a:cubicBezTo>
                    <a:cubicBezTo>
                      <a:pt x="26" y="45"/>
                      <a:pt x="26" y="44"/>
                      <a:pt x="28" y="44"/>
                    </a:cubicBezTo>
                    <a:cubicBezTo>
                      <a:pt x="35" y="43"/>
                      <a:pt x="44" y="46"/>
                      <a:pt x="49" y="42"/>
                    </a:cubicBezTo>
                    <a:cubicBezTo>
                      <a:pt x="47" y="37"/>
                      <a:pt x="35" y="42"/>
                      <a:pt x="28" y="40"/>
                    </a:cubicBezTo>
                    <a:cubicBezTo>
                      <a:pt x="27" y="40"/>
                      <a:pt x="26" y="38"/>
                      <a:pt x="26" y="38"/>
                    </a:cubicBezTo>
                    <a:cubicBezTo>
                      <a:pt x="25" y="38"/>
                      <a:pt x="23" y="40"/>
                      <a:pt x="21" y="40"/>
                    </a:cubicBezTo>
                    <a:cubicBezTo>
                      <a:pt x="17" y="40"/>
                      <a:pt x="13" y="37"/>
                      <a:pt x="10" y="38"/>
                    </a:cubicBezTo>
                    <a:cubicBezTo>
                      <a:pt x="5" y="32"/>
                      <a:pt x="19" y="34"/>
                      <a:pt x="19" y="31"/>
                    </a:cubicBezTo>
                    <a:cubicBezTo>
                      <a:pt x="19" y="27"/>
                      <a:pt x="23" y="30"/>
                      <a:pt x="24" y="31"/>
                    </a:cubicBezTo>
                    <a:cubicBezTo>
                      <a:pt x="24" y="20"/>
                      <a:pt x="13" y="30"/>
                      <a:pt x="4" y="27"/>
                    </a:cubicBezTo>
                    <a:cubicBezTo>
                      <a:pt x="0" y="24"/>
                      <a:pt x="8" y="21"/>
                      <a:pt x="0" y="21"/>
                    </a:cubicBezTo>
                    <a:cubicBezTo>
                      <a:pt x="2" y="18"/>
                      <a:pt x="2" y="12"/>
                      <a:pt x="10" y="14"/>
                    </a:cubicBezTo>
                    <a:cubicBezTo>
                      <a:pt x="12" y="14"/>
                      <a:pt x="10" y="11"/>
                      <a:pt x="10" y="12"/>
                    </a:cubicBezTo>
                    <a:cubicBezTo>
                      <a:pt x="13" y="7"/>
                      <a:pt x="21" y="6"/>
                      <a:pt x="28" y="4"/>
                    </a:cubicBezTo>
                    <a:cubicBezTo>
                      <a:pt x="30" y="3"/>
                      <a:pt x="30" y="0"/>
                      <a:pt x="34" y="1"/>
                    </a:cubicBezTo>
                    <a:cubicBezTo>
                      <a:pt x="34" y="3"/>
                      <a:pt x="36" y="2"/>
                      <a:pt x="37" y="3"/>
                    </a:cubicBezTo>
                    <a:cubicBezTo>
                      <a:pt x="37" y="7"/>
                      <a:pt x="34" y="10"/>
                      <a:pt x="41" y="10"/>
                    </a:cubicBezTo>
                    <a:cubicBezTo>
                      <a:pt x="41" y="12"/>
                      <a:pt x="39" y="11"/>
                      <a:pt x="37" y="12"/>
                    </a:cubicBezTo>
                    <a:cubicBezTo>
                      <a:pt x="37" y="13"/>
                      <a:pt x="40" y="14"/>
                      <a:pt x="41" y="14"/>
                    </a:cubicBezTo>
                    <a:cubicBezTo>
                      <a:pt x="43" y="13"/>
                      <a:pt x="42" y="10"/>
                      <a:pt x="43" y="10"/>
                    </a:cubicBezTo>
                    <a:cubicBezTo>
                      <a:pt x="47" y="8"/>
                      <a:pt x="50" y="9"/>
                      <a:pt x="54" y="8"/>
                    </a:cubicBezTo>
                    <a:cubicBezTo>
                      <a:pt x="56" y="11"/>
                      <a:pt x="60" y="12"/>
                      <a:pt x="60" y="17"/>
                    </a:cubicBezTo>
                    <a:cubicBezTo>
                      <a:pt x="64" y="17"/>
                      <a:pt x="62" y="12"/>
                      <a:pt x="67" y="14"/>
                    </a:cubicBezTo>
                    <a:cubicBezTo>
                      <a:pt x="69" y="12"/>
                      <a:pt x="71" y="10"/>
                      <a:pt x="73" y="8"/>
                    </a:cubicBezTo>
                    <a:cubicBezTo>
                      <a:pt x="74" y="9"/>
                      <a:pt x="76" y="10"/>
                      <a:pt x="79" y="10"/>
                    </a:cubicBezTo>
                    <a:cubicBezTo>
                      <a:pt x="80" y="13"/>
                      <a:pt x="79" y="15"/>
                      <a:pt x="80" y="17"/>
                    </a:cubicBezTo>
                    <a:cubicBezTo>
                      <a:pt x="81" y="20"/>
                      <a:pt x="86" y="20"/>
                      <a:pt x="84" y="25"/>
                    </a:cubicBezTo>
                    <a:cubicBezTo>
                      <a:pt x="88" y="24"/>
                      <a:pt x="88" y="20"/>
                      <a:pt x="92" y="19"/>
                    </a:cubicBezTo>
                    <a:cubicBezTo>
                      <a:pt x="91" y="17"/>
                      <a:pt x="87" y="17"/>
                      <a:pt x="86" y="16"/>
                    </a:cubicBezTo>
                    <a:cubicBezTo>
                      <a:pt x="84" y="12"/>
                      <a:pt x="87" y="9"/>
                      <a:pt x="86" y="4"/>
                    </a:cubicBezTo>
                    <a:cubicBezTo>
                      <a:pt x="89" y="5"/>
                      <a:pt x="90" y="2"/>
                      <a:pt x="93" y="3"/>
                    </a:cubicBezTo>
                    <a:cubicBezTo>
                      <a:pt x="94" y="6"/>
                      <a:pt x="98" y="11"/>
                      <a:pt x="101" y="16"/>
                    </a:cubicBezTo>
                    <a:cubicBezTo>
                      <a:pt x="101" y="16"/>
                      <a:pt x="105" y="24"/>
                      <a:pt x="106" y="19"/>
                    </a:cubicBezTo>
                    <a:cubicBezTo>
                      <a:pt x="109" y="20"/>
                      <a:pt x="107" y="25"/>
                      <a:pt x="110" y="25"/>
                    </a:cubicBezTo>
                    <a:cubicBezTo>
                      <a:pt x="110" y="28"/>
                      <a:pt x="110" y="30"/>
                      <a:pt x="108" y="31"/>
                    </a:cubicBezTo>
                    <a:cubicBezTo>
                      <a:pt x="109" y="34"/>
                      <a:pt x="116" y="32"/>
                      <a:pt x="114" y="38"/>
                    </a:cubicBezTo>
                    <a:cubicBezTo>
                      <a:pt x="121" y="34"/>
                      <a:pt x="121" y="41"/>
                      <a:pt x="131" y="40"/>
                    </a:cubicBezTo>
                    <a:cubicBezTo>
                      <a:pt x="127" y="47"/>
                      <a:pt x="135" y="44"/>
                      <a:pt x="136" y="45"/>
                    </a:cubicBezTo>
                    <a:cubicBezTo>
                      <a:pt x="137" y="46"/>
                      <a:pt x="133" y="51"/>
                      <a:pt x="138" y="49"/>
                    </a:cubicBezTo>
                    <a:cubicBezTo>
                      <a:pt x="135" y="58"/>
                      <a:pt x="131" y="47"/>
                      <a:pt x="123" y="49"/>
                    </a:cubicBezTo>
                    <a:cubicBezTo>
                      <a:pt x="121" y="56"/>
                      <a:pt x="130" y="54"/>
                      <a:pt x="127" y="62"/>
                    </a:cubicBezTo>
                    <a:cubicBezTo>
                      <a:pt x="120" y="64"/>
                      <a:pt x="112" y="66"/>
                      <a:pt x="106" y="62"/>
                    </a:cubicBezTo>
                    <a:cubicBezTo>
                      <a:pt x="100" y="58"/>
                      <a:pt x="88" y="57"/>
                      <a:pt x="80" y="62"/>
                    </a:cubicBezTo>
                    <a:cubicBezTo>
                      <a:pt x="78" y="63"/>
                      <a:pt x="76" y="62"/>
                      <a:pt x="71" y="64"/>
                    </a:cubicBezTo>
                    <a:cubicBezTo>
                      <a:pt x="69" y="65"/>
                      <a:pt x="69" y="66"/>
                      <a:pt x="69" y="68"/>
                    </a:cubicBezTo>
                    <a:cubicBezTo>
                      <a:pt x="64" y="65"/>
                      <a:pt x="54" y="70"/>
                      <a:pt x="45" y="68"/>
                    </a:cubicBezTo>
                    <a:cubicBezTo>
                      <a:pt x="43" y="64"/>
                      <a:pt x="40" y="61"/>
                      <a:pt x="37" y="57"/>
                    </a:cubicBezTo>
                    <a:cubicBezTo>
                      <a:pt x="32" y="56"/>
                      <a:pt x="23" y="59"/>
                      <a:pt x="23" y="53"/>
                    </a:cubicBezTo>
                    <a:cubicBezTo>
                      <a:pt x="21" y="53"/>
                      <a:pt x="21" y="54"/>
                      <a:pt x="21" y="55"/>
                    </a:cubicBezTo>
                    <a:cubicBezTo>
                      <a:pt x="18" y="54"/>
                      <a:pt x="19" y="51"/>
                      <a:pt x="21" y="51"/>
                    </a:cubicBezTo>
                    <a:cubicBezTo>
                      <a:pt x="21" y="47"/>
                      <a:pt x="15" y="51"/>
                      <a:pt x="15" y="5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68" name="ïṩḻîde">
                <a:extLst>
                  <a:ext uri="{FF2B5EF4-FFF2-40B4-BE49-F238E27FC236}">
                    <a16:creationId xmlns:a16="http://schemas.microsoft.com/office/drawing/2014/main" id="{97C25EA2-2728-4635-8D3A-34D02EF9F7B8}"/>
                  </a:ext>
                </a:extLst>
              </p:cNvPr>
              <p:cNvSpPr/>
              <p:nvPr/>
            </p:nvSpPr>
            <p:spPr bwMode="auto">
              <a:xfrm>
                <a:off x="3011298" y="807105"/>
                <a:ext cx="2054948" cy="2382731"/>
              </a:xfrm>
              <a:custGeom>
                <a:avLst/>
                <a:gdLst>
                  <a:gd name="T0" fmla="*/ 647 w 988"/>
                  <a:gd name="T1" fmla="*/ 75 h 1146"/>
                  <a:gd name="T2" fmla="*/ 582 w 988"/>
                  <a:gd name="T3" fmla="*/ 120 h 1146"/>
                  <a:gd name="T4" fmla="*/ 574 w 988"/>
                  <a:gd name="T5" fmla="*/ 187 h 1146"/>
                  <a:gd name="T6" fmla="*/ 654 w 988"/>
                  <a:gd name="T7" fmla="*/ 241 h 1146"/>
                  <a:gd name="T8" fmla="*/ 680 w 988"/>
                  <a:gd name="T9" fmla="*/ 168 h 1146"/>
                  <a:gd name="T10" fmla="*/ 748 w 988"/>
                  <a:gd name="T11" fmla="*/ 166 h 1146"/>
                  <a:gd name="T12" fmla="*/ 809 w 988"/>
                  <a:gd name="T13" fmla="*/ 183 h 1146"/>
                  <a:gd name="T14" fmla="*/ 833 w 988"/>
                  <a:gd name="T15" fmla="*/ 247 h 1146"/>
                  <a:gd name="T16" fmla="*/ 757 w 988"/>
                  <a:gd name="T17" fmla="*/ 274 h 1146"/>
                  <a:gd name="T18" fmla="*/ 804 w 988"/>
                  <a:gd name="T19" fmla="*/ 302 h 1146"/>
                  <a:gd name="T20" fmla="*/ 785 w 988"/>
                  <a:gd name="T21" fmla="*/ 312 h 1146"/>
                  <a:gd name="T22" fmla="*/ 701 w 988"/>
                  <a:gd name="T23" fmla="*/ 373 h 1146"/>
                  <a:gd name="T24" fmla="*/ 666 w 988"/>
                  <a:gd name="T25" fmla="*/ 478 h 1146"/>
                  <a:gd name="T26" fmla="*/ 593 w 988"/>
                  <a:gd name="T27" fmla="*/ 437 h 1146"/>
                  <a:gd name="T28" fmla="*/ 535 w 988"/>
                  <a:gd name="T29" fmla="*/ 515 h 1146"/>
                  <a:gd name="T30" fmla="*/ 600 w 988"/>
                  <a:gd name="T31" fmla="*/ 547 h 1146"/>
                  <a:gd name="T32" fmla="*/ 692 w 988"/>
                  <a:gd name="T33" fmla="*/ 608 h 1146"/>
                  <a:gd name="T34" fmla="*/ 766 w 988"/>
                  <a:gd name="T35" fmla="*/ 597 h 1146"/>
                  <a:gd name="T36" fmla="*/ 884 w 988"/>
                  <a:gd name="T37" fmla="*/ 647 h 1146"/>
                  <a:gd name="T38" fmla="*/ 988 w 988"/>
                  <a:gd name="T39" fmla="*/ 711 h 1146"/>
                  <a:gd name="T40" fmla="*/ 943 w 988"/>
                  <a:gd name="T41" fmla="*/ 854 h 1146"/>
                  <a:gd name="T42" fmla="*/ 885 w 988"/>
                  <a:gd name="T43" fmla="*/ 918 h 1146"/>
                  <a:gd name="T44" fmla="*/ 830 w 988"/>
                  <a:gd name="T45" fmla="*/ 979 h 1146"/>
                  <a:gd name="T46" fmla="*/ 779 w 988"/>
                  <a:gd name="T47" fmla="*/ 1037 h 1146"/>
                  <a:gd name="T48" fmla="*/ 757 w 988"/>
                  <a:gd name="T49" fmla="*/ 1082 h 1146"/>
                  <a:gd name="T50" fmla="*/ 716 w 988"/>
                  <a:gd name="T51" fmla="*/ 1126 h 1146"/>
                  <a:gd name="T52" fmla="*/ 703 w 988"/>
                  <a:gd name="T53" fmla="*/ 1065 h 1146"/>
                  <a:gd name="T54" fmla="*/ 735 w 988"/>
                  <a:gd name="T55" fmla="*/ 936 h 1146"/>
                  <a:gd name="T56" fmla="*/ 731 w 988"/>
                  <a:gd name="T57" fmla="*/ 813 h 1146"/>
                  <a:gd name="T58" fmla="*/ 666 w 988"/>
                  <a:gd name="T59" fmla="*/ 729 h 1146"/>
                  <a:gd name="T60" fmla="*/ 679 w 988"/>
                  <a:gd name="T61" fmla="*/ 660 h 1146"/>
                  <a:gd name="T62" fmla="*/ 621 w 988"/>
                  <a:gd name="T63" fmla="*/ 588 h 1146"/>
                  <a:gd name="T64" fmla="*/ 559 w 988"/>
                  <a:gd name="T65" fmla="*/ 550 h 1146"/>
                  <a:gd name="T66" fmla="*/ 464 w 988"/>
                  <a:gd name="T67" fmla="*/ 496 h 1146"/>
                  <a:gd name="T68" fmla="*/ 410 w 988"/>
                  <a:gd name="T69" fmla="*/ 440 h 1146"/>
                  <a:gd name="T70" fmla="*/ 410 w 988"/>
                  <a:gd name="T71" fmla="*/ 463 h 1146"/>
                  <a:gd name="T72" fmla="*/ 354 w 988"/>
                  <a:gd name="T73" fmla="*/ 392 h 1146"/>
                  <a:gd name="T74" fmla="*/ 319 w 988"/>
                  <a:gd name="T75" fmla="*/ 267 h 1146"/>
                  <a:gd name="T76" fmla="*/ 298 w 988"/>
                  <a:gd name="T77" fmla="*/ 233 h 1146"/>
                  <a:gd name="T78" fmla="*/ 244 w 988"/>
                  <a:gd name="T79" fmla="*/ 174 h 1146"/>
                  <a:gd name="T80" fmla="*/ 151 w 988"/>
                  <a:gd name="T81" fmla="*/ 144 h 1146"/>
                  <a:gd name="T82" fmla="*/ 105 w 988"/>
                  <a:gd name="T83" fmla="*/ 168 h 1146"/>
                  <a:gd name="T84" fmla="*/ 58 w 988"/>
                  <a:gd name="T85" fmla="*/ 198 h 1146"/>
                  <a:gd name="T86" fmla="*/ 24 w 988"/>
                  <a:gd name="T87" fmla="*/ 153 h 1146"/>
                  <a:gd name="T88" fmla="*/ 9 w 988"/>
                  <a:gd name="T89" fmla="*/ 97 h 1146"/>
                  <a:gd name="T90" fmla="*/ 28 w 988"/>
                  <a:gd name="T91" fmla="*/ 62 h 1146"/>
                  <a:gd name="T92" fmla="*/ 95 w 988"/>
                  <a:gd name="T93" fmla="*/ 21 h 1146"/>
                  <a:gd name="T94" fmla="*/ 255 w 988"/>
                  <a:gd name="T95" fmla="*/ 38 h 1146"/>
                  <a:gd name="T96" fmla="*/ 332 w 988"/>
                  <a:gd name="T97" fmla="*/ 41 h 1146"/>
                  <a:gd name="T98" fmla="*/ 451 w 988"/>
                  <a:gd name="T99" fmla="*/ 73 h 1146"/>
                  <a:gd name="T100" fmla="*/ 537 w 988"/>
                  <a:gd name="T101" fmla="*/ 53 h 1146"/>
                  <a:gd name="T102" fmla="*/ 561 w 988"/>
                  <a:gd name="T103" fmla="*/ 12 h 1146"/>
                  <a:gd name="T104" fmla="*/ 606 w 988"/>
                  <a:gd name="T105" fmla="*/ 51 h 1146"/>
                  <a:gd name="T106" fmla="*/ 324 w 988"/>
                  <a:gd name="T107" fmla="*/ 86 h 1146"/>
                  <a:gd name="T108" fmla="*/ 418 w 988"/>
                  <a:gd name="T109" fmla="*/ 135 h 1146"/>
                  <a:gd name="T110" fmla="*/ 403 w 988"/>
                  <a:gd name="T111" fmla="*/ 133 h 1146"/>
                  <a:gd name="T112" fmla="*/ 533 w 988"/>
                  <a:gd name="T113" fmla="*/ 250 h 1146"/>
                  <a:gd name="T114" fmla="*/ 576 w 988"/>
                  <a:gd name="T115" fmla="*/ 295 h 1146"/>
                  <a:gd name="T116" fmla="*/ 613 w 988"/>
                  <a:gd name="T117" fmla="*/ 271 h 1146"/>
                  <a:gd name="T118" fmla="*/ 606 w 988"/>
                  <a:gd name="T119" fmla="*/ 340 h 1146"/>
                  <a:gd name="T120" fmla="*/ 671 w 988"/>
                  <a:gd name="T121" fmla="*/ 317 h 1146"/>
                  <a:gd name="T122" fmla="*/ 653 w 988"/>
                  <a:gd name="T123" fmla="*/ 338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8" h="1146">
                    <a:moveTo>
                      <a:pt x="602" y="62"/>
                    </a:moveTo>
                    <a:cubicBezTo>
                      <a:pt x="603" y="66"/>
                      <a:pt x="608" y="59"/>
                      <a:pt x="606" y="68"/>
                    </a:cubicBezTo>
                    <a:cubicBezTo>
                      <a:pt x="608" y="68"/>
                      <a:pt x="610" y="68"/>
                      <a:pt x="612" y="68"/>
                    </a:cubicBezTo>
                    <a:cubicBezTo>
                      <a:pt x="614" y="66"/>
                      <a:pt x="616" y="63"/>
                      <a:pt x="615" y="58"/>
                    </a:cubicBezTo>
                    <a:cubicBezTo>
                      <a:pt x="618" y="57"/>
                      <a:pt x="619" y="56"/>
                      <a:pt x="619" y="53"/>
                    </a:cubicBezTo>
                    <a:cubicBezTo>
                      <a:pt x="625" y="55"/>
                      <a:pt x="620" y="47"/>
                      <a:pt x="626" y="49"/>
                    </a:cubicBezTo>
                    <a:cubicBezTo>
                      <a:pt x="626" y="45"/>
                      <a:pt x="626" y="40"/>
                      <a:pt x="626" y="36"/>
                    </a:cubicBezTo>
                    <a:cubicBezTo>
                      <a:pt x="633" y="35"/>
                      <a:pt x="636" y="34"/>
                      <a:pt x="641" y="36"/>
                    </a:cubicBezTo>
                    <a:cubicBezTo>
                      <a:pt x="643" y="37"/>
                      <a:pt x="642" y="40"/>
                      <a:pt x="643" y="41"/>
                    </a:cubicBezTo>
                    <a:cubicBezTo>
                      <a:pt x="644" y="42"/>
                      <a:pt x="646" y="41"/>
                      <a:pt x="647" y="41"/>
                    </a:cubicBezTo>
                    <a:cubicBezTo>
                      <a:pt x="649" y="42"/>
                      <a:pt x="650" y="45"/>
                      <a:pt x="653" y="45"/>
                    </a:cubicBezTo>
                    <a:cubicBezTo>
                      <a:pt x="653" y="51"/>
                      <a:pt x="650" y="53"/>
                      <a:pt x="647" y="55"/>
                    </a:cubicBezTo>
                    <a:cubicBezTo>
                      <a:pt x="651" y="57"/>
                      <a:pt x="649" y="64"/>
                      <a:pt x="654" y="66"/>
                    </a:cubicBezTo>
                    <a:cubicBezTo>
                      <a:pt x="653" y="70"/>
                      <a:pt x="648" y="71"/>
                      <a:pt x="647" y="75"/>
                    </a:cubicBezTo>
                    <a:cubicBezTo>
                      <a:pt x="644" y="75"/>
                      <a:pt x="642" y="78"/>
                      <a:pt x="641" y="75"/>
                    </a:cubicBezTo>
                    <a:cubicBezTo>
                      <a:pt x="638" y="77"/>
                      <a:pt x="638" y="82"/>
                      <a:pt x="636" y="84"/>
                    </a:cubicBezTo>
                    <a:cubicBezTo>
                      <a:pt x="634" y="83"/>
                      <a:pt x="637" y="79"/>
                      <a:pt x="628" y="81"/>
                    </a:cubicBezTo>
                    <a:cubicBezTo>
                      <a:pt x="628" y="79"/>
                      <a:pt x="631" y="79"/>
                      <a:pt x="632" y="79"/>
                    </a:cubicBezTo>
                    <a:cubicBezTo>
                      <a:pt x="628" y="73"/>
                      <a:pt x="621" y="81"/>
                      <a:pt x="615" y="79"/>
                    </a:cubicBezTo>
                    <a:cubicBezTo>
                      <a:pt x="617" y="85"/>
                      <a:pt x="615" y="83"/>
                      <a:pt x="615" y="90"/>
                    </a:cubicBezTo>
                    <a:cubicBezTo>
                      <a:pt x="613" y="90"/>
                      <a:pt x="614" y="88"/>
                      <a:pt x="613" y="86"/>
                    </a:cubicBezTo>
                    <a:cubicBezTo>
                      <a:pt x="609" y="87"/>
                      <a:pt x="610" y="93"/>
                      <a:pt x="604" y="92"/>
                    </a:cubicBezTo>
                    <a:cubicBezTo>
                      <a:pt x="605" y="94"/>
                      <a:pt x="608" y="93"/>
                      <a:pt x="608" y="96"/>
                    </a:cubicBezTo>
                    <a:cubicBezTo>
                      <a:pt x="608" y="99"/>
                      <a:pt x="606" y="100"/>
                      <a:pt x="606" y="103"/>
                    </a:cubicBezTo>
                    <a:cubicBezTo>
                      <a:pt x="602" y="99"/>
                      <a:pt x="596" y="110"/>
                      <a:pt x="595" y="109"/>
                    </a:cubicBezTo>
                    <a:cubicBezTo>
                      <a:pt x="594" y="108"/>
                      <a:pt x="591" y="106"/>
                      <a:pt x="591" y="112"/>
                    </a:cubicBezTo>
                    <a:cubicBezTo>
                      <a:pt x="589" y="112"/>
                      <a:pt x="586" y="112"/>
                      <a:pt x="584" y="112"/>
                    </a:cubicBezTo>
                    <a:cubicBezTo>
                      <a:pt x="581" y="113"/>
                      <a:pt x="582" y="117"/>
                      <a:pt x="582" y="120"/>
                    </a:cubicBezTo>
                    <a:cubicBezTo>
                      <a:pt x="579" y="118"/>
                      <a:pt x="578" y="118"/>
                      <a:pt x="578" y="122"/>
                    </a:cubicBezTo>
                    <a:cubicBezTo>
                      <a:pt x="574" y="118"/>
                      <a:pt x="573" y="121"/>
                      <a:pt x="569" y="122"/>
                    </a:cubicBezTo>
                    <a:cubicBezTo>
                      <a:pt x="570" y="123"/>
                      <a:pt x="571" y="126"/>
                      <a:pt x="571" y="129"/>
                    </a:cubicBezTo>
                    <a:cubicBezTo>
                      <a:pt x="566" y="125"/>
                      <a:pt x="568" y="130"/>
                      <a:pt x="565" y="135"/>
                    </a:cubicBezTo>
                    <a:cubicBezTo>
                      <a:pt x="563" y="139"/>
                      <a:pt x="558" y="143"/>
                      <a:pt x="557" y="151"/>
                    </a:cubicBezTo>
                    <a:cubicBezTo>
                      <a:pt x="553" y="154"/>
                      <a:pt x="551" y="159"/>
                      <a:pt x="548" y="163"/>
                    </a:cubicBezTo>
                    <a:cubicBezTo>
                      <a:pt x="548" y="166"/>
                      <a:pt x="550" y="163"/>
                      <a:pt x="550" y="163"/>
                    </a:cubicBezTo>
                    <a:cubicBezTo>
                      <a:pt x="552" y="163"/>
                      <a:pt x="551" y="164"/>
                      <a:pt x="552" y="165"/>
                    </a:cubicBezTo>
                    <a:cubicBezTo>
                      <a:pt x="553" y="165"/>
                      <a:pt x="555" y="168"/>
                      <a:pt x="556" y="168"/>
                    </a:cubicBezTo>
                    <a:cubicBezTo>
                      <a:pt x="557" y="169"/>
                      <a:pt x="559" y="164"/>
                      <a:pt x="563" y="168"/>
                    </a:cubicBezTo>
                    <a:cubicBezTo>
                      <a:pt x="564" y="169"/>
                      <a:pt x="565" y="170"/>
                      <a:pt x="567" y="170"/>
                    </a:cubicBezTo>
                    <a:cubicBezTo>
                      <a:pt x="567" y="173"/>
                      <a:pt x="567" y="175"/>
                      <a:pt x="567" y="178"/>
                    </a:cubicBezTo>
                    <a:cubicBezTo>
                      <a:pt x="567" y="180"/>
                      <a:pt x="570" y="179"/>
                      <a:pt x="571" y="181"/>
                    </a:cubicBezTo>
                    <a:cubicBezTo>
                      <a:pt x="572" y="183"/>
                      <a:pt x="575" y="183"/>
                      <a:pt x="574" y="187"/>
                    </a:cubicBezTo>
                    <a:cubicBezTo>
                      <a:pt x="584" y="186"/>
                      <a:pt x="591" y="189"/>
                      <a:pt x="597" y="187"/>
                    </a:cubicBezTo>
                    <a:cubicBezTo>
                      <a:pt x="598" y="194"/>
                      <a:pt x="606" y="192"/>
                      <a:pt x="610" y="196"/>
                    </a:cubicBezTo>
                    <a:cubicBezTo>
                      <a:pt x="611" y="197"/>
                      <a:pt x="611" y="196"/>
                      <a:pt x="612" y="198"/>
                    </a:cubicBezTo>
                    <a:cubicBezTo>
                      <a:pt x="612" y="201"/>
                      <a:pt x="614" y="198"/>
                      <a:pt x="613" y="198"/>
                    </a:cubicBezTo>
                    <a:cubicBezTo>
                      <a:pt x="616" y="198"/>
                      <a:pt x="616" y="201"/>
                      <a:pt x="617" y="202"/>
                    </a:cubicBezTo>
                    <a:cubicBezTo>
                      <a:pt x="620" y="203"/>
                      <a:pt x="624" y="201"/>
                      <a:pt x="623" y="206"/>
                    </a:cubicBezTo>
                    <a:cubicBezTo>
                      <a:pt x="633" y="205"/>
                      <a:pt x="638" y="209"/>
                      <a:pt x="647" y="209"/>
                    </a:cubicBezTo>
                    <a:cubicBezTo>
                      <a:pt x="647" y="215"/>
                      <a:pt x="646" y="221"/>
                      <a:pt x="649" y="224"/>
                    </a:cubicBezTo>
                    <a:cubicBezTo>
                      <a:pt x="649" y="224"/>
                      <a:pt x="651" y="227"/>
                      <a:pt x="651" y="226"/>
                    </a:cubicBezTo>
                    <a:cubicBezTo>
                      <a:pt x="651" y="228"/>
                      <a:pt x="649" y="230"/>
                      <a:pt x="649" y="230"/>
                    </a:cubicBezTo>
                    <a:cubicBezTo>
                      <a:pt x="650" y="232"/>
                      <a:pt x="651" y="230"/>
                      <a:pt x="653" y="232"/>
                    </a:cubicBezTo>
                    <a:cubicBezTo>
                      <a:pt x="653" y="232"/>
                      <a:pt x="649" y="237"/>
                      <a:pt x="654" y="235"/>
                    </a:cubicBezTo>
                    <a:cubicBezTo>
                      <a:pt x="653" y="237"/>
                      <a:pt x="652" y="238"/>
                      <a:pt x="653" y="241"/>
                    </a:cubicBezTo>
                    <a:cubicBezTo>
                      <a:pt x="653" y="243"/>
                      <a:pt x="654" y="242"/>
                      <a:pt x="654" y="241"/>
                    </a:cubicBezTo>
                    <a:cubicBezTo>
                      <a:pt x="657" y="241"/>
                      <a:pt x="655" y="244"/>
                      <a:pt x="656" y="245"/>
                    </a:cubicBezTo>
                    <a:cubicBezTo>
                      <a:pt x="657" y="245"/>
                      <a:pt x="659" y="244"/>
                      <a:pt x="660" y="245"/>
                    </a:cubicBezTo>
                    <a:cubicBezTo>
                      <a:pt x="662" y="247"/>
                      <a:pt x="669" y="247"/>
                      <a:pt x="675" y="245"/>
                    </a:cubicBezTo>
                    <a:cubicBezTo>
                      <a:pt x="677" y="237"/>
                      <a:pt x="677" y="233"/>
                      <a:pt x="675" y="226"/>
                    </a:cubicBezTo>
                    <a:cubicBezTo>
                      <a:pt x="676" y="224"/>
                      <a:pt x="672" y="225"/>
                      <a:pt x="671" y="224"/>
                    </a:cubicBezTo>
                    <a:cubicBezTo>
                      <a:pt x="669" y="221"/>
                      <a:pt x="674" y="215"/>
                      <a:pt x="667" y="217"/>
                    </a:cubicBezTo>
                    <a:cubicBezTo>
                      <a:pt x="669" y="215"/>
                      <a:pt x="672" y="215"/>
                      <a:pt x="671" y="211"/>
                    </a:cubicBezTo>
                    <a:cubicBezTo>
                      <a:pt x="679" y="213"/>
                      <a:pt x="678" y="207"/>
                      <a:pt x="684" y="207"/>
                    </a:cubicBezTo>
                    <a:cubicBezTo>
                      <a:pt x="687" y="208"/>
                      <a:pt x="685" y="203"/>
                      <a:pt x="686" y="202"/>
                    </a:cubicBezTo>
                    <a:cubicBezTo>
                      <a:pt x="686" y="202"/>
                      <a:pt x="691" y="204"/>
                      <a:pt x="692" y="202"/>
                    </a:cubicBezTo>
                    <a:cubicBezTo>
                      <a:pt x="687" y="194"/>
                      <a:pt x="694" y="186"/>
                      <a:pt x="690" y="181"/>
                    </a:cubicBezTo>
                    <a:cubicBezTo>
                      <a:pt x="690" y="179"/>
                      <a:pt x="687" y="181"/>
                      <a:pt x="688" y="181"/>
                    </a:cubicBezTo>
                    <a:cubicBezTo>
                      <a:pt x="685" y="179"/>
                      <a:pt x="688" y="175"/>
                      <a:pt x="682" y="176"/>
                    </a:cubicBezTo>
                    <a:cubicBezTo>
                      <a:pt x="683" y="172"/>
                      <a:pt x="680" y="172"/>
                      <a:pt x="680" y="168"/>
                    </a:cubicBezTo>
                    <a:cubicBezTo>
                      <a:pt x="680" y="164"/>
                      <a:pt x="682" y="162"/>
                      <a:pt x="686" y="163"/>
                    </a:cubicBezTo>
                    <a:cubicBezTo>
                      <a:pt x="683" y="161"/>
                      <a:pt x="688" y="150"/>
                      <a:pt x="680" y="150"/>
                    </a:cubicBezTo>
                    <a:cubicBezTo>
                      <a:pt x="682" y="148"/>
                      <a:pt x="682" y="147"/>
                      <a:pt x="682" y="144"/>
                    </a:cubicBezTo>
                    <a:cubicBezTo>
                      <a:pt x="682" y="144"/>
                      <a:pt x="680" y="143"/>
                      <a:pt x="680" y="142"/>
                    </a:cubicBezTo>
                    <a:cubicBezTo>
                      <a:pt x="681" y="142"/>
                      <a:pt x="683" y="142"/>
                      <a:pt x="682" y="140"/>
                    </a:cubicBezTo>
                    <a:cubicBezTo>
                      <a:pt x="682" y="139"/>
                      <a:pt x="680" y="138"/>
                      <a:pt x="680" y="137"/>
                    </a:cubicBezTo>
                    <a:cubicBezTo>
                      <a:pt x="680" y="134"/>
                      <a:pt x="684" y="130"/>
                      <a:pt x="680" y="129"/>
                    </a:cubicBezTo>
                    <a:cubicBezTo>
                      <a:pt x="681" y="126"/>
                      <a:pt x="696" y="125"/>
                      <a:pt x="694" y="131"/>
                    </a:cubicBezTo>
                    <a:cubicBezTo>
                      <a:pt x="701" y="131"/>
                      <a:pt x="711" y="133"/>
                      <a:pt x="714" y="127"/>
                    </a:cubicBezTo>
                    <a:cubicBezTo>
                      <a:pt x="718" y="132"/>
                      <a:pt x="728" y="132"/>
                      <a:pt x="727" y="142"/>
                    </a:cubicBezTo>
                    <a:cubicBezTo>
                      <a:pt x="732" y="142"/>
                      <a:pt x="737" y="142"/>
                      <a:pt x="742" y="142"/>
                    </a:cubicBezTo>
                    <a:cubicBezTo>
                      <a:pt x="741" y="145"/>
                      <a:pt x="743" y="146"/>
                      <a:pt x="746" y="146"/>
                    </a:cubicBezTo>
                    <a:cubicBezTo>
                      <a:pt x="746" y="150"/>
                      <a:pt x="745" y="153"/>
                      <a:pt x="746" y="157"/>
                    </a:cubicBezTo>
                    <a:cubicBezTo>
                      <a:pt x="746" y="161"/>
                      <a:pt x="751" y="165"/>
                      <a:pt x="748" y="166"/>
                    </a:cubicBezTo>
                    <a:cubicBezTo>
                      <a:pt x="748" y="169"/>
                      <a:pt x="751" y="168"/>
                      <a:pt x="753" y="168"/>
                    </a:cubicBezTo>
                    <a:cubicBezTo>
                      <a:pt x="752" y="174"/>
                      <a:pt x="760" y="171"/>
                      <a:pt x="755" y="176"/>
                    </a:cubicBezTo>
                    <a:cubicBezTo>
                      <a:pt x="763" y="177"/>
                      <a:pt x="765" y="173"/>
                      <a:pt x="772" y="174"/>
                    </a:cubicBezTo>
                    <a:cubicBezTo>
                      <a:pt x="772" y="172"/>
                      <a:pt x="771" y="171"/>
                      <a:pt x="770" y="170"/>
                    </a:cubicBezTo>
                    <a:cubicBezTo>
                      <a:pt x="771" y="166"/>
                      <a:pt x="773" y="166"/>
                      <a:pt x="776" y="168"/>
                    </a:cubicBezTo>
                    <a:cubicBezTo>
                      <a:pt x="773" y="162"/>
                      <a:pt x="780" y="163"/>
                      <a:pt x="781" y="161"/>
                    </a:cubicBezTo>
                    <a:cubicBezTo>
                      <a:pt x="782" y="159"/>
                      <a:pt x="779" y="159"/>
                      <a:pt x="779" y="159"/>
                    </a:cubicBezTo>
                    <a:cubicBezTo>
                      <a:pt x="779" y="157"/>
                      <a:pt x="783" y="156"/>
                      <a:pt x="787" y="155"/>
                    </a:cubicBezTo>
                    <a:cubicBezTo>
                      <a:pt x="783" y="159"/>
                      <a:pt x="786" y="159"/>
                      <a:pt x="790" y="165"/>
                    </a:cubicBezTo>
                    <a:cubicBezTo>
                      <a:pt x="793" y="167"/>
                      <a:pt x="795" y="172"/>
                      <a:pt x="802" y="172"/>
                    </a:cubicBezTo>
                    <a:cubicBezTo>
                      <a:pt x="801" y="174"/>
                      <a:pt x="798" y="173"/>
                      <a:pt x="798" y="176"/>
                    </a:cubicBezTo>
                    <a:cubicBezTo>
                      <a:pt x="799" y="178"/>
                      <a:pt x="802" y="178"/>
                      <a:pt x="802" y="181"/>
                    </a:cubicBezTo>
                    <a:cubicBezTo>
                      <a:pt x="804" y="182"/>
                      <a:pt x="803" y="178"/>
                      <a:pt x="804" y="178"/>
                    </a:cubicBezTo>
                    <a:cubicBezTo>
                      <a:pt x="808" y="176"/>
                      <a:pt x="802" y="185"/>
                      <a:pt x="809" y="183"/>
                    </a:cubicBezTo>
                    <a:cubicBezTo>
                      <a:pt x="806" y="188"/>
                      <a:pt x="810" y="190"/>
                      <a:pt x="805" y="194"/>
                    </a:cubicBezTo>
                    <a:cubicBezTo>
                      <a:pt x="806" y="198"/>
                      <a:pt x="811" y="196"/>
                      <a:pt x="813" y="198"/>
                    </a:cubicBezTo>
                    <a:cubicBezTo>
                      <a:pt x="813" y="199"/>
                      <a:pt x="810" y="201"/>
                      <a:pt x="811" y="202"/>
                    </a:cubicBezTo>
                    <a:cubicBezTo>
                      <a:pt x="812" y="203"/>
                      <a:pt x="815" y="203"/>
                      <a:pt x="817" y="204"/>
                    </a:cubicBezTo>
                    <a:cubicBezTo>
                      <a:pt x="818" y="204"/>
                      <a:pt x="819" y="207"/>
                      <a:pt x="820" y="207"/>
                    </a:cubicBezTo>
                    <a:cubicBezTo>
                      <a:pt x="823" y="209"/>
                      <a:pt x="827" y="210"/>
                      <a:pt x="830" y="213"/>
                    </a:cubicBezTo>
                    <a:cubicBezTo>
                      <a:pt x="832" y="214"/>
                      <a:pt x="834" y="206"/>
                      <a:pt x="835" y="211"/>
                    </a:cubicBezTo>
                    <a:cubicBezTo>
                      <a:pt x="835" y="216"/>
                      <a:pt x="831" y="216"/>
                      <a:pt x="826" y="217"/>
                    </a:cubicBezTo>
                    <a:cubicBezTo>
                      <a:pt x="829" y="220"/>
                      <a:pt x="835" y="222"/>
                      <a:pt x="841" y="222"/>
                    </a:cubicBezTo>
                    <a:cubicBezTo>
                      <a:pt x="840" y="225"/>
                      <a:pt x="842" y="226"/>
                      <a:pt x="845" y="226"/>
                    </a:cubicBezTo>
                    <a:cubicBezTo>
                      <a:pt x="844" y="230"/>
                      <a:pt x="845" y="232"/>
                      <a:pt x="848" y="232"/>
                    </a:cubicBezTo>
                    <a:cubicBezTo>
                      <a:pt x="847" y="234"/>
                      <a:pt x="846" y="237"/>
                      <a:pt x="846" y="241"/>
                    </a:cubicBezTo>
                    <a:cubicBezTo>
                      <a:pt x="843" y="242"/>
                      <a:pt x="839" y="242"/>
                      <a:pt x="835" y="245"/>
                    </a:cubicBezTo>
                    <a:cubicBezTo>
                      <a:pt x="834" y="245"/>
                      <a:pt x="835" y="246"/>
                      <a:pt x="833" y="247"/>
                    </a:cubicBezTo>
                    <a:cubicBezTo>
                      <a:pt x="831" y="247"/>
                      <a:pt x="830" y="247"/>
                      <a:pt x="830" y="248"/>
                    </a:cubicBezTo>
                    <a:cubicBezTo>
                      <a:pt x="829" y="252"/>
                      <a:pt x="825" y="249"/>
                      <a:pt x="826" y="248"/>
                    </a:cubicBezTo>
                    <a:cubicBezTo>
                      <a:pt x="825" y="249"/>
                      <a:pt x="823" y="251"/>
                      <a:pt x="822" y="252"/>
                    </a:cubicBezTo>
                    <a:cubicBezTo>
                      <a:pt x="822" y="253"/>
                      <a:pt x="821" y="257"/>
                      <a:pt x="820" y="258"/>
                    </a:cubicBezTo>
                    <a:cubicBezTo>
                      <a:pt x="819" y="259"/>
                      <a:pt x="812" y="257"/>
                      <a:pt x="817" y="260"/>
                    </a:cubicBezTo>
                    <a:cubicBezTo>
                      <a:pt x="814" y="263"/>
                      <a:pt x="808" y="261"/>
                      <a:pt x="805" y="261"/>
                    </a:cubicBezTo>
                    <a:cubicBezTo>
                      <a:pt x="801" y="262"/>
                      <a:pt x="798" y="262"/>
                      <a:pt x="794" y="261"/>
                    </a:cubicBezTo>
                    <a:cubicBezTo>
                      <a:pt x="791" y="261"/>
                      <a:pt x="791" y="260"/>
                      <a:pt x="789" y="260"/>
                    </a:cubicBezTo>
                    <a:cubicBezTo>
                      <a:pt x="780" y="258"/>
                      <a:pt x="772" y="260"/>
                      <a:pt x="764" y="261"/>
                    </a:cubicBezTo>
                    <a:cubicBezTo>
                      <a:pt x="758" y="264"/>
                      <a:pt x="756" y="271"/>
                      <a:pt x="748" y="273"/>
                    </a:cubicBezTo>
                    <a:cubicBezTo>
                      <a:pt x="752" y="277"/>
                      <a:pt x="744" y="277"/>
                      <a:pt x="742" y="280"/>
                    </a:cubicBezTo>
                    <a:cubicBezTo>
                      <a:pt x="743" y="282"/>
                      <a:pt x="744" y="283"/>
                      <a:pt x="744" y="286"/>
                    </a:cubicBezTo>
                    <a:cubicBezTo>
                      <a:pt x="747" y="284"/>
                      <a:pt x="747" y="280"/>
                      <a:pt x="749" y="278"/>
                    </a:cubicBezTo>
                    <a:cubicBezTo>
                      <a:pt x="751" y="277"/>
                      <a:pt x="757" y="278"/>
                      <a:pt x="757" y="274"/>
                    </a:cubicBezTo>
                    <a:cubicBezTo>
                      <a:pt x="757" y="268"/>
                      <a:pt x="760" y="279"/>
                      <a:pt x="761" y="271"/>
                    </a:cubicBezTo>
                    <a:cubicBezTo>
                      <a:pt x="763" y="269"/>
                      <a:pt x="764" y="273"/>
                      <a:pt x="764" y="273"/>
                    </a:cubicBezTo>
                    <a:cubicBezTo>
                      <a:pt x="766" y="272"/>
                      <a:pt x="765" y="269"/>
                      <a:pt x="766" y="269"/>
                    </a:cubicBezTo>
                    <a:cubicBezTo>
                      <a:pt x="770" y="268"/>
                      <a:pt x="773" y="269"/>
                      <a:pt x="779" y="269"/>
                    </a:cubicBezTo>
                    <a:cubicBezTo>
                      <a:pt x="780" y="271"/>
                      <a:pt x="781" y="270"/>
                      <a:pt x="781" y="269"/>
                    </a:cubicBezTo>
                    <a:cubicBezTo>
                      <a:pt x="784" y="268"/>
                      <a:pt x="784" y="279"/>
                      <a:pt x="779" y="276"/>
                    </a:cubicBezTo>
                    <a:cubicBezTo>
                      <a:pt x="784" y="281"/>
                      <a:pt x="776" y="282"/>
                      <a:pt x="777" y="289"/>
                    </a:cubicBezTo>
                    <a:cubicBezTo>
                      <a:pt x="778" y="291"/>
                      <a:pt x="779" y="292"/>
                      <a:pt x="779" y="295"/>
                    </a:cubicBezTo>
                    <a:cubicBezTo>
                      <a:pt x="781" y="294"/>
                      <a:pt x="783" y="293"/>
                      <a:pt x="783" y="295"/>
                    </a:cubicBezTo>
                    <a:cubicBezTo>
                      <a:pt x="783" y="297"/>
                      <a:pt x="785" y="296"/>
                      <a:pt x="787" y="297"/>
                    </a:cubicBezTo>
                    <a:cubicBezTo>
                      <a:pt x="788" y="297"/>
                      <a:pt x="790" y="300"/>
                      <a:pt x="790" y="301"/>
                    </a:cubicBezTo>
                    <a:cubicBezTo>
                      <a:pt x="791" y="301"/>
                      <a:pt x="793" y="300"/>
                      <a:pt x="794" y="301"/>
                    </a:cubicBezTo>
                    <a:cubicBezTo>
                      <a:pt x="795" y="301"/>
                      <a:pt x="796" y="302"/>
                      <a:pt x="796" y="302"/>
                    </a:cubicBezTo>
                    <a:cubicBezTo>
                      <a:pt x="799" y="303"/>
                      <a:pt x="801" y="298"/>
                      <a:pt x="804" y="302"/>
                    </a:cubicBezTo>
                    <a:cubicBezTo>
                      <a:pt x="806" y="303"/>
                      <a:pt x="804" y="299"/>
                      <a:pt x="805" y="299"/>
                    </a:cubicBezTo>
                    <a:cubicBezTo>
                      <a:pt x="806" y="298"/>
                      <a:pt x="809" y="299"/>
                      <a:pt x="809" y="299"/>
                    </a:cubicBezTo>
                    <a:cubicBezTo>
                      <a:pt x="810" y="297"/>
                      <a:pt x="808" y="295"/>
                      <a:pt x="809" y="293"/>
                    </a:cubicBezTo>
                    <a:cubicBezTo>
                      <a:pt x="812" y="292"/>
                      <a:pt x="813" y="295"/>
                      <a:pt x="813" y="297"/>
                    </a:cubicBezTo>
                    <a:cubicBezTo>
                      <a:pt x="814" y="300"/>
                      <a:pt x="819" y="298"/>
                      <a:pt x="817" y="304"/>
                    </a:cubicBezTo>
                    <a:cubicBezTo>
                      <a:pt x="814" y="305"/>
                      <a:pt x="813" y="302"/>
                      <a:pt x="811" y="302"/>
                    </a:cubicBezTo>
                    <a:cubicBezTo>
                      <a:pt x="808" y="303"/>
                      <a:pt x="808" y="307"/>
                      <a:pt x="805" y="308"/>
                    </a:cubicBezTo>
                    <a:cubicBezTo>
                      <a:pt x="804" y="309"/>
                      <a:pt x="801" y="308"/>
                      <a:pt x="800" y="308"/>
                    </a:cubicBezTo>
                    <a:cubicBezTo>
                      <a:pt x="796" y="309"/>
                      <a:pt x="797" y="313"/>
                      <a:pt x="790" y="312"/>
                    </a:cubicBezTo>
                    <a:cubicBezTo>
                      <a:pt x="787" y="311"/>
                      <a:pt x="788" y="316"/>
                      <a:pt x="787" y="317"/>
                    </a:cubicBezTo>
                    <a:cubicBezTo>
                      <a:pt x="786" y="318"/>
                      <a:pt x="784" y="316"/>
                      <a:pt x="785" y="315"/>
                    </a:cubicBezTo>
                    <a:cubicBezTo>
                      <a:pt x="781" y="318"/>
                      <a:pt x="782" y="322"/>
                      <a:pt x="776" y="321"/>
                    </a:cubicBezTo>
                    <a:cubicBezTo>
                      <a:pt x="779" y="317"/>
                      <a:pt x="775" y="319"/>
                      <a:pt x="776" y="314"/>
                    </a:cubicBezTo>
                    <a:cubicBezTo>
                      <a:pt x="779" y="312"/>
                      <a:pt x="781" y="308"/>
                      <a:pt x="785" y="312"/>
                    </a:cubicBezTo>
                    <a:cubicBezTo>
                      <a:pt x="786" y="306"/>
                      <a:pt x="782" y="306"/>
                      <a:pt x="779" y="304"/>
                    </a:cubicBezTo>
                    <a:cubicBezTo>
                      <a:pt x="775" y="303"/>
                      <a:pt x="772" y="310"/>
                      <a:pt x="768" y="310"/>
                    </a:cubicBezTo>
                    <a:cubicBezTo>
                      <a:pt x="768" y="310"/>
                      <a:pt x="763" y="311"/>
                      <a:pt x="762" y="312"/>
                    </a:cubicBezTo>
                    <a:cubicBezTo>
                      <a:pt x="761" y="313"/>
                      <a:pt x="761" y="313"/>
                      <a:pt x="761" y="315"/>
                    </a:cubicBezTo>
                    <a:cubicBezTo>
                      <a:pt x="750" y="314"/>
                      <a:pt x="751" y="321"/>
                      <a:pt x="742" y="317"/>
                    </a:cubicBezTo>
                    <a:cubicBezTo>
                      <a:pt x="745" y="320"/>
                      <a:pt x="747" y="321"/>
                      <a:pt x="738" y="321"/>
                    </a:cubicBezTo>
                    <a:cubicBezTo>
                      <a:pt x="734" y="324"/>
                      <a:pt x="733" y="334"/>
                      <a:pt x="738" y="336"/>
                    </a:cubicBezTo>
                    <a:cubicBezTo>
                      <a:pt x="738" y="340"/>
                      <a:pt x="733" y="338"/>
                      <a:pt x="735" y="343"/>
                    </a:cubicBezTo>
                    <a:cubicBezTo>
                      <a:pt x="733" y="344"/>
                      <a:pt x="731" y="343"/>
                      <a:pt x="729" y="343"/>
                    </a:cubicBezTo>
                    <a:cubicBezTo>
                      <a:pt x="727" y="344"/>
                      <a:pt x="727" y="346"/>
                      <a:pt x="725" y="347"/>
                    </a:cubicBezTo>
                    <a:cubicBezTo>
                      <a:pt x="722" y="349"/>
                      <a:pt x="717" y="348"/>
                      <a:pt x="714" y="351"/>
                    </a:cubicBezTo>
                    <a:cubicBezTo>
                      <a:pt x="713" y="352"/>
                      <a:pt x="711" y="353"/>
                      <a:pt x="710" y="355"/>
                    </a:cubicBezTo>
                    <a:cubicBezTo>
                      <a:pt x="708" y="357"/>
                      <a:pt x="708" y="361"/>
                      <a:pt x="705" y="364"/>
                    </a:cubicBezTo>
                    <a:cubicBezTo>
                      <a:pt x="703" y="366"/>
                      <a:pt x="699" y="366"/>
                      <a:pt x="701" y="373"/>
                    </a:cubicBezTo>
                    <a:cubicBezTo>
                      <a:pt x="697" y="373"/>
                      <a:pt x="697" y="368"/>
                      <a:pt x="694" y="368"/>
                    </a:cubicBezTo>
                    <a:cubicBezTo>
                      <a:pt x="692" y="368"/>
                      <a:pt x="692" y="371"/>
                      <a:pt x="690" y="371"/>
                    </a:cubicBezTo>
                    <a:cubicBezTo>
                      <a:pt x="697" y="379"/>
                      <a:pt x="696" y="385"/>
                      <a:pt x="697" y="396"/>
                    </a:cubicBezTo>
                    <a:cubicBezTo>
                      <a:pt x="693" y="394"/>
                      <a:pt x="695" y="398"/>
                      <a:pt x="694" y="399"/>
                    </a:cubicBezTo>
                    <a:cubicBezTo>
                      <a:pt x="693" y="400"/>
                      <a:pt x="690" y="399"/>
                      <a:pt x="690" y="399"/>
                    </a:cubicBezTo>
                    <a:cubicBezTo>
                      <a:pt x="688" y="401"/>
                      <a:pt x="688" y="402"/>
                      <a:pt x="686" y="403"/>
                    </a:cubicBezTo>
                    <a:cubicBezTo>
                      <a:pt x="684" y="405"/>
                      <a:pt x="682" y="408"/>
                      <a:pt x="680" y="409"/>
                    </a:cubicBezTo>
                    <a:cubicBezTo>
                      <a:pt x="678" y="410"/>
                      <a:pt x="675" y="408"/>
                      <a:pt x="673" y="411"/>
                    </a:cubicBezTo>
                    <a:cubicBezTo>
                      <a:pt x="669" y="412"/>
                      <a:pt x="667" y="416"/>
                      <a:pt x="666" y="420"/>
                    </a:cubicBezTo>
                    <a:cubicBezTo>
                      <a:pt x="661" y="420"/>
                      <a:pt x="662" y="426"/>
                      <a:pt x="656" y="425"/>
                    </a:cubicBezTo>
                    <a:cubicBezTo>
                      <a:pt x="658" y="432"/>
                      <a:pt x="652" y="446"/>
                      <a:pt x="660" y="446"/>
                    </a:cubicBezTo>
                    <a:cubicBezTo>
                      <a:pt x="656" y="453"/>
                      <a:pt x="663" y="453"/>
                      <a:pt x="662" y="463"/>
                    </a:cubicBezTo>
                    <a:cubicBezTo>
                      <a:pt x="662" y="465"/>
                      <a:pt x="664" y="464"/>
                      <a:pt x="666" y="465"/>
                    </a:cubicBezTo>
                    <a:cubicBezTo>
                      <a:pt x="663" y="470"/>
                      <a:pt x="666" y="470"/>
                      <a:pt x="666" y="478"/>
                    </a:cubicBezTo>
                    <a:cubicBezTo>
                      <a:pt x="662" y="478"/>
                      <a:pt x="659" y="479"/>
                      <a:pt x="658" y="481"/>
                    </a:cubicBezTo>
                    <a:cubicBezTo>
                      <a:pt x="655" y="481"/>
                      <a:pt x="657" y="478"/>
                      <a:pt x="656" y="476"/>
                    </a:cubicBezTo>
                    <a:cubicBezTo>
                      <a:pt x="655" y="474"/>
                      <a:pt x="652" y="475"/>
                      <a:pt x="651" y="474"/>
                    </a:cubicBezTo>
                    <a:cubicBezTo>
                      <a:pt x="650" y="473"/>
                      <a:pt x="651" y="469"/>
                      <a:pt x="647" y="470"/>
                    </a:cubicBezTo>
                    <a:cubicBezTo>
                      <a:pt x="648" y="466"/>
                      <a:pt x="650" y="462"/>
                      <a:pt x="643" y="461"/>
                    </a:cubicBezTo>
                    <a:cubicBezTo>
                      <a:pt x="646" y="452"/>
                      <a:pt x="642" y="453"/>
                      <a:pt x="641" y="444"/>
                    </a:cubicBezTo>
                    <a:cubicBezTo>
                      <a:pt x="640" y="444"/>
                      <a:pt x="639" y="446"/>
                      <a:pt x="638" y="446"/>
                    </a:cubicBezTo>
                    <a:cubicBezTo>
                      <a:pt x="638" y="445"/>
                      <a:pt x="638" y="443"/>
                      <a:pt x="638" y="442"/>
                    </a:cubicBezTo>
                    <a:cubicBezTo>
                      <a:pt x="635" y="443"/>
                      <a:pt x="625" y="445"/>
                      <a:pt x="623" y="442"/>
                    </a:cubicBezTo>
                    <a:cubicBezTo>
                      <a:pt x="621" y="441"/>
                      <a:pt x="621" y="439"/>
                      <a:pt x="619" y="439"/>
                    </a:cubicBezTo>
                    <a:cubicBezTo>
                      <a:pt x="618" y="438"/>
                      <a:pt x="615" y="441"/>
                      <a:pt x="612" y="440"/>
                    </a:cubicBezTo>
                    <a:cubicBezTo>
                      <a:pt x="612" y="440"/>
                      <a:pt x="619" y="434"/>
                      <a:pt x="612" y="437"/>
                    </a:cubicBezTo>
                    <a:cubicBezTo>
                      <a:pt x="611" y="437"/>
                      <a:pt x="612" y="438"/>
                      <a:pt x="610" y="439"/>
                    </a:cubicBezTo>
                    <a:cubicBezTo>
                      <a:pt x="605" y="439"/>
                      <a:pt x="597" y="439"/>
                      <a:pt x="593" y="437"/>
                    </a:cubicBezTo>
                    <a:cubicBezTo>
                      <a:pt x="589" y="436"/>
                      <a:pt x="592" y="443"/>
                      <a:pt x="591" y="446"/>
                    </a:cubicBezTo>
                    <a:cubicBezTo>
                      <a:pt x="581" y="444"/>
                      <a:pt x="569" y="444"/>
                      <a:pt x="557" y="442"/>
                    </a:cubicBezTo>
                    <a:cubicBezTo>
                      <a:pt x="556" y="443"/>
                      <a:pt x="556" y="444"/>
                      <a:pt x="554" y="444"/>
                    </a:cubicBezTo>
                    <a:cubicBezTo>
                      <a:pt x="552" y="445"/>
                      <a:pt x="552" y="448"/>
                      <a:pt x="550" y="448"/>
                    </a:cubicBezTo>
                    <a:cubicBezTo>
                      <a:pt x="548" y="448"/>
                      <a:pt x="549" y="450"/>
                      <a:pt x="548" y="452"/>
                    </a:cubicBezTo>
                    <a:cubicBezTo>
                      <a:pt x="546" y="452"/>
                      <a:pt x="543" y="451"/>
                      <a:pt x="541" y="452"/>
                    </a:cubicBezTo>
                    <a:cubicBezTo>
                      <a:pt x="539" y="452"/>
                      <a:pt x="539" y="456"/>
                      <a:pt x="535" y="455"/>
                    </a:cubicBezTo>
                    <a:cubicBezTo>
                      <a:pt x="536" y="459"/>
                      <a:pt x="533" y="468"/>
                      <a:pt x="537" y="468"/>
                    </a:cubicBezTo>
                    <a:cubicBezTo>
                      <a:pt x="535" y="471"/>
                      <a:pt x="534" y="474"/>
                      <a:pt x="531" y="476"/>
                    </a:cubicBezTo>
                    <a:cubicBezTo>
                      <a:pt x="532" y="481"/>
                      <a:pt x="531" y="486"/>
                      <a:pt x="531" y="491"/>
                    </a:cubicBezTo>
                    <a:cubicBezTo>
                      <a:pt x="532" y="493"/>
                      <a:pt x="533" y="494"/>
                      <a:pt x="533" y="496"/>
                    </a:cubicBezTo>
                    <a:cubicBezTo>
                      <a:pt x="533" y="501"/>
                      <a:pt x="535" y="506"/>
                      <a:pt x="531" y="509"/>
                    </a:cubicBezTo>
                    <a:cubicBezTo>
                      <a:pt x="531" y="512"/>
                      <a:pt x="536" y="510"/>
                      <a:pt x="537" y="511"/>
                    </a:cubicBezTo>
                    <a:cubicBezTo>
                      <a:pt x="537" y="512"/>
                      <a:pt x="535" y="514"/>
                      <a:pt x="535" y="515"/>
                    </a:cubicBezTo>
                    <a:cubicBezTo>
                      <a:pt x="535" y="514"/>
                      <a:pt x="537" y="517"/>
                      <a:pt x="537" y="517"/>
                    </a:cubicBezTo>
                    <a:cubicBezTo>
                      <a:pt x="538" y="519"/>
                      <a:pt x="540" y="517"/>
                      <a:pt x="541" y="519"/>
                    </a:cubicBezTo>
                    <a:cubicBezTo>
                      <a:pt x="541" y="519"/>
                      <a:pt x="540" y="522"/>
                      <a:pt x="541" y="522"/>
                    </a:cubicBezTo>
                    <a:cubicBezTo>
                      <a:pt x="541" y="523"/>
                      <a:pt x="542" y="522"/>
                      <a:pt x="543" y="522"/>
                    </a:cubicBezTo>
                    <a:cubicBezTo>
                      <a:pt x="543" y="523"/>
                      <a:pt x="542" y="526"/>
                      <a:pt x="543" y="526"/>
                    </a:cubicBezTo>
                    <a:cubicBezTo>
                      <a:pt x="544" y="527"/>
                      <a:pt x="548" y="530"/>
                      <a:pt x="548" y="534"/>
                    </a:cubicBezTo>
                    <a:cubicBezTo>
                      <a:pt x="563" y="535"/>
                      <a:pt x="571" y="531"/>
                      <a:pt x="578" y="534"/>
                    </a:cubicBezTo>
                    <a:cubicBezTo>
                      <a:pt x="580" y="533"/>
                      <a:pt x="580" y="531"/>
                      <a:pt x="582" y="530"/>
                    </a:cubicBezTo>
                    <a:cubicBezTo>
                      <a:pt x="583" y="528"/>
                      <a:pt x="586" y="525"/>
                      <a:pt x="587" y="521"/>
                    </a:cubicBezTo>
                    <a:cubicBezTo>
                      <a:pt x="588" y="519"/>
                      <a:pt x="590" y="517"/>
                      <a:pt x="587" y="517"/>
                    </a:cubicBezTo>
                    <a:cubicBezTo>
                      <a:pt x="592" y="511"/>
                      <a:pt x="605" y="507"/>
                      <a:pt x="615" y="511"/>
                    </a:cubicBezTo>
                    <a:cubicBezTo>
                      <a:pt x="611" y="516"/>
                      <a:pt x="610" y="523"/>
                      <a:pt x="606" y="528"/>
                    </a:cubicBezTo>
                    <a:cubicBezTo>
                      <a:pt x="604" y="533"/>
                      <a:pt x="609" y="533"/>
                      <a:pt x="608" y="537"/>
                    </a:cubicBezTo>
                    <a:cubicBezTo>
                      <a:pt x="604" y="538"/>
                      <a:pt x="602" y="542"/>
                      <a:pt x="600" y="547"/>
                    </a:cubicBezTo>
                    <a:cubicBezTo>
                      <a:pt x="600" y="548"/>
                      <a:pt x="600" y="549"/>
                      <a:pt x="598" y="548"/>
                    </a:cubicBezTo>
                    <a:cubicBezTo>
                      <a:pt x="598" y="553"/>
                      <a:pt x="607" y="547"/>
                      <a:pt x="604" y="554"/>
                    </a:cubicBezTo>
                    <a:cubicBezTo>
                      <a:pt x="608" y="554"/>
                      <a:pt x="610" y="551"/>
                      <a:pt x="615" y="552"/>
                    </a:cubicBezTo>
                    <a:cubicBezTo>
                      <a:pt x="614" y="556"/>
                      <a:pt x="619" y="555"/>
                      <a:pt x="619" y="558"/>
                    </a:cubicBezTo>
                    <a:cubicBezTo>
                      <a:pt x="629" y="554"/>
                      <a:pt x="630" y="561"/>
                      <a:pt x="641" y="560"/>
                    </a:cubicBezTo>
                    <a:cubicBezTo>
                      <a:pt x="637" y="564"/>
                      <a:pt x="644" y="570"/>
                      <a:pt x="638" y="573"/>
                    </a:cubicBezTo>
                    <a:cubicBezTo>
                      <a:pt x="641" y="577"/>
                      <a:pt x="639" y="588"/>
                      <a:pt x="638" y="593"/>
                    </a:cubicBezTo>
                    <a:cubicBezTo>
                      <a:pt x="638" y="596"/>
                      <a:pt x="641" y="597"/>
                      <a:pt x="645" y="597"/>
                    </a:cubicBezTo>
                    <a:cubicBezTo>
                      <a:pt x="644" y="601"/>
                      <a:pt x="649" y="600"/>
                      <a:pt x="649" y="603"/>
                    </a:cubicBezTo>
                    <a:cubicBezTo>
                      <a:pt x="649" y="605"/>
                      <a:pt x="655" y="603"/>
                      <a:pt x="654" y="606"/>
                    </a:cubicBezTo>
                    <a:cubicBezTo>
                      <a:pt x="661" y="601"/>
                      <a:pt x="672" y="607"/>
                      <a:pt x="677" y="604"/>
                    </a:cubicBezTo>
                    <a:cubicBezTo>
                      <a:pt x="677" y="606"/>
                      <a:pt x="677" y="607"/>
                      <a:pt x="677" y="608"/>
                    </a:cubicBezTo>
                    <a:cubicBezTo>
                      <a:pt x="680" y="608"/>
                      <a:pt x="686" y="604"/>
                      <a:pt x="686" y="610"/>
                    </a:cubicBezTo>
                    <a:cubicBezTo>
                      <a:pt x="688" y="609"/>
                      <a:pt x="689" y="608"/>
                      <a:pt x="692" y="608"/>
                    </a:cubicBezTo>
                    <a:cubicBezTo>
                      <a:pt x="693" y="607"/>
                      <a:pt x="694" y="606"/>
                      <a:pt x="695" y="604"/>
                    </a:cubicBezTo>
                    <a:cubicBezTo>
                      <a:pt x="696" y="603"/>
                      <a:pt x="697" y="605"/>
                      <a:pt x="697" y="603"/>
                    </a:cubicBezTo>
                    <a:cubicBezTo>
                      <a:pt x="697" y="600"/>
                      <a:pt x="700" y="604"/>
                      <a:pt x="701" y="601"/>
                    </a:cubicBezTo>
                    <a:cubicBezTo>
                      <a:pt x="701" y="600"/>
                      <a:pt x="701" y="597"/>
                      <a:pt x="701" y="597"/>
                    </a:cubicBezTo>
                    <a:cubicBezTo>
                      <a:pt x="702" y="596"/>
                      <a:pt x="703" y="599"/>
                      <a:pt x="703" y="599"/>
                    </a:cubicBezTo>
                    <a:cubicBezTo>
                      <a:pt x="704" y="598"/>
                      <a:pt x="705" y="596"/>
                      <a:pt x="707" y="595"/>
                    </a:cubicBezTo>
                    <a:cubicBezTo>
                      <a:pt x="708" y="594"/>
                      <a:pt x="711" y="592"/>
                      <a:pt x="714" y="589"/>
                    </a:cubicBezTo>
                    <a:cubicBezTo>
                      <a:pt x="715" y="589"/>
                      <a:pt x="716" y="588"/>
                      <a:pt x="716" y="586"/>
                    </a:cubicBezTo>
                    <a:cubicBezTo>
                      <a:pt x="718" y="588"/>
                      <a:pt x="737" y="589"/>
                      <a:pt x="727" y="591"/>
                    </a:cubicBezTo>
                    <a:cubicBezTo>
                      <a:pt x="728" y="594"/>
                      <a:pt x="732" y="593"/>
                      <a:pt x="735" y="593"/>
                    </a:cubicBezTo>
                    <a:cubicBezTo>
                      <a:pt x="736" y="593"/>
                      <a:pt x="736" y="591"/>
                      <a:pt x="736" y="589"/>
                    </a:cubicBezTo>
                    <a:cubicBezTo>
                      <a:pt x="741" y="589"/>
                      <a:pt x="746" y="589"/>
                      <a:pt x="751" y="589"/>
                    </a:cubicBezTo>
                    <a:cubicBezTo>
                      <a:pt x="749" y="595"/>
                      <a:pt x="759" y="593"/>
                      <a:pt x="764" y="595"/>
                    </a:cubicBezTo>
                    <a:cubicBezTo>
                      <a:pt x="765" y="595"/>
                      <a:pt x="764" y="597"/>
                      <a:pt x="766" y="597"/>
                    </a:cubicBezTo>
                    <a:cubicBezTo>
                      <a:pt x="768" y="597"/>
                      <a:pt x="768" y="599"/>
                      <a:pt x="770" y="599"/>
                    </a:cubicBezTo>
                    <a:cubicBezTo>
                      <a:pt x="774" y="599"/>
                      <a:pt x="775" y="597"/>
                      <a:pt x="777" y="597"/>
                    </a:cubicBezTo>
                    <a:cubicBezTo>
                      <a:pt x="787" y="596"/>
                      <a:pt x="796" y="598"/>
                      <a:pt x="805" y="599"/>
                    </a:cubicBezTo>
                    <a:cubicBezTo>
                      <a:pt x="805" y="602"/>
                      <a:pt x="807" y="606"/>
                      <a:pt x="807" y="603"/>
                    </a:cubicBezTo>
                    <a:cubicBezTo>
                      <a:pt x="809" y="603"/>
                      <a:pt x="808" y="604"/>
                      <a:pt x="807" y="604"/>
                    </a:cubicBezTo>
                    <a:cubicBezTo>
                      <a:pt x="807" y="609"/>
                      <a:pt x="812" y="605"/>
                      <a:pt x="815" y="608"/>
                    </a:cubicBezTo>
                    <a:cubicBezTo>
                      <a:pt x="815" y="609"/>
                      <a:pt x="814" y="612"/>
                      <a:pt x="815" y="612"/>
                    </a:cubicBezTo>
                    <a:cubicBezTo>
                      <a:pt x="817" y="613"/>
                      <a:pt x="820" y="611"/>
                      <a:pt x="822" y="612"/>
                    </a:cubicBezTo>
                    <a:cubicBezTo>
                      <a:pt x="821" y="616"/>
                      <a:pt x="823" y="617"/>
                      <a:pt x="826" y="619"/>
                    </a:cubicBezTo>
                    <a:cubicBezTo>
                      <a:pt x="829" y="622"/>
                      <a:pt x="832" y="624"/>
                      <a:pt x="833" y="629"/>
                    </a:cubicBezTo>
                    <a:cubicBezTo>
                      <a:pt x="845" y="628"/>
                      <a:pt x="850" y="634"/>
                      <a:pt x="859" y="630"/>
                    </a:cubicBezTo>
                    <a:cubicBezTo>
                      <a:pt x="857" y="638"/>
                      <a:pt x="870" y="630"/>
                      <a:pt x="867" y="638"/>
                    </a:cubicBezTo>
                    <a:cubicBezTo>
                      <a:pt x="873" y="635"/>
                      <a:pt x="873" y="643"/>
                      <a:pt x="878" y="644"/>
                    </a:cubicBezTo>
                    <a:cubicBezTo>
                      <a:pt x="880" y="644"/>
                      <a:pt x="880" y="649"/>
                      <a:pt x="884" y="647"/>
                    </a:cubicBezTo>
                    <a:cubicBezTo>
                      <a:pt x="878" y="652"/>
                      <a:pt x="886" y="651"/>
                      <a:pt x="885" y="657"/>
                    </a:cubicBezTo>
                    <a:cubicBezTo>
                      <a:pt x="885" y="660"/>
                      <a:pt x="889" y="659"/>
                      <a:pt x="891" y="660"/>
                    </a:cubicBezTo>
                    <a:cubicBezTo>
                      <a:pt x="892" y="661"/>
                      <a:pt x="891" y="666"/>
                      <a:pt x="895" y="664"/>
                    </a:cubicBezTo>
                    <a:cubicBezTo>
                      <a:pt x="888" y="671"/>
                      <a:pt x="904" y="673"/>
                      <a:pt x="899" y="679"/>
                    </a:cubicBezTo>
                    <a:cubicBezTo>
                      <a:pt x="902" y="678"/>
                      <a:pt x="904" y="679"/>
                      <a:pt x="904" y="683"/>
                    </a:cubicBezTo>
                    <a:cubicBezTo>
                      <a:pt x="914" y="681"/>
                      <a:pt x="926" y="684"/>
                      <a:pt x="930" y="692"/>
                    </a:cubicBezTo>
                    <a:cubicBezTo>
                      <a:pt x="939" y="692"/>
                      <a:pt x="944" y="695"/>
                      <a:pt x="954" y="694"/>
                    </a:cubicBezTo>
                    <a:cubicBezTo>
                      <a:pt x="955" y="695"/>
                      <a:pt x="951" y="696"/>
                      <a:pt x="951" y="696"/>
                    </a:cubicBezTo>
                    <a:cubicBezTo>
                      <a:pt x="953" y="699"/>
                      <a:pt x="965" y="697"/>
                      <a:pt x="971" y="698"/>
                    </a:cubicBezTo>
                    <a:cubicBezTo>
                      <a:pt x="971" y="699"/>
                      <a:pt x="974" y="699"/>
                      <a:pt x="975" y="699"/>
                    </a:cubicBezTo>
                    <a:cubicBezTo>
                      <a:pt x="975" y="703"/>
                      <a:pt x="979" y="702"/>
                      <a:pt x="981" y="703"/>
                    </a:cubicBezTo>
                    <a:cubicBezTo>
                      <a:pt x="981" y="704"/>
                      <a:pt x="980" y="706"/>
                      <a:pt x="981" y="707"/>
                    </a:cubicBezTo>
                    <a:cubicBezTo>
                      <a:pt x="981" y="708"/>
                      <a:pt x="984" y="706"/>
                      <a:pt x="984" y="707"/>
                    </a:cubicBezTo>
                    <a:cubicBezTo>
                      <a:pt x="986" y="708"/>
                      <a:pt x="984" y="712"/>
                      <a:pt x="988" y="711"/>
                    </a:cubicBezTo>
                    <a:cubicBezTo>
                      <a:pt x="988" y="730"/>
                      <a:pt x="988" y="749"/>
                      <a:pt x="988" y="768"/>
                    </a:cubicBezTo>
                    <a:cubicBezTo>
                      <a:pt x="980" y="766"/>
                      <a:pt x="988" y="779"/>
                      <a:pt x="981" y="776"/>
                    </a:cubicBezTo>
                    <a:cubicBezTo>
                      <a:pt x="980" y="782"/>
                      <a:pt x="979" y="788"/>
                      <a:pt x="979" y="795"/>
                    </a:cubicBezTo>
                    <a:cubicBezTo>
                      <a:pt x="979" y="798"/>
                      <a:pt x="982" y="805"/>
                      <a:pt x="981" y="813"/>
                    </a:cubicBezTo>
                    <a:cubicBezTo>
                      <a:pt x="981" y="813"/>
                      <a:pt x="979" y="814"/>
                      <a:pt x="979" y="815"/>
                    </a:cubicBezTo>
                    <a:cubicBezTo>
                      <a:pt x="978" y="816"/>
                      <a:pt x="979" y="818"/>
                      <a:pt x="979" y="819"/>
                    </a:cubicBezTo>
                    <a:cubicBezTo>
                      <a:pt x="978" y="820"/>
                      <a:pt x="973" y="821"/>
                      <a:pt x="975" y="828"/>
                    </a:cubicBezTo>
                    <a:cubicBezTo>
                      <a:pt x="971" y="829"/>
                      <a:pt x="969" y="832"/>
                      <a:pt x="966" y="834"/>
                    </a:cubicBezTo>
                    <a:cubicBezTo>
                      <a:pt x="965" y="835"/>
                      <a:pt x="967" y="838"/>
                      <a:pt x="966" y="839"/>
                    </a:cubicBezTo>
                    <a:cubicBezTo>
                      <a:pt x="965" y="840"/>
                      <a:pt x="962" y="839"/>
                      <a:pt x="962" y="839"/>
                    </a:cubicBezTo>
                    <a:cubicBezTo>
                      <a:pt x="961" y="840"/>
                      <a:pt x="963" y="843"/>
                      <a:pt x="962" y="843"/>
                    </a:cubicBezTo>
                    <a:cubicBezTo>
                      <a:pt x="960" y="844"/>
                      <a:pt x="955" y="843"/>
                      <a:pt x="954" y="847"/>
                    </a:cubicBezTo>
                    <a:cubicBezTo>
                      <a:pt x="954" y="849"/>
                      <a:pt x="951" y="848"/>
                      <a:pt x="947" y="850"/>
                    </a:cubicBezTo>
                    <a:cubicBezTo>
                      <a:pt x="946" y="851"/>
                      <a:pt x="944" y="854"/>
                      <a:pt x="943" y="854"/>
                    </a:cubicBezTo>
                    <a:cubicBezTo>
                      <a:pt x="942" y="854"/>
                      <a:pt x="941" y="852"/>
                      <a:pt x="940" y="852"/>
                    </a:cubicBezTo>
                    <a:cubicBezTo>
                      <a:pt x="940" y="852"/>
                      <a:pt x="939" y="854"/>
                      <a:pt x="938" y="854"/>
                    </a:cubicBezTo>
                    <a:cubicBezTo>
                      <a:pt x="935" y="854"/>
                      <a:pt x="934" y="855"/>
                      <a:pt x="934" y="858"/>
                    </a:cubicBezTo>
                    <a:cubicBezTo>
                      <a:pt x="927" y="855"/>
                      <a:pt x="923" y="863"/>
                      <a:pt x="919" y="865"/>
                    </a:cubicBezTo>
                    <a:cubicBezTo>
                      <a:pt x="918" y="866"/>
                      <a:pt x="916" y="865"/>
                      <a:pt x="915" y="865"/>
                    </a:cubicBezTo>
                    <a:cubicBezTo>
                      <a:pt x="914" y="866"/>
                      <a:pt x="912" y="868"/>
                      <a:pt x="912" y="869"/>
                    </a:cubicBezTo>
                    <a:cubicBezTo>
                      <a:pt x="911" y="870"/>
                      <a:pt x="908" y="872"/>
                      <a:pt x="908" y="873"/>
                    </a:cubicBezTo>
                    <a:cubicBezTo>
                      <a:pt x="907" y="874"/>
                      <a:pt x="911" y="878"/>
                      <a:pt x="906" y="877"/>
                    </a:cubicBezTo>
                    <a:cubicBezTo>
                      <a:pt x="907" y="885"/>
                      <a:pt x="903" y="889"/>
                      <a:pt x="904" y="897"/>
                    </a:cubicBezTo>
                    <a:cubicBezTo>
                      <a:pt x="899" y="895"/>
                      <a:pt x="902" y="901"/>
                      <a:pt x="900" y="903"/>
                    </a:cubicBezTo>
                    <a:cubicBezTo>
                      <a:pt x="900" y="903"/>
                      <a:pt x="897" y="902"/>
                      <a:pt x="897" y="903"/>
                    </a:cubicBezTo>
                    <a:cubicBezTo>
                      <a:pt x="896" y="904"/>
                      <a:pt x="900" y="906"/>
                      <a:pt x="897" y="906"/>
                    </a:cubicBezTo>
                    <a:cubicBezTo>
                      <a:pt x="894" y="906"/>
                      <a:pt x="894" y="914"/>
                      <a:pt x="889" y="914"/>
                    </a:cubicBezTo>
                    <a:cubicBezTo>
                      <a:pt x="889" y="914"/>
                      <a:pt x="886" y="917"/>
                      <a:pt x="885" y="918"/>
                    </a:cubicBezTo>
                    <a:cubicBezTo>
                      <a:pt x="883" y="920"/>
                      <a:pt x="881" y="926"/>
                      <a:pt x="876" y="929"/>
                    </a:cubicBezTo>
                    <a:cubicBezTo>
                      <a:pt x="876" y="931"/>
                      <a:pt x="876" y="934"/>
                      <a:pt x="876" y="936"/>
                    </a:cubicBezTo>
                    <a:cubicBezTo>
                      <a:pt x="873" y="938"/>
                      <a:pt x="870" y="939"/>
                      <a:pt x="871" y="944"/>
                    </a:cubicBezTo>
                    <a:cubicBezTo>
                      <a:pt x="867" y="944"/>
                      <a:pt x="864" y="944"/>
                      <a:pt x="861" y="944"/>
                    </a:cubicBezTo>
                    <a:cubicBezTo>
                      <a:pt x="861" y="945"/>
                      <a:pt x="864" y="945"/>
                      <a:pt x="865" y="946"/>
                    </a:cubicBezTo>
                    <a:cubicBezTo>
                      <a:pt x="865" y="948"/>
                      <a:pt x="862" y="947"/>
                      <a:pt x="859" y="947"/>
                    </a:cubicBezTo>
                    <a:cubicBezTo>
                      <a:pt x="857" y="949"/>
                      <a:pt x="856" y="951"/>
                      <a:pt x="856" y="955"/>
                    </a:cubicBezTo>
                    <a:cubicBezTo>
                      <a:pt x="853" y="953"/>
                      <a:pt x="852" y="953"/>
                      <a:pt x="852" y="957"/>
                    </a:cubicBezTo>
                    <a:cubicBezTo>
                      <a:pt x="850" y="957"/>
                      <a:pt x="851" y="954"/>
                      <a:pt x="850" y="953"/>
                    </a:cubicBezTo>
                    <a:cubicBezTo>
                      <a:pt x="847" y="953"/>
                      <a:pt x="845" y="953"/>
                      <a:pt x="845" y="951"/>
                    </a:cubicBezTo>
                    <a:cubicBezTo>
                      <a:pt x="843" y="952"/>
                      <a:pt x="843" y="955"/>
                      <a:pt x="839" y="955"/>
                    </a:cubicBezTo>
                    <a:cubicBezTo>
                      <a:pt x="838" y="959"/>
                      <a:pt x="842" y="960"/>
                      <a:pt x="843" y="964"/>
                    </a:cubicBezTo>
                    <a:cubicBezTo>
                      <a:pt x="843" y="969"/>
                      <a:pt x="836" y="972"/>
                      <a:pt x="841" y="975"/>
                    </a:cubicBezTo>
                    <a:cubicBezTo>
                      <a:pt x="840" y="980"/>
                      <a:pt x="831" y="975"/>
                      <a:pt x="830" y="979"/>
                    </a:cubicBezTo>
                    <a:cubicBezTo>
                      <a:pt x="827" y="979"/>
                      <a:pt x="829" y="982"/>
                      <a:pt x="828" y="983"/>
                    </a:cubicBezTo>
                    <a:cubicBezTo>
                      <a:pt x="826" y="984"/>
                      <a:pt x="819" y="983"/>
                      <a:pt x="820" y="988"/>
                    </a:cubicBezTo>
                    <a:cubicBezTo>
                      <a:pt x="816" y="985"/>
                      <a:pt x="803" y="985"/>
                      <a:pt x="802" y="990"/>
                    </a:cubicBezTo>
                    <a:cubicBezTo>
                      <a:pt x="802" y="992"/>
                      <a:pt x="804" y="991"/>
                      <a:pt x="804" y="990"/>
                    </a:cubicBezTo>
                    <a:cubicBezTo>
                      <a:pt x="808" y="990"/>
                      <a:pt x="803" y="995"/>
                      <a:pt x="800" y="994"/>
                    </a:cubicBezTo>
                    <a:cubicBezTo>
                      <a:pt x="801" y="998"/>
                      <a:pt x="794" y="1004"/>
                      <a:pt x="798" y="1005"/>
                    </a:cubicBezTo>
                    <a:cubicBezTo>
                      <a:pt x="798" y="1006"/>
                      <a:pt x="795" y="1007"/>
                      <a:pt x="794" y="1007"/>
                    </a:cubicBezTo>
                    <a:cubicBezTo>
                      <a:pt x="794" y="1007"/>
                      <a:pt x="792" y="1005"/>
                      <a:pt x="792" y="1005"/>
                    </a:cubicBezTo>
                    <a:cubicBezTo>
                      <a:pt x="791" y="1005"/>
                      <a:pt x="786" y="1010"/>
                      <a:pt x="787" y="1003"/>
                    </a:cubicBezTo>
                    <a:cubicBezTo>
                      <a:pt x="785" y="1004"/>
                      <a:pt x="784" y="1008"/>
                      <a:pt x="783" y="1005"/>
                    </a:cubicBezTo>
                    <a:cubicBezTo>
                      <a:pt x="780" y="1006"/>
                      <a:pt x="784" y="1016"/>
                      <a:pt x="785" y="1020"/>
                    </a:cubicBezTo>
                    <a:cubicBezTo>
                      <a:pt x="786" y="1025"/>
                      <a:pt x="782" y="1023"/>
                      <a:pt x="781" y="1028"/>
                    </a:cubicBezTo>
                    <a:cubicBezTo>
                      <a:pt x="781" y="1030"/>
                      <a:pt x="781" y="1034"/>
                      <a:pt x="776" y="1033"/>
                    </a:cubicBezTo>
                    <a:cubicBezTo>
                      <a:pt x="775" y="1035"/>
                      <a:pt x="779" y="1036"/>
                      <a:pt x="779" y="1037"/>
                    </a:cubicBezTo>
                    <a:cubicBezTo>
                      <a:pt x="780" y="1040"/>
                      <a:pt x="776" y="1036"/>
                      <a:pt x="776" y="1037"/>
                    </a:cubicBezTo>
                    <a:cubicBezTo>
                      <a:pt x="774" y="1038"/>
                      <a:pt x="774" y="1043"/>
                      <a:pt x="776" y="1042"/>
                    </a:cubicBezTo>
                    <a:cubicBezTo>
                      <a:pt x="775" y="1045"/>
                      <a:pt x="774" y="1043"/>
                      <a:pt x="772" y="1042"/>
                    </a:cubicBezTo>
                    <a:cubicBezTo>
                      <a:pt x="772" y="1042"/>
                      <a:pt x="771" y="1045"/>
                      <a:pt x="770" y="1044"/>
                    </a:cubicBezTo>
                    <a:cubicBezTo>
                      <a:pt x="767" y="1040"/>
                      <a:pt x="771" y="1045"/>
                      <a:pt x="768" y="1048"/>
                    </a:cubicBezTo>
                    <a:cubicBezTo>
                      <a:pt x="765" y="1051"/>
                      <a:pt x="764" y="1047"/>
                      <a:pt x="761" y="1050"/>
                    </a:cubicBezTo>
                    <a:cubicBezTo>
                      <a:pt x="758" y="1055"/>
                      <a:pt x="769" y="1054"/>
                      <a:pt x="762" y="1057"/>
                    </a:cubicBezTo>
                    <a:cubicBezTo>
                      <a:pt x="763" y="1059"/>
                      <a:pt x="766" y="1059"/>
                      <a:pt x="768" y="1059"/>
                    </a:cubicBezTo>
                    <a:cubicBezTo>
                      <a:pt x="767" y="1063"/>
                      <a:pt x="768" y="1065"/>
                      <a:pt x="772" y="1065"/>
                    </a:cubicBezTo>
                    <a:cubicBezTo>
                      <a:pt x="775" y="1069"/>
                      <a:pt x="768" y="1071"/>
                      <a:pt x="768" y="1072"/>
                    </a:cubicBezTo>
                    <a:cubicBezTo>
                      <a:pt x="768" y="1073"/>
                      <a:pt x="769" y="1075"/>
                      <a:pt x="770" y="1074"/>
                    </a:cubicBezTo>
                    <a:cubicBezTo>
                      <a:pt x="768" y="1077"/>
                      <a:pt x="769" y="1074"/>
                      <a:pt x="768" y="1074"/>
                    </a:cubicBezTo>
                    <a:cubicBezTo>
                      <a:pt x="765" y="1074"/>
                      <a:pt x="766" y="1078"/>
                      <a:pt x="761" y="1078"/>
                    </a:cubicBezTo>
                    <a:cubicBezTo>
                      <a:pt x="763" y="1081"/>
                      <a:pt x="762" y="1082"/>
                      <a:pt x="757" y="1082"/>
                    </a:cubicBezTo>
                    <a:cubicBezTo>
                      <a:pt x="758" y="1087"/>
                      <a:pt x="754" y="1086"/>
                      <a:pt x="755" y="1091"/>
                    </a:cubicBezTo>
                    <a:cubicBezTo>
                      <a:pt x="748" y="1092"/>
                      <a:pt x="756" y="1099"/>
                      <a:pt x="749" y="1095"/>
                    </a:cubicBezTo>
                    <a:cubicBezTo>
                      <a:pt x="750" y="1099"/>
                      <a:pt x="748" y="1103"/>
                      <a:pt x="749" y="1108"/>
                    </a:cubicBezTo>
                    <a:cubicBezTo>
                      <a:pt x="750" y="1109"/>
                      <a:pt x="751" y="1110"/>
                      <a:pt x="751" y="1110"/>
                    </a:cubicBezTo>
                    <a:cubicBezTo>
                      <a:pt x="751" y="1112"/>
                      <a:pt x="748" y="1113"/>
                      <a:pt x="751" y="1117"/>
                    </a:cubicBezTo>
                    <a:cubicBezTo>
                      <a:pt x="754" y="1119"/>
                      <a:pt x="751" y="1121"/>
                      <a:pt x="753" y="1126"/>
                    </a:cubicBezTo>
                    <a:cubicBezTo>
                      <a:pt x="755" y="1130"/>
                      <a:pt x="759" y="1132"/>
                      <a:pt x="761" y="1136"/>
                    </a:cubicBezTo>
                    <a:cubicBezTo>
                      <a:pt x="765" y="1139"/>
                      <a:pt x="768" y="1133"/>
                      <a:pt x="772" y="1137"/>
                    </a:cubicBezTo>
                    <a:cubicBezTo>
                      <a:pt x="773" y="1144"/>
                      <a:pt x="766" y="1140"/>
                      <a:pt x="762" y="1141"/>
                    </a:cubicBezTo>
                    <a:cubicBezTo>
                      <a:pt x="755" y="1143"/>
                      <a:pt x="746" y="1146"/>
                      <a:pt x="740" y="1145"/>
                    </a:cubicBezTo>
                    <a:cubicBezTo>
                      <a:pt x="740" y="1145"/>
                      <a:pt x="740" y="1142"/>
                      <a:pt x="740" y="1141"/>
                    </a:cubicBezTo>
                    <a:cubicBezTo>
                      <a:pt x="732" y="1143"/>
                      <a:pt x="730" y="1138"/>
                      <a:pt x="723" y="1137"/>
                    </a:cubicBezTo>
                    <a:cubicBezTo>
                      <a:pt x="723" y="1136"/>
                      <a:pt x="723" y="1134"/>
                      <a:pt x="723" y="1132"/>
                    </a:cubicBezTo>
                    <a:cubicBezTo>
                      <a:pt x="722" y="1127"/>
                      <a:pt x="716" y="1131"/>
                      <a:pt x="716" y="1126"/>
                    </a:cubicBezTo>
                    <a:cubicBezTo>
                      <a:pt x="716" y="1125"/>
                      <a:pt x="714" y="1124"/>
                      <a:pt x="714" y="1123"/>
                    </a:cubicBezTo>
                    <a:cubicBezTo>
                      <a:pt x="714" y="1121"/>
                      <a:pt x="712" y="1121"/>
                      <a:pt x="712" y="1121"/>
                    </a:cubicBezTo>
                    <a:cubicBezTo>
                      <a:pt x="712" y="1119"/>
                      <a:pt x="716" y="1115"/>
                      <a:pt x="712" y="1115"/>
                    </a:cubicBezTo>
                    <a:cubicBezTo>
                      <a:pt x="709" y="1115"/>
                      <a:pt x="712" y="1113"/>
                      <a:pt x="712" y="1111"/>
                    </a:cubicBezTo>
                    <a:cubicBezTo>
                      <a:pt x="712" y="1109"/>
                      <a:pt x="709" y="1109"/>
                      <a:pt x="708" y="1108"/>
                    </a:cubicBezTo>
                    <a:cubicBezTo>
                      <a:pt x="708" y="1106"/>
                      <a:pt x="711" y="1106"/>
                      <a:pt x="710" y="1104"/>
                    </a:cubicBezTo>
                    <a:cubicBezTo>
                      <a:pt x="710" y="1104"/>
                      <a:pt x="709" y="1103"/>
                      <a:pt x="708" y="1102"/>
                    </a:cubicBezTo>
                    <a:cubicBezTo>
                      <a:pt x="708" y="1100"/>
                      <a:pt x="707" y="1097"/>
                      <a:pt x="705" y="1096"/>
                    </a:cubicBezTo>
                    <a:cubicBezTo>
                      <a:pt x="704" y="1094"/>
                      <a:pt x="707" y="1093"/>
                      <a:pt x="707" y="1091"/>
                    </a:cubicBezTo>
                    <a:cubicBezTo>
                      <a:pt x="706" y="1090"/>
                      <a:pt x="703" y="1088"/>
                      <a:pt x="703" y="1089"/>
                    </a:cubicBezTo>
                    <a:cubicBezTo>
                      <a:pt x="703" y="1088"/>
                      <a:pt x="710" y="1085"/>
                      <a:pt x="705" y="1083"/>
                    </a:cubicBezTo>
                    <a:cubicBezTo>
                      <a:pt x="705" y="1082"/>
                      <a:pt x="707" y="1082"/>
                      <a:pt x="708" y="1082"/>
                    </a:cubicBezTo>
                    <a:cubicBezTo>
                      <a:pt x="708" y="1077"/>
                      <a:pt x="708" y="1073"/>
                      <a:pt x="708" y="1068"/>
                    </a:cubicBezTo>
                    <a:cubicBezTo>
                      <a:pt x="707" y="1067"/>
                      <a:pt x="705" y="1066"/>
                      <a:pt x="703" y="1065"/>
                    </a:cubicBezTo>
                    <a:cubicBezTo>
                      <a:pt x="705" y="1059"/>
                      <a:pt x="709" y="1054"/>
                      <a:pt x="707" y="1048"/>
                    </a:cubicBezTo>
                    <a:cubicBezTo>
                      <a:pt x="712" y="1050"/>
                      <a:pt x="711" y="1045"/>
                      <a:pt x="716" y="1046"/>
                    </a:cubicBezTo>
                    <a:cubicBezTo>
                      <a:pt x="716" y="1041"/>
                      <a:pt x="716" y="1035"/>
                      <a:pt x="716" y="1029"/>
                    </a:cubicBezTo>
                    <a:cubicBezTo>
                      <a:pt x="725" y="1030"/>
                      <a:pt x="721" y="1017"/>
                      <a:pt x="725" y="1013"/>
                    </a:cubicBezTo>
                    <a:cubicBezTo>
                      <a:pt x="724" y="1014"/>
                      <a:pt x="722" y="1015"/>
                      <a:pt x="721" y="1013"/>
                    </a:cubicBezTo>
                    <a:cubicBezTo>
                      <a:pt x="718" y="1014"/>
                      <a:pt x="716" y="1018"/>
                      <a:pt x="716" y="1024"/>
                    </a:cubicBezTo>
                    <a:cubicBezTo>
                      <a:pt x="713" y="1022"/>
                      <a:pt x="710" y="1021"/>
                      <a:pt x="710" y="1016"/>
                    </a:cubicBezTo>
                    <a:cubicBezTo>
                      <a:pt x="707" y="1014"/>
                      <a:pt x="716" y="1010"/>
                      <a:pt x="714" y="1009"/>
                    </a:cubicBezTo>
                    <a:cubicBezTo>
                      <a:pt x="710" y="1006"/>
                      <a:pt x="715" y="1010"/>
                      <a:pt x="718" y="1007"/>
                    </a:cubicBezTo>
                    <a:cubicBezTo>
                      <a:pt x="719" y="997"/>
                      <a:pt x="715" y="989"/>
                      <a:pt x="716" y="981"/>
                    </a:cubicBezTo>
                    <a:cubicBezTo>
                      <a:pt x="716" y="981"/>
                      <a:pt x="719" y="981"/>
                      <a:pt x="720" y="981"/>
                    </a:cubicBezTo>
                    <a:cubicBezTo>
                      <a:pt x="718" y="972"/>
                      <a:pt x="720" y="971"/>
                      <a:pt x="720" y="960"/>
                    </a:cubicBezTo>
                    <a:cubicBezTo>
                      <a:pt x="724" y="955"/>
                      <a:pt x="730" y="949"/>
                      <a:pt x="727" y="942"/>
                    </a:cubicBezTo>
                    <a:cubicBezTo>
                      <a:pt x="734" y="950"/>
                      <a:pt x="728" y="928"/>
                      <a:pt x="735" y="936"/>
                    </a:cubicBezTo>
                    <a:cubicBezTo>
                      <a:pt x="734" y="932"/>
                      <a:pt x="734" y="928"/>
                      <a:pt x="733" y="923"/>
                    </a:cubicBezTo>
                    <a:cubicBezTo>
                      <a:pt x="732" y="921"/>
                      <a:pt x="729" y="918"/>
                      <a:pt x="729" y="916"/>
                    </a:cubicBezTo>
                    <a:cubicBezTo>
                      <a:pt x="729" y="913"/>
                      <a:pt x="730" y="912"/>
                      <a:pt x="731" y="910"/>
                    </a:cubicBezTo>
                    <a:cubicBezTo>
                      <a:pt x="731" y="906"/>
                      <a:pt x="729" y="900"/>
                      <a:pt x="735" y="904"/>
                    </a:cubicBezTo>
                    <a:cubicBezTo>
                      <a:pt x="734" y="899"/>
                      <a:pt x="735" y="894"/>
                      <a:pt x="736" y="890"/>
                    </a:cubicBezTo>
                    <a:cubicBezTo>
                      <a:pt x="738" y="886"/>
                      <a:pt x="737" y="888"/>
                      <a:pt x="736" y="884"/>
                    </a:cubicBezTo>
                    <a:cubicBezTo>
                      <a:pt x="736" y="882"/>
                      <a:pt x="741" y="877"/>
                      <a:pt x="738" y="875"/>
                    </a:cubicBezTo>
                    <a:cubicBezTo>
                      <a:pt x="737" y="873"/>
                      <a:pt x="738" y="873"/>
                      <a:pt x="738" y="869"/>
                    </a:cubicBezTo>
                    <a:cubicBezTo>
                      <a:pt x="739" y="867"/>
                      <a:pt x="738" y="864"/>
                      <a:pt x="738" y="862"/>
                    </a:cubicBezTo>
                    <a:cubicBezTo>
                      <a:pt x="739" y="859"/>
                      <a:pt x="740" y="858"/>
                      <a:pt x="740" y="856"/>
                    </a:cubicBezTo>
                    <a:cubicBezTo>
                      <a:pt x="741" y="849"/>
                      <a:pt x="739" y="842"/>
                      <a:pt x="740" y="836"/>
                    </a:cubicBezTo>
                    <a:cubicBezTo>
                      <a:pt x="740" y="833"/>
                      <a:pt x="742" y="832"/>
                      <a:pt x="742" y="830"/>
                    </a:cubicBezTo>
                    <a:cubicBezTo>
                      <a:pt x="741" y="824"/>
                      <a:pt x="736" y="819"/>
                      <a:pt x="736" y="813"/>
                    </a:cubicBezTo>
                    <a:cubicBezTo>
                      <a:pt x="736" y="810"/>
                      <a:pt x="734" y="814"/>
                      <a:pt x="731" y="813"/>
                    </a:cubicBezTo>
                    <a:cubicBezTo>
                      <a:pt x="728" y="809"/>
                      <a:pt x="723" y="804"/>
                      <a:pt x="718" y="804"/>
                    </a:cubicBezTo>
                    <a:cubicBezTo>
                      <a:pt x="717" y="804"/>
                      <a:pt x="715" y="799"/>
                      <a:pt x="714" y="800"/>
                    </a:cubicBezTo>
                    <a:cubicBezTo>
                      <a:pt x="711" y="803"/>
                      <a:pt x="714" y="799"/>
                      <a:pt x="712" y="798"/>
                    </a:cubicBezTo>
                    <a:cubicBezTo>
                      <a:pt x="709" y="796"/>
                      <a:pt x="704" y="800"/>
                      <a:pt x="708" y="795"/>
                    </a:cubicBezTo>
                    <a:cubicBezTo>
                      <a:pt x="708" y="791"/>
                      <a:pt x="703" y="794"/>
                      <a:pt x="701" y="793"/>
                    </a:cubicBezTo>
                    <a:cubicBezTo>
                      <a:pt x="700" y="792"/>
                      <a:pt x="702" y="789"/>
                      <a:pt x="701" y="789"/>
                    </a:cubicBezTo>
                    <a:cubicBezTo>
                      <a:pt x="700" y="788"/>
                      <a:pt x="698" y="788"/>
                      <a:pt x="697" y="787"/>
                    </a:cubicBezTo>
                    <a:cubicBezTo>
                      <a:pt x="695" y="785"/>
                      <a:pt x="692" y="780"/>
                      <a:pt x="692" y="774"/>
                    </a:cubicBezTo>
                    <a:cubicBezTo>
                      <a:pt x="692" y="772"/>
                      <a:pt x="689" y="773"/>
                      <a:pt x="688" y="772"/>
                    </a:cubicBezTo>
                    <a:cubicBezTo>
                      <a:pt x="686" y="771"/>
                      <a:pt x="688" y="763"/>
                      <a:pt x="684" y="763"/>
                    </a:cubicBezTo>
                    <a:cubicBezTo>
                      <a:pt x="681" y="763"/>
                      <a:pt x="679" y="752"/>
                      <a:pt x="677" y="748"/>
                    </a:cubicBezTo>
                    <a:cubicBezTo>
                      <a:pt x="675" y="745"/>
                      <a:pt x="672" y="741"/>
                      <a:pt x="669" y="737"/>
                    </a:cubicBezTo>
                    <a:cubicBezTo>
                      <a:pt x="668" y="735"/>
                      <a:pt x="666" y="734"/>
                      <a:pt x="666" y="733"/>
                    </a:cubicBezTo>
                    <a:cubicBezTo>
                      <a:pt x="665" y="732"/>
                      <a:pt x="666" y="730"/>
                      <a:pt x="666" y="729"/>
                    </a:cubicBezTo>
                    <a:cubicBezTo>
                      <a:pt x="665" y="727"/>
                      <a:pt x="663" y="729"/>
                      <a:pt x="662" y="727"/>
                    </a:cubicBezTo>
                    <a:cubicBezTo>
                      <a:pt x="662" y="727"/>
                      <a:pt x="659" y="713"/>
                      <a:pt x="658" y="724"/>
                    </a:cubicBezTo>
                    <a:cubicBezTo>
                      <a:pt x="654" y="722"/>
                      <a:pt x="657" y="712"/>
                      <a:pt x="656" y="707"/>
                    </a:cubicBezTo>
                    <a:cubicBezTo>
                      <a:pt x="661" y="707"/>
                      <a:pt x="661" y="702"/>
                      <a:pt x="664" y="699"/>
                    </a:cubicBezTo>
                    <a:cubicBezTo>
                      <a:pt x="665" y="694"/>
                      <a:pt x="660" y="696"/>
                      <a:pt x="658" y="694"/>
                    </a:cubicBezTo>
                    <a:cubicBezTo>
                      <a:pt x="658" y="688"/>
                      <a:pt x="661" y="686"/>
                      <a:pt x="660" y="679"/>
                    </a:cubicBezTo>
                    <a:cubicBezTo>
                      <a:pt x="661" y="678"/>
                      <a:pt x="663" y="677"/>
                      <a:pt x="666" y="677"/>
                    </a:cubicBezTo>
                    <a:cubicBezTo>
                      <a:pt x="666" y="676"/>
                      <a:pt x="665" y="673"/>
                      <a:pt x="666" y="672"/>
                    </a:cubicBezTo>
                    <a:cubicBezTo>
                      <a:pt x="666" y="671"/>
                      <a:pt x="669" y="672"/>
                      <a:pt x="669" y="672"/>
                    </a:cubicBezTo>
                    <a:cubicBezTo>
                      <a:pt x="670" y="671"/>
                      <a:pt x="669" y="670"/>
                      <a:pt x="669" y="670"/>
                    </a:cubicBezTo>
                    <a:cubicBezTo>
                      <a:pt x="670" y="669"/>
                      <a:pt x="674" y="666"/>
                      <a:pt x="673" y="666"/>
                    </a:cubicBezTo>
                    <a:cubicBezTo>
                      <a:pt x="673" y="666"/>
                      <a:pt x="671" y="666"/>
                      <a:pt x="671" y="666"/>
                    </a:cubicBezTo>
                    <a:cubicBezTo>
                      <a:pt x="671" y="666"/>
                      <a:pt x="672" y="663"/>
                      <a:pt x="673" y="664"/>
                    </a:cubicBezTo>
                    <a:cubicBezTo>
                      <a:pt x="677" y="669"/>
                      <a:pt x="674" y="661"/>
                      <a:pt x="679" y="660"/>
                    </a:cubicBezTo>
                    <a:cubicBezTo>
                      <a:pt x="682" y="660"/>
                      <a:pt x="680" y="656"/>
                      <a:pt x="682" y="653"/>
                    </a:cubicBezTo>
                    <a:cubicBezTo>
                      <a:pt x="682" y="653"/>
                      <a:pt x="691" y="646"/>
                      <a:pt x="686" y="642"/>
                    </a:cubicBezTo>
                    <a:cubicBezTo>
                      <a:pt x="684" y="639"/>
                      <a:pt x="686" y="641"/>
                      <a:pt x="686" y="638"/>
                    </a:cubicBezTo>
                    <a:cubicBezTo>
                      <a:pt x="686" y="634"/>
                      <a:pt x="682" y="620"/>
                      <a:pt x="684" y="616"/>
                    </a:cubicBezTo>
                    <a:cubicBezTo>
                      <a:pt x="675" y="617"/>
                      <a:pt x="675" y="609"/>
                      <a:pt x="666" y="612"/>
                    </a:cubicBezTo>
                    <a:cubicBezTo>
                      <a:pt x="663" y="613"/>
                      <a:pt x="666" y="615"/>
                      <a:pt x="664" y="619"/>
                    </a:cubicBezTo>
                    <a:cubicBezTo>
                      <a:pt x="654" y="620"/>
                      <a:pt x="650" y="614"/>
                      <a:pt x="641" y="614"/>
                    </a:cubicBezTo>
                    <a:cubicBezTo>
                      <a:pt x="641" y="610"/>
                      <a:pt x="636" y="611"/>
                      <a:pt x="638" y="606"/>
                    </a:cubicBezTo>
                    <a:cubicBezTo>
                      <a:pt x="635" y="605"/>
                      <a:pt x="632" y="606"/>
                      <a:pt x="630" y="604"/>
                    </a:cubicBezTo>
                    <a:cubicBezTo>
                      <a:pt x="630" y="604"/>
                      <a:pt x="631" y="601"/>
                      <a:pt x="630" y="601"/>
                    </a:cubicBezTo>
                    <a:cubicBezTo>
                      <a:pt x="630" y="600"/>
                      <a:pt x="627" y="601"/>
                      <a:pt x="626" y="601"/>
                    </a:cubicBezTo>
                    <a:cubicBezTo>
                      <a:pt x="625" y="599"/>
                      <a:pt x="626" y="595"/>
                      <a:pt x="623" y="595"/>
                    </a:cubicBezTo>
                    <a:cubicBezTo>
                      <a:pt x="623" y="590"/>
                      <a:pt x="626" y="591"/>
                      <a:pt x="623" y="588"/>
                    </a:cubicBezTo>
                    <a:cubicBezTo>
                      <a:pt x="622" y="586"/>
                      <a:pt x="621" y="587"/>
                      <a:pt x="621" y="588"/>
                    </a:cubicBezTo>
                    <a:cubicBezTo>
                      <a:pt x="618" y="586"/>
                      <a:pt x="617" y="582"/>
                      <a:pt x="612" y="582"/>
                    </a:cubicBezTo>
                    <a:cubicBezTo>
                      <a:pt x="614" y="576"/>
                      <a:pt x="605" y="581"/>
                      <a:pt x="608" y="575"/>
                    </a:cubicBezTo>
                    <a:cubicBezTo>
                      <a:pt x="606" y="574"/>
                      <a:pt x="596" y="574"/>
                      <a:pt x="598" y="575"/>
                    </a:cubicBezTo>
                    <a:cubicBezTo>
                      <a:pt x="596" y="574"/>
                      <a:pt x="598" y="572"/>
                      <a:pt x="597" y="571"/>
                    </a:cubicBezTo>
                    <a:cubicBezTo>
                      <a:pt x="596" y="570"/>
                      <a:pt x="594" y="571"/>
                      <a:pt x="593" y="571"/>
                    </a:cubicBezTo>
                    <a:cubicBezTo>
                      <a:pt x="591" y="570"/>
                      <a:pt x="587" y="568"/>
                      <a:pt x="582" y="569"/>
                    </a:cubicBezTo>
                    <a:cubicBezTo>
                      <a:pt x="584" y="562"/>
                      <a:pt x="578" y="566"/>
                      <a:pt x="574" y="563"/>
                    </a:cubicBezTo>
                    <a:cubicBezTo>
                      <a:pt x="574" y="563"/>
                      <a:pt x="575" y="560"/>
                      <a:pt x="574" y="560"/>
                    </a:cubicBezTo>
                    <a:cubicBezTo>
                      <a:pt x="574" y="559"/>
                      <a:pt x="571" y="560"/>
                      <a:pt x="571" y="560"/>
                    </a:cubicBezTo>
                    <a:cubicBezTo>
                      <a:pt x="570" y="559"/>
                      <a:pt x="571" y="557"/>
                      <a:pt x="571" y="556"/>
                    </a:cubicBezTo>
                    <a:cubicBezTo>
                      <a:pt x="570" y="555"/>
                      <a:pt x="567" y="556"/>
                      <a:pt x="567" y="556"/>
                    </a:cubicBezTo>
                    <a:cubicBezTo>
                      <a:pt x="566" y="555"/>
                      <a:pt x="567" y="553"/>
                      <a:pt x="567" y="552"/>
                    </a:cubicBezTo>
                    <a:cubicBezTo>
                      <a:pt x="565" y="551"/>
                      <a:pt x="565" y="554"/>
                      <a:pt x="565" y="554"/>
                    </a:cubicBezTo>
                    <a:cubicBezTo>
                      <a:pt x="564" y="554"/>
                      <a:pt x="560" y="552"/>
                      <a:pt x="559" y="550"/>
                    </a:cubicBezTo>
                    <a:cubicBezTo>
                      <a:pt x="557" y="553"/>
                      <a:pt x="556" y="550"/>
                      <a:pt x="554" y="550"/>
                    </a:cubicBezTo>
                    <a:cubicBezTo>
                      <a:pt x="551" y="551"/>
                      <a:pt x="548" y="554"/>
                      <a:pt x="544" y="554"/>
                    </a:cubicBezTo>
                    <a:cubicBezTo>
                      <a:pt x="540" y="554"/>
                      <a:pt x="540" y="552"/>
                      <a:pt x="537" y="552"/>
                    </a:cubicBezTo>
                    <a:cubicBezTo>
                      <a:pt x="532" y="552"/>
                      <a:pt x="534" y="555"/>
                      <a:pt x="530" y="552"/>
                    </a:cubicBezTo>
                    <a:cubicBezTo>
                      <a:pt x="527" y="551"/>
                      <a:pt x="525" y="552"/>
                      <a:pt x="520" y="550"/>
                    </a:cubicBezTo>
                    <a:cubicBezTo>
                      <a:pt x="519" y="550"/>
                      <a:pt x="519" y="547"/>
                      <a:pt x="518" y="547"/>
                    </a:cubicBezTo>
                    <a:cubicBezTo>
                      <a:pt x="517" y="546"/>
                      <a:pt x="516" y="547"/>
                      <a:pt x="515" y="547"/>
                    </a:cubicBezTo>
                    <a:cubicBezTo>
                      <a:pt x="512" y="546"/>
                      <a:pt x="504" y="545"/>
                      <a:pt x="509" y="541"/>
                    </a:cubicBezTo>
                    <a:cubicBezTo>
                      <a:pt x="504" y="541"/>
                      <a:pt x="503" y="537"/>
                      <a:pt x="498" y="537"/>
                    </a:cubicBezTo>
                    <a:cubicBezTo>
                      <a:pt x="497" y="536"/>
                      <a:pt x="496" y="534"/>
                      <a:pt x="496" y="532"/>
                    </a:cubicBezTo>
                    <a:cubicBezTo>
                      <a:pt x="488" y="531"/>
                      <a:pt x="486" y="525"/>
                      <a:pt x="477" y="524"/>
                    </a:cubicBezTo>
                    <a:cubicBezTo>
                      <a:pt x="476" y="518"/>
                      <a:pt x="472" y="515"/>
                      <a:pt x="474" y="506"/>
                    </a:cubicBezTo>
                    <a:cubicBezTo>
                      <a:pt x="473" y="498"/>
                      <a:pt x="463" y="502"/>
                      <a:pt x="468" y="494"/>
                    </a:cubicBezTo>
                    <a:cubicBezTo>
                      <a:pt x="466" y="494"/>
                      <a:pt x="465" y="495"/>
                      <a:pt x="464" y="496"/>
                    </a:cubicBezTo>
                    <a:cubicBezTo>
                      <a:pt x="462" y="496"/>
                      <a:pt x="463" y="494"/>
                      <a:pt x="462" y="493"/>
                    </a:cubicBezTo>
                    <a:cubicBezTo>
                      <a:pt x="461" y="491"/>
                      <a:pt x="457" y="491"/>
                      <a:pt x="457" y="487"/>
                    </a:cubicBezTo>
                    <a:cubicBezTo>
                      <a:pt x="457" y="485"/>
                      <a:pt x="453" y="485"/>
                      <a:pt x="451" y="485"/>
                    </a:cubicBezTo>
                    <a:cubicBezTo>
                      <a:pt x="451" y="484"/>
                      <a:pt x="454" y="483"/>
                      <a:pt x="453" y="481"/>
                    </a:cubicBezTo>
                    <a:cubicBezTo>
                      <a:pt x="453" y="481"/>
                      <a:pt x="451" y="478"/>
                      <a:pt x="451" y="478"/>
                    </a:cubicBezTo>
                    <a:cubicBezTo>
                      <a:pt x="450" y="477"/>
                      <a:pt x="448" y="478"/>
                      <a:pt x="448" y="478"/>
                    </a:cubicBezTo>
                    <a:cubicBezTo>
                      <a:pt x="446" y="476"/>
                      <a:pt x="447" y="473"/>
                      <a:pt x="446" y="472"/>
                    </a:cubicBezTo>
                    <a:cubicBezTo>
                      <a:pt x="441" y="468"/>
                      <a:pt x="436" y="467"/>
                      <a:pt x="434" y="459"/>
                    </a:cubicBezTo>
                    <a:cubicBezTo>
                      <a:pt x="431" y="456"/>
                      <a:pt x="431" y="460"/>
                      <a:pt x="427" y="457"/>
                    </a:cubicBezTo>
                    <a:cubicBezTo>
                      <a:pt x="428" y="453"/>
                      <a:pt x="424" y="453"/>
                      <a:pt x="423" y="452"/>
                    </a:cubicBezTo>
                    <a:cubicBezTo>
                      <a:pt x="422" y="449"/>
                      <a:pt x="424" y="442"/>
                      <a:pt x="418" y="442"/>
                    </a:cubicBezTo>
                    <a:cubicBezTo>
                      <a:pt x="419" y="433"/>
                      <a:pt x="414" y="429"/>
                      <a:pt x="408" y="427"/>
                    </a:cubicBezTo>
                    <a:cubicBezTo>
                      <a:pt x="407" y="429"/>
                      <a:pt x="406" y="431"/>
                      <a:pt x="405" y="433"/>
                    </a:cubicBezTo>
                    <a:cubicBezTo>
                      <a:pt x="403" y="437"/>
                      <a:pt x="409" y="438"/>
                      <a:pt x="410" y="440"/>
                    </a:cubicBezTo>
                    <a:cubicBezTo>
                      <a:pt x="411" y="441"/>
                      <a:pt x="410" y="444"/>
                      <a:pt x="410" y="444"/>
                    </a:cubicBezTo>
                    <a:cubicBezTo>
                      <a:pt x="410" y="444"/>
                      <a:pt x="412" y="444"/>
                      <a:pt x="412" y="444"/>
                    </a:cubicBezTo>
                    <a:cubicBezTo>
                      <a:pt x="413" y="447"/>
                      <a:pt x="410" y="451"/>
                      <a:pt x="414" y="452"/>
                    </a:cubicBezTo>
                    <a:cubicBezTo>
                      <a:pt x="417" y="452"/>
                      <a:pt x="415" y="457"/>
                      <a:pt x="418" y="461"/>
                    </a:cubicBezTo>
                    <a:cubicBezTo>
                      <a:pt x="418" y="462"/>
                      <a:pt x="419" y="461"/>
                      <a:pt x="420" y="463"/>
                    </a:cubicBezTo>
                    <a:cubicBezTo>
                      <a:pt x="420" y="466"/>
                      <a:pt x="425" y="465"/>
                      <a:pt x="423" y="472"/>
                    </a:cubicBezTo>
                    <a:cubicBezTo>
                      <a:pt x="424" y="474"/>
                      <a:pt x="427" y="474"/>
                      <a:pt x="429" y="474"/>
                    </a:cubicBezTo>
                    <a:cubicBezTo>
                      <a:pt x="427" y="476"/>
                      <a:pt x="431" y="477"/>
                      <a:pt x="431" y="478"/>
                    </a:cubicBezTo>
                    <a:cubicBezTo>
                      <a:pt x="431" y="479"/>
                      <a:pt x="429" y="482"/>
                      <a:pt x="429" y="481"/>
                    </a:cubicBezTo>
                    <a:cubicBezTo>
                      <a:pt x="430" y="484"/>
                      <a:pt x="435" y="483"/>
                      <a:pt x="433" y="489"/>
                    </a:cubicBezTo>
                    <a:cubicBezTo>
                      <a:pt x="430" y="487"/>
                      <a:pt x="429" y="484"/>
                      <a:pt x="423" y="485"/>
                    </a:cubicBezTo>
                    <a:cubicBezTo>
                      <a:pt x="426" y="478"/>
                      <a:pt x="419" y="479"/>
                      <a:pt x="420" y="474"/>
                    </a:cubicBezTo>
                    <a:cubicBezTo>
                      <a:pt x="419" y="471"/>
                      <a:pt x="416" y="470"/>
                      <a:pt x="414" y="468"/>
                    </a:cubicBezTo>
                    <a:cubicBezTo>
                      <a:pt x="412" y="467"/>
                      <a:pt x="411" y="465"/>
                      <a:pt x="410" y="463"/>
                    </a:cubicBezTo>
                    <a:cubicBezTo>
                      <a:pt x="407" y="462"/>
                      <a:pt x="404" y="462"/>
                      <a:pt x="403" y="459"/>
                    </a:cubicBezTo>
                    <a:cubicBezTo>
                      <a:pt x="403" y="454"/>
                      <a:pt x="404" y="457"/>
                      <a:pt x="406" y="457"/>
                    </a:cubicBezTo>
                    <a:cubicBezTo>
                      <a:pt x="408" y="449"/>
                      <a:pt x="400" y="451"/>
                      <a:pt x="401" y="444"/>
                    </a:cubicBezTo>
                    <a:cubicBezTo>
                      <a:pt x="397" y="443"/>
                      <a:pt x="396" y="440"/>
                      <a:pt x="392" y="440"/>
                    </a:cubicBezTo>
                    <a:cubicBezTo>
                      <a:pt x="392" y="436"/>
                      <a:pt x="395" y="436"/>
                      <a:pt x="392" y="431"/>
                    </a:cubicBezTo>
                    <a:cubicBezTo>
                      <a:pt x="391" y="430"/>
                      <a:pt x="390" y="429"/>
                      <a:pt x="390" y="429"/>
                    </a:cubicBezTo>
                    <a:cubicBezTo>
                      <a:pt x="388" y="425"/>
                      <a:pt x="389" y="419"/>
                      <a:pt x="380" y="420"/>
                    </a:cubicBezTo>
                    <a:cubicBezTo>
                      <a:pt x="382" y="418"/>
                      <a:pt x="382" y="417"/>
                      <a:pt x="380" y="414"/>
                    </a:cubicBezTo>
                    <a:cubicBezTo>
                      <a:pt x="380" y="414"/>
                      <a:pt x="379" y="411"/>
                      <a:pt x="379" y="411"/>
                    </a:cubicBezTo>
                    <a:cubicBezTo>
                      <a:pt x="378" y="410"/>
                      <a:pt x="374" y="411"/>
                      <a:pt x="373" y="411"/>
                    </a:cubicBezTo>
                    <a:cubicBezTo>
                      <a:pt x="372" y="409"/>
                      <a:pt x="377" y="409"/>
                      <a:pt x="377" y="409"/>
                    </a:cubicBezTo>
                    <a:cubicBezTo>
                      <a:pt x="376" y="405"/>
                      <a:pt x="365" y="403"/>
                      <a:pt x="360" y="401"/>
                    </a:cubicBezTo>
                    <a:cubicBezTo>
                      <a:pt x="359" y="400"/>
                      <a:pt x="359" y="399"/>
                      <a:pt x="358" y="398"/>
                    </a:cubicBezTo>
                    <a:cubicBezTo>
                      <a:pt x="357" y="395"/>
                      <a:pt x="356" y="394"/>
                      <a:pt x="354" y="392"/>
                    </a:cubicBezTo>
                    <a:cubicBezTo>
                      <a:pt x="353" y="390"/>
                      <a:pt x="353" y="385"/>
                      <a:pt x="351" y="381"/>
                    </a:cubicBezTo>
                    <a:cubicBezTo>
                      <a:pt x="350" y="380"/>
                      <a:pt x="347" y="380"/>
                      <a:pt x="347" y="379"/>
                    </a:cubicBezTo>
                    <a:cubicBezTo>
                      <a:pt x="346" y="376"/>
                      <a:pt x="348" y="372"/>
                      <a:pt x="343" y="373"/>
                    </a:cubicBezTo>
                    <a:cubicBezTo>
                      <a:pt x="344" y="366"/>
                      <a:pt x="340" y="362"/>
                      <a:pt x="336" y="357"/>
                    </a:cubicBezTo>
                    <a:cubicBezTo>
                      <a:pt x="334" y="354"/>
                      <a:pt x="334" y="349"/>
                      <a:pt x="330" y="351"/>
                    </a:cubicBezTo>
                    <a:cubicBezTo>
                      <a:pt x="333" y="329"/>
                      <a:pt x="329" y="316"/>
                      <a:pt x="330" y="289"/>
                    </a:cubicBezTo>
                    <a:cubicBezTo>
                      <a:pt x="330" y="288"/>
                      <a:pt x="328" y="288"/>
                      <a:pt x="328" y="286"/>
                    </a:cubicBezTo>
                    <a:cubicBezTo>
                      <a:pt x="327" y="285"/>
                      <a:pt x="326" y="283"/>
                      <a:pt x="324" y="282"/>
                    </a:cubicBezTo>
                    <a:cubicBezTo>
                      <a:pt x="324" y="281"/>
                      <a:pt x="323" y="280"/>
                      <a:pt x="321" y="280"/>
                    </a:cubicBezTo>
                    <a:cubicBezTo>
                      <a:pt x="320" y="271"/>
                      <a:pt x="312" y="266"/>
                      <a:pt x="306" y="260"/>
                    </a:cubicBezTo>
                    <a:cubicBezTo>
                      <a:pt x="305" y="259"/>
                      <a:pt x="304" y="258"/>
                      <a:pt x="304" y="256"/>
                    </a:cubicBezTo>
                    <a:cubicBezTo>
                      <a:pt x="305" y="257"/>
                      <a:pt x="309" y="259"/>
                      <a:pt x="310" y="256"/>
                    </a:cubicBezTo>
                    <a:cubicBezTo>
                      <a:pt x="313" y="256"/>
                      <a:pt x="312" y="261"/>
                      <a:pt x="317" y="260"/>
                    </a:cubicBezTo>
                    <a:cubicBezTo>
                      <a:pt x="318" y="261"/>
                      <a:pt x="319" y="264"/>
                      <a:pt x="319" y="267"/>
                    </a:cubicBezTo>
                    <a:cubicBezTo>
                      <a:pt x="328" y="266"/>
                      <a:pt x="330" y="272"/>
                      <a:pt x="336" y="274"/>
                    </a:cubicBezTo>
                    <a:cubicBezTo>
                      <a:pt x="335" y="281"/>
                      <a:pt x="339" y="283"/>
                      <a:pt x="341" y="286"/>
                    </a:cubicBezTo>
                    <a:cubicBezTo>
                      <a:pt x="343" y="285"/>
                      <a:pt x="344" y="282"/>
                      <a:pt x="343" y="280"/>
                    </a:cubicBezTo>
                    <a:cubicBezTo>
                      <a:pt x="343" y="278"/>
                      <a:pt x="340" y="278"/>
                      <a:pt x="339" y="276"/>
                    </a:cubicBezTo>
                    <a:cubicBezTo>
                      <a:pt x="338" y="273"/>
                      <a:pt x="338" y="271"/>
                      <a:pt x="338" y="269"/>
                    </a:cubicBezTo>
                    <a:cubicBezTo>
                      <a:pt x="337" y="268"/>
                      <a:pt x="336" y="267"/>
                      <a:pt x="336" y="267"/>
                    </a:cubicBezTo>
                    <a:cubicBezTo>
                      <a:pt x="335" y="266"/>
                      <a:pt x="337" y="264"/>
                      <a:pt x="338" y="265"/>
                    </a:cubicBezTo>
                    <a:cubicBezTo>
                      <a:pt x="335" y="261"/>
                      <a:pt x="331" y="262"/>
                      <a:pt x="332" y="258"/>
                    </a:cubicBezTo>
                    <a:cubicBezTo>
                      <a:pt x="323" y="259"/>
                      <a:pt x="322" y="252"/>
                      <a:pt x="313" y="252"/>
                    </a:cubicBezTo>
                    <a:cubicBezTo>
                      <a:pt x="316" y="246"/>
                      <a:pt x="307" y="251"/>
                      <a:pt x="310" y="245"/>
                    </a:cubicBezTo>
                    <a:cubicBezTo>
                      <a:pt x="308" y="243"/>
                      <a:pt x="305" y="245"/>
                      <a:pt x="302" y="241"/>
                    </a:cubicBezTo>
                    <a:cubicBezTo>
                      <a:pt x="302" y="239"/>
                      <a:pt x="304" y="239"/>
                      <a:pt x="306" y="239"/>
                    </a:cubicBezTo>
                    <a:cubicBezTo>
                      <a:pt x="308" y="234"/>
                      <a:pt x="299" y="237"/>
                      <a:pt x="300" y="237"/>
                    </a:cubicBezTo>
                    <a:cubicBezTo>
                      <a:pt x="298" y="236"/>
                      <a:pt x="300" y="234"/>
                      <a:pt x="298" y="233"/>
                    </a:cubicBezTo>
                    <a:cubicBezTo>
                      <a:pt x="298" y="233"/>
                      <a:pt x="295" y="234"/>
                      <a:pt x="295" y="233"/>
                    </a:cubicBezTo>
                    <a:cubicBezTo>
                      <a:pt x="294" y="232"/>
                      <a:pt x="297" y="231"/>
                      <a:pt x="297" y="230"/>
                    </a:cubicBezTo>
                    <a:cubicBezTo>
                      <a:pt x="296" y="227"/>
                      <a:pt x="294" y="230"/>
                      <a:pt x="291" y="230"/>
                    </a:cubicBezTo>
                    <a:cubicBezTo>
                      <a:pt x="287" y="227"/>
                      <a:pt x="289" y="223"/>
                      <a:pt x="287" y="220"/>
                    </a:cubicBezTo>
                    <a:cubicBezTo>
                      <a:pt x="286" y="219"/>
                      <a:pt x="284" y="218"/>
                      <a:pt x="282" y="219"/>
                    </a:cubicBezTo>
                    <a:cubicBezTo>
                      <a:pt x="288" y="208"/>
                      <a:pt x="267" y="215"/>
                      <a:pt x="269" y="204"/>
                    </a:cubicBezTo>
                    <a:cubicBezTo>
                      <a:pt x="270" y="204"/>
                      <a:pt x="272" y="204"/>
                      <a:pt x="274" y="204"/>
                    </a:cubicBezTo>
                    <a:cubicBezTo>
                      <a:pt x="275" y="199"/>
                      <a:pt x="266" y="205"/>
                      <a:pt x="269" y="198"/>
                    </a:cubicBezTo>
                    <a:cubicBezTo>
                      <a:pt x="265" y="198"/>
                      <a:pt x="261" y="198"/>
                      <a:pt x="257" y="198"/>
                    </a:cubicBezTo>
                    <a:cubicBezTo>
                      <a:pt x="262" y="195"/>
                      <a:pt x="255" y="194"/>
                      <a:pt x="259" y="192"/>
                    </a:cubicBezTo>
                    <a:cubicBezTo>
                      <a:pt x="260" y="189"/>
                      <a:pt x="254" y="189"/>
                      <a:pt x="255" y="191"/>
                    </a:cubicBezTo>
                    <a:cubicBezTo>
                      <a:pt x="252" y="187"/>
                      <a:pt x="255" y="186"/>
                      <a:pt x="252" y="181"/>
                    </a:cubicBezTo>
                    <a:cubicBezTo>
                      <a:pt x="248" y="181"/>
                      <a:pt x="244" y="181"/>
                      <a:pt x="241" y="181"/>
                    </a:cubicBezTo>
                    <a:cubicBezTo>
                      <a:pt x="242" y="179"/>
                      <a:pt x="243" y="177"/>
                      <a:pt x="244" y="174"/>
                    </a:cubicBezTo>
                    <a:cubicBezTo>
                      <a:pt x="243" y="170"/>
                      <a:pt x="239" y="173"/>
                      <a:pt x="242" y="168"/>
                    </a:cubicBezTo>
                    <a:cubicBezTo>
                      <a:pt x="236" y="169"/>
                      <a:pt x="232" y="171"/>
                      <a:pt x="224" y="170"/>
                    </a:cubicBezTo>
                    <a:cubicBezTo>
                      <a:pt x="224" y="165"/>
                      <a:pt x="219" y="163"/>
                      <a:pt x="214" y="161"/>
                    </a:cubicBezTo>
                    <a:cubicBezTo>
                      <a:pt x="213" y="160"/>
                      <a:pt x="210" y="160"/>
                      <a:pt x="209" y="159"/>
                    </a:cubicBezTo>
                    <a:cubicBezTo>
                      <a:pt x="208" y="159"/>
                      <a:pt x="209" y="156"/>
                      <a:pt x="209" y="155"/>
                    </a:cubicBezTo>
                    <a:cubicBezTo>
                      <a:pt x="208" y="154"/>
                      <a:pt x="204" y="156"/>
                      <a:pt x="205" y="153"/>
                    </a:cubicBezTo>
                    <a:cubicBezTo>
                      <a:pt x="199" y="151"/>
                      <a:pt x="186" y="157"/>
                      <a:pt x="183" y="153"/>
                    </a:cubicBezTo>
                    <a:cubicBezTo>
                      <a:pt x="183" y="153"/>
                      <a:pt x="183" y="151"/>
                      <a:pt x="183" y="151"/>
                    </a:cubicBezTo>
                    <a:cubicBezTo>
                      <a:pt x="181" y="151"/>
                      <a:pt x="179" y="153"/>
                      <a:pt x="179" y="153"/>
                    </a:cubicBezTo>
                    <a:cubicBezTo>
                      <a:pt x="177" y="153"/>
                      <a:pt x="177" y="147"/>
                      <a:pt x="170" y="150"/>
                    </a:cubicBezTo>
                    <a:cubicBezTo>
                      <a:pt x="170" y="145"/>
                      <a:pt x="161" y="147"/>
                      <a:pt x="166" y="142"/>
                    </a:cubicBezTo>
                    <a:cubicBezTo>
                      <a:pt x="165" y="142"/>
                      <a:pt x="164" y="144"/>
                      <a:pt x="162" y="144"/>
                    </a:cubicBezTo>
                    <a:cubicBezTo>
                      <a:pt x="161" y="144"/>
                      <a:pt x="160" y="142"/>
                      <a:pt x="160" y="142"/>
                    </a:cubicBezTo>
                    <a:cubicBezTo>
                      <a:pt x="157" y="143"/>
                      <a:pt x="154" y="147"/>
                      <a:pt x="151" y="144"/>
                    </a:cubicBezTo>
                    <a:cubicBezTo>
                      <a:pt x="147" y="144"/>
                      <a:pt x="150" y="151"/>
                      <a:pt x="149" y="153"/>
                    </a:cubicBezTo>
                    <a:cubicBezTo>
                      <a:pt x="148" y="153"/>
                      <a:pt x="146" y="151"/>
                      <a:pt x="144" y="151"/>
                    </a:cubicBezTo>
                    <a:cubicBezTo>
                      <a:pt x="141" y="152"/>
                      <a:pt x="143" y="155"/>
                      <a:pt x="142" y="155"/>
                    </a:cubicBezTo>
                    <a:cubicBezTo>
                      <a:pt x="140" y="156"/>
                      <a:pt x="133" y="155"/>
                      <a:pt x="131" y="157"/>
                    </a:cubicBezTo>
                    <a:cubicBezTo>
                      <a:pt x="129" y="158"/>
                      <a:pt x="129" y="160"/>
                      <a:pt x="127" y="161"/>
                    </a:cubicBezTo>
                    <a:cubicBezTo>
                      <a:pt x="124" y="161"/>
                      <a:pt x="123" y="159"/>
                      <a:pt x="119" y="159"/>
                    </a:cubicBezTo>
                    <a:cubicBezTo>
                      <a:pt x="122" y="156"/>
                      <a:pt x="127" y="155"/>
                      <a:pt x="125" y="148"/>
                    </a:cubicBezTo>
                    <a:cubicBezTo>
                      <a:pt x="128" y="148"/>
                      <a:pt x="129" y="146"/>
                      <a:pt x="129" y="144"/>
                    </a:cubicBezTo>
                    <a:cubicBezTo>
                      <a:pt x="128" y="142"/>
                      <a:pt x="125" y="142"/>
                      <a:pt x="123" y="142"/>
                    </a:cubicBezTo>
                    <a:cubicBezTo>
                      <a:pt x="121" y="144"/>
                      <a:pt x="121" y="147"/>
                      <a:pt x="118" y="150"/>
                    </a:cubicBezTo>
                    <a:cubicBezTo>
                      <a:pt x="116" y="151"/>
                      <a:pt x="116" y="153"/>
                      <a:pt x="114" y="153"/>
                    </a:cubicBezTo>
                    <a:cubicBezTo>
                      <a:pt x="112" y="153"/>
                      <a:pt x="112" y="158"/>
                      <a:pt x="108" y="157"/>
                    </a:cubicBezTo>
                    <a:cubicBezTo>
                      <a:pt x="109" y="160"/>
                      <a:pt x="107" y="161"/>
                      <a:pt x="105" y="161"/>
                    </a:cubicBezTo>
                    <a:cubicBezTo>
                      <a:pt x="105" y="163"/>
                      <a:pt x="105" y="166"/>
                      <a:pt x="105" y="168"/>
                    </a:cubicBezTo>
                    <a:cubicBezTo>
                      <a:pt x="99" y="170"/>
                      <a:pt x="98" y="176"/>
                      <a:pt x="93" y="179"/>
                    </a:cubicBezTo>
                    <a:cubicBezTo>
                      <a:pt x="93" y="180"/>
                      <a:pt x="90" y="179"/>
                      <a:pt x="90" y="179"/>
                    </a:cubicBezTo>
                    <a:cubicBezTo>
                      <a:pt x="89" y="180"/>
                      <a:pt x="90" y="183"/>
                      <a:pt x="90" y="183"/>
                    </a:cubicBezTo>
                    <a:cubicBezTo>
                      <a:pt x="89" y="183"/>
                      <a:pt x="82" y="183"/>
                      <a:pt x="84" y="185"/>
                    </a:cubicBezTo>
                    <a:cubicBezTo>
                      <a:pt x="88" y="188"/>
                      <a:pt x="79" y="187"/>
                      <a:pt x="77" y="191"/>
                    </a:cubicBezTo>
                    <a:cubicBezTo>
                      <a:pt x="76" y="191"/>
                      <a:pt x="74" y="197"/>
                      <a:pt x="73" y="196"/>
                    </a:cubicBezTo>
                    <a:cubicBezTo>
                      <a:pt x="71" y="194"/>
                      <a:pt x="72" y="195"/>
                      <a:pt x="71" y="198"/>
                    </a:cubicBezTo>
                    <a:cubicBezTo>
                      <a:pt x="68" y="198"/>
                      <a:pt x="66" y="198"/>
                      <a:pt x="64" y="198"/>
                    </a:cubicBezTo>
                    <a:cubicBezTo>
                      <a:pt x="60" y="200"/>
                      <a:pt x="67" y="201"/>
                      <a:pt x="58" y="202"/>
                    </a:cubicBezTo>
                    <a:cubicBezTo>
                      <a:pt x="54" y="202"/>
                      <a:pt x="51" y="202"/>
                      <a:pt x="47" y="204"/>
                    </a:cubicBezTo>
                    <a:cubicBezTo>
                      <a:pt x="44" y="205"/>
                      <a:pt x="44" y="210"/>
                      <a:pt x="39" y="207"/>
                    </a:cubicBezTo>
                    <a:cubicBezTo>
                      <a:pt x="39" y="202"/>
                      <a:pt x="45" y="204"/>
                      <a:pt x="49" y="202"/>
                    </a:cubicBezTo>
                    <a:cubicBezTo>
                      <a:pt x="50" y="201"/>
                      <a:pt x="50" y="202"/>
                      <a:pt x="50" y="200"/>
                    </a:cubicBezTo>
                    <a:cubicBezTo>
                      <a:pt x="51" y="197"/>
                      <a:pt x="55" y="198"/>
                      <a:pt x="58" y="198"/>
                    </a:cubicBezTo>
                    <a:cubicBezTo>
                      <a:pt x="61" y="198"/>
                      <a:pt x="59" y="194"/>
                      <a:pt x="60" y="192"/>
                    </a:cubicBezTo>
                    <a:cubicBezTo>
                      <a:pt x="61" y="191"/>
                      <a:pt x="62" y="196"/>
                      <a:pt x="65" y="191"/>
                    </a:cubicBezTo>
                    <a:cubicBezTo>
                      <a:pt x="66" y="190"/>
                      <a:pt x="67" y="191"/>
                      <a:pt x="67" y="189"/>
                    </a:cubicBezTo>
                    <a:cubicBezTo>
                      <a:pt x="67" y="186"/>
                      <a:pt x="72" y="187"/>
                      <a:pt x="75" y="185"/>
                    </a:cubicBezTo>
                    <a:cubicBezTo>
                      <a:pt x="75" y="182"/>
                      <a:pt x="75" y="179"/>
                      <a:pt x="75" y="176"/>
                    </a:cubicBezTo>
                    <a:cubicBezTo>
                      <a:pt x="81" y="182"/>
                      <a:pt x="75" y="170"/>
                      <a:pt x="82" y="172"/>
                    </a:cubicBezTo>
                    <a:cubicBezTo>
                      <a:pt x="83" y="167"/>
                      <a:pt x="74" y="173"/>
                      <a:pt x="77" y="166"/>
                    </a:cubicBezTo>
                    <a:cubicBezTo>
                      <a:pt x="75" y="171"/>
                      <a:pt x="63" y="165"/>
                      <a:pt x="62" y="170"/>
                    </a:cubicBezTo>
                    <a:cubicBezTo>
                      <a:pt x="59" y="171"/>
                      <a:pt x="61" y="167"/>
                      <a:pt x="60" y="166"/>
                    </a:cubicBezTo>
                    <a:cubicBezTo>
                      <a:pt x="57" y="165"/>
                      <a:pt x="52" y="168"/>
                      <a:pt x="49" y="166"/>
                    </a:cubicBezTo>
                    <a:cubicBezTo>
                      <a:pt x="51" y="162"/>
                      <a:pt x="46" y="164"/>
                      <a:pt x="45" y="163"/>
                    </a:cubicBezTo>
                    <a:cubicBezTo>
                      <a:pt x="44" y="161"/>
                      <a:pt x="46" y="160"/>
                      <a:pt x="47" y="161"/>
                    </a:cubicBezTo>
                    <a:cubicBezTo>
                      <a:pt x="43" y="156"/>
                      <a:pt x="40" y="157"/>
                      <a:pt x="37" y="151"/>
                    </a:cubicBezTo>
                    <a:cubicBezTo>
                      <a:pt x="35" y="154"/>
                      <a:pt x="29" y="153"/>
                      <a:pt x="24" y="153"/>
                    </a:cubicBezTo>
                    <a:cubicBezTo>
                      <a:pt x="24" y="151"/>
                      <a:pt x="25" y="150"/>
                      <a:pt x="26" y="150"/>
                    </a:cubicBezTo>
                    <a:cubicBezTo>
                      <a:pt x="25" y="146"/>
                      <a:pt x="19" y="147"/>
                      <a:pt x="21" y="140"/>
                    </a:cubicBezTo>
                    <a:cubicBezTo>
                      <a:pt x="20" y="138"/>
                      <a:pt x="17" y="136"/>
                      <a:pt x="17" y="138"/>
                    </a:cubicBezTo>
                    <a:cubicBezTo>
                      <a:pt x="12" y="138"/>
                      <a:pt x="16" y="133"/>
                      <a:pt x="17" y="131"/>
                    </a:cubicBezTo>
                    <a:cubicBezTo>
                      <a:pt x="17" y="130"/>
                      <a:pt x="16" y="128"/>
                      <a:pt x="17" y="127"/>
                    </a:cubicBezTo>
                    <a:cubicBezTo>
                      <a:pt x="17" y="127"/>
                      <a:pt x="20" y="128"/>
                      <a:pt x="21" y="127"/>
                    </a:cubicBezTo>
                    <a:cubicBezTo>
                      <a:pt x="22" y="126"/>
                      <a:pt x="21" y="123"/>
                      <a:pt x="22" y="122"/>
                    </a:cubicBezTo>
                    <a:cubicBezTo>
                      <a:pt x="27" y="121"/>
                      <a:pt x="34" y="120"/>
                      <a:pt x="37" y="118"/>
                    </a:cubicBezTo>
                    <a:cubicBezTo>
                      <a:pt x="40" y="116"/>
                      <a:pt x="42" y="117"/>
                      <a:pt x="45" y="116"/>
                    </a:cubicBezTo>
                    <a:cubicBezTo>
                      <a:pt x="48" y="115"/>
                      <a:pt x="42" y="111"/>
                      <a:pt x="52" y="112"/>
                    </a:cubicBezTo>
                    <a:cubicBezTo>
                      <a:pt x="51" y="108"/>
                      <a:pt x="51" y="104"/>
                      <a:pt x="49" y="97"/>
                    </a:cubicBezTo>
                    <a:cubicBezTo>
                      <a:pt x="45" y="93"/>
                      <a:pt x="34" y="104"/>
                      <a:pt x="30" y="99"/>
                    </a:cubicBezTo>
                    <a:cubicBezTo>
                      <a:pt x="27" y="96"/>
                      <a:pt x="29" y="101"/>
                      <a:pt x="22" y="101"/>
                    </a:cubicBezTo>
                    <a:cubicBezTo>
                      <a:pt x="21" y="98"/>
                      <a:pt x="14" y="100"/>
                      <a:pt x="9" y="97"/>
                    </a:cubicBezTo>
                    <a:cubicBezTo>
                      <a:pt x="9" y="97"/>
                      <a:pt x="13" y="94"/>
                      <a:pt x="9" y="94"/>
                    </a:cubicBezTo>
                    <a:cubicBezTo>
                      <a:pt x="6" y="93"/>
                      <a:pt x="3" y="92"/>
                      <a:pt x="2" y="86"/>
                    </a:cubicBezTo>
                    <a:cubicBezTo>
                      <a:pt x="13" y="87"/>
                      <a:pt x="0" y="81"/>
                      <a:pt x="13" y="82"/>
                    </a:cubicBezTo>
                    <a:cubicBezTo>
                      <a:pt x="15" y="82"/>
                      <a:pt x="14" y="81"/>
                      <a:pt x="13" y="81"/>
                    </a:cubicBezTo>
                    <a:cubicBezTo>
                      <a:pt x="14" y="77"/>
                      <a:pt x="17" y="81"/>
                      <a:pt x="17" y="81"/>
                    </a:cubicBezTo>
                    <a:cubicBezTo>
                      <a:pt x="20" y="81"/>
                      <a:pt x="21" y="78"/>
                      <a:pt x="24" y="79"/>
                    </a:cubicBezTo>
                    <a:cubicBezTo>
                      <a:pt x="25" y="79"/>
                      <a:pt x="26" y="82"/>
                      <a:pt x="28" y="82"/>
                    </a:cubicBezTo>
                    <a:cubicBezTo>
                      <a:pt x="32" y="83"/>
                      <a:pt x="36" y="81"/>
                      <a:pt x="41" y="82"/>
                    </a:cubicBezTo>
                    <a:cubicBezTo>
                      <a:pt x="44" y="83"/>
                      <a:pt x="44" y="84"/>
                      <a:pt x="47" y="82"/>
                    </a:cubicBezTo>
                    <a:cubicBezTo>
                      <a:pt x="49" y="82"/>
                      <a:pt x="47" y="81"/>
                      <a:pt x="47" y="79"/>
                    </a:cubicBezTo>
                    <a:cubicBezTo>
                      <a:pt x="49" y="79"/>
                      <a:pt x="50" y="78"/>
                      <a:pt x="50" y="77"/>
                    </a:cubicBezTo>
                    <a:cubicBezTo>
                      <a:pt x="51" y="72"/>
                      <a:pt x="42" y="78"/>
                      <a:pt x="45" y="71"/>
                    </a:cubicBezTo>
                    <a:cubicBezTo>
                      <a:pt x="40" y="70"/>
                      <a:pt x="35" y="69"/>
                      <a:pt x="30" y="68"/>
                    </a:cubicBezTo>
                    <a:cubicBezTo>
                      <a:pt x="32" y="64"/>
                      <a:pt x="32" y="65"/>
                      <a:pt x="28" y="62"/>
                    </a:cubicBezTo>
                    <a:cubicBezTo>
                      <a:pt x="27" y="62"/>
                      <a:pt x="27" y="60"/>
                      <a:pt x="26" y="60"/>
                    </a:cubicBezTo>
                    <a:cubicBezTo>
                      <a:pt x="25" y="59"/>
                      <a:pt x="21" y="60"/>
                      <a:pt x="19" y="58"/>
                    </a:cubicBezTo>
                    <a:cubicBezTo>
                      <a:pt x="19" y="58"/>
                      <a:pt x="22" y="52"/>
                      <a:pt x="19" y="53"/>
                    </a:cubicBezTo>
                    <a:cubicBezTo>
                      <a:pt x="18" y="53"/>
                      <a:pt x="19" y="55"/>
                      <a:pt x="17" y="55"/>
                    </a:cubicBezTo>
                    <a:cubicBezTo>
                      <a:pt x="15" y="54"/>
                      <a:pt x="14" y="52"/>
                      <a:pt x="11" y="53"/>
                    </a:cubicBezTo>
                    <a:cubicBezTo>
                      <a:pt x="15" y="47"/>
                      <a:pt x="23" y="46"/>
                      <a:pt x="30" y="43"/>
                    </a:cubicBezTo>
                    <a:cubicBezTo>
                      <a:pt x="28" y="37"/>
                      <a:pt x="35" y="37"/>
                      <a:pt x="37" y="34"/>
                    </a:cubicBezTo>
                    <a:cubicBezTo>
                      <a:pt x="39" y="32"/>
                      <a:pt x="37" y="28"/>
                      <a:pt x="39" y="27"/>
                    </a:cubicBezTo>
                    <a:cubicBezTo>
                      <a:pt x="44" y="31"/>
                      <a:pt x="44" y="28"/>
                      <a:pt x="52" y="28"/>
                    </a:cubicBezTo>
                    <a:cubicBezTo>
                      <a:pt x="56" y="23"/>
                      <a:pt x="62" y="19"/>
                      <a:pt x="73" y="21"/>
                    </a:cubicBezTo>
                    <a:cubicBezTo>
                      <a:pt x="75" y="22"/>
                      <a:pt x="74" y="18"/>
                      <a:pt x="75" y="17"/>
                    </a:cubicBezTo>
                    <a:cubicBezTo>
                      <a:pt x="78" y="15"/>
                      <a:pt x="85" y="19"/>
                      <a:pt x="86" y="14"/>
                    </a:cubicBezTo>
                    <a:cubicBezTo>
                      <a:pt x="88" y="13"/>
                      <a:pt x="89" y="17"/>
                      <a:pt x="90" y="17"/>
                    </a:cubicBezTo>
                    <a:cubicBezTo>
                      <a:pt x="93" y="18"/>
                      <a:pt x="96" y="16"/>
                      <a:pt x="95" y="21"/>
                    </a:cubicBezTo>
                    <a:cubicBezTo>
                      <a:pt x="103" y="21"/>
                      <a:pt x="111" y="21"/>
                      <a:pt x="119" y="21"/>
                    </a:cubicBezTo>
                    <a:cubicBezTo>
                      <a:pt x="111" y="29"/>
                      <a:pt x="132" y="18"/>
                      <a:pt x="125" y="27"/>
                    </a:cubicBezTo>
                    <a:cubicBezTo>
                      <a:pt x="129" y="27"/>
                      <a:pt x="132" y="26"/>
                      <a:pt x="132" y="23"/>
                    </a:cubicBezTo>
                    <a:cubicBezTo>
                      <a:pt x="136" y="27"/>
                      <a:pt x="144" y="25"/>
                      <a:pt x="149" y="27"/>
                    </a:cubicBezTo>
                    <a:cubicBezTo>
                      <a:pt x="150" y="27"/>
                      <a:pt x="149" y="28"/>
                      <a:pt x="151" y="28"/>
                    </a:cubicBezTo>
                    <a:cubicBezTo>
                      <a:pt x="153" y="28"/>
                      <a:pt x="153" y="30"/>
                      <a:pt x="155" y="30"/>
                    </a:cubicBezTo>
                    <a:cubicBezTo>
                      <a:pt x="160" y="31"/>
                      <a:pt x="161" y="27"/>
                      <a:pt x="164" y="30"/>
                    </a:cubicBezTo>
                    <a:cubicBezTo>
                      <a:pt x="165" y="31"/>
                      <a:pt x="186" y="31"/>
                      <a:pt x="188" y="32"/>
                    </a:cubicBezTo>
                    <a:cubicBezTo>
                      <a:pt x="191" y="34"/>
                      <a:pt x="202" y="35"/>
                      <a:pt x="209" y="36"/>
                    </a:cubicBezTo>
                    <a:cubicBezTo>
                      <a:pt x="211" y="38"/>
                      <a:pt x="214" y="40"/>
                      <a:pt x="214" y="43"/>
                    </a:cubicBezTo>
                    <a:cubicBezTo>
                      <a:pt x="221" y="44"/>
                      <a:pt x="224" y="48"/>
                      <a:pt x="229" y="45"/>
                    </a:cubicBezTo>
                    <a:cubicBezTo>
                      <a:pt x="230" y="51"/>
                      <a:pt x="239" y="48"/>
                      <a:pt x="244" y="49"/>
                    </a:cubicBezTo>
                    <a:cubicBezTo>
                      <a:pt x="244" y="47"/>
                      <a:pt x="242" y="47"/>
                      <a:pt x="241" y="47"/>
                    </a:cubicBezTo>
                    <a:cubicBezTo>
                      <a:pt x="244" y="43"/>
                      <a:pt x="249" y="39"/>
                      <a:pt x="255" y="38"/>
                    </a:cubicBezTo>
                    <a:cubicBezTo>
                      <a:pt x="255" y="41"/>
                      <a:pt x="257" y="42"/>
                      <a:pt x="257" y="40"/>
                    </a:cubicBezTo>
                    <a:cubicBezTo>
                      <a:pt x="259" y="40"/>
                      <a:pt x="259" y="43"/>
                      <a:pt x="261" y="43"/>
                    </a:cubicBezTo>
                    <a:cubicBezTo>
                      <a:pt x="265" y="44"/>
                      <a:pt x="265" y="41"/>
                      <a:pt x="265" y="38"/>
                    </a:cubicBezTo>
                    <a:cubicBezTo>
                      <a:pt x="269" y="37"/>
                      <a:pt x="270" y="39"/>
                      <a:pt x="272" y="40"/>
                    </a:cubicBezTo>
                    <a:cubicBezTo>
                      <a:pt x="274" y="38"/>
                      <a:pt x="272" y="35"/>
                      <a:pt x="276" y="32"/>
                    </a:cubicBezTo>
                    <a:cubicBezTo>
                      <a:pt x="279" y="32"/>
                      <a:pt x="281" y="35"/>
                      <a:pt x="282" y="32"/>
                    </a:cubicBezTo>
                    <a:cubicBezTo>
                      <a:pt x="285" y="33"/>
                      <a:pt x="283" y="36"/>
                      <a:pt x="280" y="36"/>
                    </a:cubicBezTo>
                    <a:cubicBezTo>
                      <a:pt x="282" y="41"/>
                      <a:pt x="295" y="31"/>
                      <a:pt x="298" y="38"/>
                    </a:cubicBezTo>
                    <a:cubicBezTo>
                      <a:pt x="304" y="38"/>
                      <a:pt x="294" y="32"/>
                      <a:pt x="300" y="32"/>
                    </a:cubicBezTo>
                    <a:cubicBezTo>
                      <a:pt x="301" y="30"/>
                      <a:pt x="303" y="28"/>
                      <a:pt x="306" y="28"/>
                    </a:cubicBezTo>
                    <a:cubicBezTo>
                      <a:pt x="306" y="30"/>
                      <a:pt x="306" y="32"/>
                      <a:pt x="306" y="34"/>
                    </a:cubicBezTo>
                    <a:cubicBezTo>
                      <a:pt x="310" y="30"/>
                      <a:pt x="311" y="37"/>
                      <a:pt x="315" y="38"/>
                    </a:cubicBezTo>
                    <a:cubicBezTo>
                      <a:pt x="321" y="38"/>
                      <a:pt x="325" y="37"/>
                      <a:pt x="326" y="34"/>
                    </a:cubicBezTo>
                    <a:cubicBezTo>
                      <a:pt x="329" y="36"/>
                      <a:pt x="334" y="36"/>
                      <a:pt x="332" y="41"/>
                    </a:cubicBezTo>
                    <a:cubicBezTo>
                      <a:pt x="336" y="40"/>
                      <a:pt x="341" y="39"/>
                      <a:pt x="341" y="34"/>
                    </a:cubicBezTo>
                    <a:cubicBezTo>
                      <a:pt x="346" y="37"/>
                      <a:pt x="348" y="33"/>
                      <a:pt x="352" y="38"/>
                    </a:cubicBezTo>
                    <a:cubicBezTo>
                      <a:pt x="357" y="38"/>
                      <a:pt x="361" y="38"/>
                      <a:pt x="365" y="38"/>
                    </a:cubicBezTo>
                    <a:cubicBezTo>
                      <a:pt x="366" y="38"/>
                      <a:pt x="363" y="41"/>
                      <a:pt x="364" y="41"/>
                    </a:cubicBezTo>
                    <a:cubicBezTo>
                      <a:pt x="363" y="41"/>
                      <a:pt x="369" y="43"/>
                      <a:pt x="367" y="43"/>
                    </a:cubicBezTo>
                    <a:cubicBezTo>
                      <a:pt x="369" y="44"/>
                      <a:pt x="370" y="41"/>
                      <a:pt x="373" y="41"/>
                    </a:cubicBezTo>
                    <a:cubicBezTo>
                      <a:pt x="373" y="42"/>
                      <a:pt x="373" y="45"/>
                      <a:pt x="373" y="45"/>
                    </a:cubicBezTo>
                    <a:cubicBezTo>
                      <a:pt x="378" y="48"/>
                      <a:pt x="386" y="44"/>
                      <a:pt x="392" y="45"/>
                    </a:cubicBezTo>
                    <a:cubicBezTo>
                      <a:pt x="392" y="47"/>
                      <a:pt x="395" y="47"/>
                      <a:pt x="397" y="47"/>
                    </a:cubicBezTo>
                    <a:cubicBezTo>
                      <a:pt x="394" y="54"/>
                      <a:pt x="404" y="48"/>
                      <a:pt x="403" y="53"/>
                    </a:cubicBezTo>
                    <a:cubicBezTo>
                      <a:pt x="404" y="57"/>
                      <a:pt x="399" y="55"/>
                      <a:pt x="399" y="58"/>
                    </a:cubicBezTo>
                    <a:cubicBezTo>
                      <a:pt x="398" y="61"/>
                      <a:pt x="401" y="62"/>
                      <a:pt x="401" y="64"/>
                    </a:cubicBezTo>
                    <a:cubicBezTo>
                      <a:pt x="421" y="62"/>
                      <a:pt x="438" y="61"/>
                      <a:pt x="453" y="68"/>
                    </a:cubicBezTo>
                    <a:cubicBezTo>
                      <a:pt x="452" y="69"/>
                      <a:pt x="451" y="71"/>
                      <a:pt x="451" y="73"/>
                    </a:cubicBezTo>
                    <a:cubicBezTo>
                      <a:pt x="455" y="73"/>
                      <a:pt x="455" y="71"/>
                      <a:pt x="459" y="71"/>
                    </a:cubicBezTo>
                    <a:cubicBezTo>
                      <a:pt x="457" y="65"/>
                      <a:pt x="458" y="67"/>
                      <a:pt x="457" y="60"/>
                    </a:cubicBezTo>
                    <a:cubicBezTo>
                      <a:pt x="458" y="57"/>
                      <a:pt x="472" y="57"/>
                      <a:pt x="468" y="55"/>
                    </a:cubicBezTo>
                    <a:cubicBezTo>
                      <a:pt x="469" y="51"/>
                      <a:pt x="471" y="54"/>
                      <a:pt x="474" y="55"/>
                    </a:cubicBezTo>
                    <a:cubicBezTo>
                      <a:pt x="474" y="57"/>
                      <a:pt x="477" y="56"/>
                      <a:pt x="477" y="58"/>
                    </a:cubicBezTo>
                    <a:cubicBezTo>
                      <a:pt x="485" y="60"/>
                      <a:pt x="490" y="57"/>
                      <a:pt x="496" y="58"/>
                    </a:cubicBezTo>
                    <a:cubicBezTo>
                      <a:pt x="496" y="58"/>
                      <a:pt x="496" y="60"/>
                      <a:pt x="498" y="60"/>
                    </a:cubicBezTo>
                    <a:cubicBezTo>
                      <a:pt x="499" y="60"/>
                      <a:pt x="500" y="62"/>
                      <a:pt x="502" y="62"/>
                    </a:cubicBezTo>
                    <a:cubicBezTo>
                      <a:pt x="508" y="62"/>
                      <a:pt x="514" y="58"/>
                      <a:pt x="524" y="60"/>
                    </a:cubicBezTo>
                    <a:cubicBezTo>
                      <a:pt x="529" y="56"/>
                      <a:pt x="528" y="53"/>
                      <a:pt x="530" y="49"/>
                    </a:cubicBezTo>
                    <a:cubicBezTo>
                      <a:pt x="528" y="43"/>
                      <a:pt x="523" y="45"/>
                      <a:pt x="522" y="43"/>
                    </a:cubicBezTo>
                    <a:cubicBezTo>
                      <a:pt x="523" y="34"/>
                      <a:pt x="540" y="39"/>
                      <a:pt x="544" y="41"/>
                    </a:cubicBezTo>
                    <a:cubicBezTo>
                      <a:pt x="544" y="44"/>
                      <a:pt x="542" y="45"/>
                      <a:pt x="539" y="45"/>
                    </a:cubicBezTo>
                    <a:cubicBezTo>
                      <a:pt x="543" y="49"/>
                      <a:pt x="539" y="50"/>
                      <a:pt x="537" y="53"/>
                    </a:cubicBezTo>
                    <a:cubicBezTo>
                      <a:pt x="536" y="57"/>
                      <a:pt x="540" y="56"/>
                      <a:pt x="543" y="56"/>
                    </a:cubicBezTo>
                    <a:cubicBezTo>
                      <a:pt x="540" y="62"/>
                      <a:pt x="544" y="63"/>
                      <a:pt x="541" y="68"/>
                    </a:cubicBezTo>
                    <a:cubicBezTo>
                      <a:pt x="546" y="71"/>
                      <a:pt x="550" y="59"/>
                      <a:pt x="548" y="60"/>
                    </a:cubicBezTo>
                    <a:cubicBezTo>
                      <a:pt x="549" y="59"/>
                      <a:pt x="554" y="65"/>
                      <a:pt x="552" y="56"/>
                    </a:cubicBezTo>
                    <a:cubicBezTo>
                      <a:pt x="560" y="58"/>
                      <a:pt x="558" y="49"/>
                      <a:pt x="563" y="47"/>
                    </a:cubicBezTo>
                    <a:cubicBezTo>
                      <a:pt x="561" y="42"/>
                      <a:pt x="558" y="38"/>
                      <a:pt x="550" y="38"/>
                    </a:cubicBezTo>
                    <a:cubicBezTo>
                      <a:pt x="554" y="35"/>
                      <a:pt x="546" y="30"/>
                      <a:pt x="541" y="28"/>
                    </a:cubicBezTo>
                    <a:cubicBezTo>
                      <a:pt x="541" y="26"/>
                      <a:pt x="541" y="23"/>
                      <a:pt x="539" y="23"/>
                    </a:cubicBezTo>
                    <a:cubicBezTo>
                      <a:pt x="539" y="19"/>
                      <a:pt x="544" y="17"/>
                      <a:pt x="544" y="14"/>
                    </a:cubicBezTo>
                    <a:cubicBezTo>
                      <a:pt x="544" y="13"/>
                      <a:pt x="549" y="11"/>
                      <a:pt x="548" y="10"/>
                    </a:cubicBezTo>
                    <a:cubicBezTo>
                      <a:pt x="543" y="5"/>
                      <a:pt x="555" y="11"/>
                      <a:pt x="550" y="6"/>
                    </a:cubicBezTo>
                    <a:cubicBezTo>
                      <a:pt x="550" y="0"/>
                      <a:pt x="555" y="8"/>
                      <a:pt x="556" y="8"/>
                    </a:cubicBezTo>
                    <a:cubicBezTo>
                      <a:pt x="558" y="9"/>
                      <a:pt x="561" y="7"/>
                      <a:pt x="563" y="8"/>
                    </a:cubicBezTo>
                    <a:cubicBezTo>
                      <a:pt x="564" y="8"/>
                      <a:pt x="560" y="11"/>
                      <a:pt x="561" y="12"/>
                    </a:cubicBezTo>
                    <a:cubicBezTo>
                      <a:pt x="562" y="12"/>
                      <a:pt x="566" y="11"/>
                      <a:pt x="567" y="12"/>
                    </a:cubicBezTo>
                    <a:cubicBezTo>
                      <a:pt x="568" y="13"/>
                      <a:pt x="566" y="16"/>
                      <a:pt x="567" y="17"/>
                    </a:cubicBezTo>
                    <a:cubicBezTo>
                      <a:pt x="567" y="18"/>
                      <a:pt x="570" y="17"/>
                      <a:pt x="571" y="17"/>
                    </a:cubicBezTo>
                    <a:cubicBezTo>
                      <a:pt x="572" y="22"/>
                      <a:pt x="567" y="20"/>
                      <a:pt x="571" y="25"/>
                    </a:cubicBezTo>
                    <a:cubicBezTo>
                      <a:pt x="571" y="26"/>
                      <a:pt x="573" y="26"/>
                      <a:pt x="572" y="28"/>
                    </a:cubicBezTo>
                    <a:cubicBezTo>
                      <a:pt x="572" y="28"/>
                      <a:pt x="571" y="29"/>
                      <a:pt x="571" y="30"/>
                    </a:cubicBezTo>
                    <a:cubicBezTo>
                      <a:pt x="570" y="33"/>
                      <a:pt x="569" y="34"/>
                      <a:pt x="569" y="36"/>
                    </a:cubicBezTo>
                    <a:cubicBezTo>
                      <a:pt x="568" y="39"/>
                      <a:pt x="581" y="40"/>
                      <a:pt x="578" y="34"/>
                    </a:cubicBezTo>
                    <a:cubicBezTo>
                      <a:pt x="582" y="34"/>
                      <a:pt x="580" y="39"/>
                      <a:pt x="585" y="38"/>
                    </a:cubicBezTo>
                    <a:cubicBezTo>
                      <a:pt x="582" y="41"/>
                      <a:pt x="587" y="41"/>
                      <a:pt x="585" y="47"/>
                    </a:cubicBezTo>
                    <a:cubicBezTo>
                      <a:pt x="594" y="48"/>
                      <a:pt x="592" y="41"/>
                      <a:pt x="598" y="45"/>
                    </a:cubicBezTo>
                    <a:cubicBezTo>
                      <a:pt x="600" y="46"/>
                      <a:pt x="600" y="44"/>
                      <a:pt x="600" y="43"/>
                    </a:cubicBezTo>
                    <a:cubicBezTo>
                      <a:pt x="605" y="45"/>
                      <a:pt x="598" y="45"/>
                      <a:pt x="602" y="49"/>
                    </a:cubicBezTo>
                    <a:cubicBezTo>
                      <a:pt x="602" y="49"/>
                      <a:pt x="606" y="51"/>
                      <a:pt x="606" y="51"/>
                    </a:cubicBezTo>
                    <a:cubicBezTo>
                      <a:pt x="606" y="54"/>
                      <a:pt x="599" y="56"/>
                      <a:pt x="602" y="62"/>
                    </a:cubicBezTo>
                    <a:close/>
                    <a:moveTo>
                      <a:pt x="380" y="82"/>
                    </a:moveTo>
                    <a:cubicBezTo>
                      <a:pt x="380" y="79"/>
                      <a:pt x="383" y="78"/>
                      <a:pt x="380" y="77"/>
                    </a:cubicBezTo>
                    <a:cubicBezTo>
                      <a:pt x="380" y="78"/>
                      <a:pt x="380" y="79"/>
                      <a:pt x="379" y="79"/>
                    </a:cubicBezTo>
                    <a:cubicBezTo>
                      <a:pt x="378" y="77"/>
                      <a:pt x="379" y="73"/>
                      <a:pt x="377" y="73"/>
                    </a:cubicBezTo>
                    <a:cubicBezTo>
                      <a:pt x="374" y="76"/>
                      <a:pt x="366" y="82"/>
                      <a:pt x="362" y="77"/>
                    </a:cubicBezTo>
                    <a:cubicBezTo>
                      <a:pt x="361" y="72"/>
                      <a:pt x="370" y="78"/>
                      <a:pt x="367" y="71"/>
                    </a:cubicBezTo>
                    <a:cubicBezTo>
                      <a:pt x="366" y="71"/>
                      <a:pt x="364" y="71"/>
                      <a:pt x="364" y="69"/>
                    </a:cubicBezTo>
                    <a:cubicBezTo>
                      <a:pt x="360" y="68"/>
                      <a:pt x="359" y="72"/>
                      <a:pt x="356" y="73"/>
                    </a:cubicBezTo>
                    <a:cubicBezTo>
                      <a:pt x="352" y="74"/>
                      <a:pt x="348" y="74"/>
                      <a:pt x="343" y="75"/>
                    </a:cubicBezTo>
                    <a:cubicBezTo>
                      <a:pt x="343" y="75"/>
                      <a:pt x="343" y="77"/>
                      <a:pt x="341" y="77"/>
                    </a:cubicBezTo>
                    <a:cubicBezTo>
                      <a:pt x="335" y="79"/>
                      <a:pt x="329" y="79"/>
                      <a:pt x="323" y="79"/>
                    </a:cubicBezTo>
                    <a:cubicBezTo>
                      <a:pt x="323" y="82"/>
                      <a:pt x="320" y="84"/>
                      <a:pt x="323" y="84"/>
                    </a:cubicBezTo>
                    <a:cubicBezTo>
                      <a:pt x="323" y="82"/>
                      <a:pt x="325" y="83"/>
                      <a:pt x="324" y="86"/>
                    </a:cubicBezTo>
                    <a:cubicBezTo>
                      <a:pt x="333" y="87"/>
                      <a:pt x="344" y="79"/>
                      <a:pt x="347" y="86"/>
                    </a:cubicBezTo>
                    <a:cubicBezTo>
                      <a:pt x="343" y="82"/>
                      <a:pt x="345" y="87"/>
                      <a:pt x="341" y="88"/>
                    </a:cubicBezTo>
                    <a:cubicBezTo>
                      <a:pt x="338" y="88"/>
                      <a:pt x="335" y="89"/>
                      <a:pt x="334" y="92"/>
                    </a:cubicBezTo>
                    <a:cubicBezTo>
                      <a:pt x="344" y="93"/>
                      <a:pt x="349" y="90"/>
                      <a:pt x="358" y="90"/>
                    </a:cubicBezTo>
                    <a:cubicBezTo>
                      <a:pt x="358" y="92"/>
                      <a:pt x="358" y="95"/>
                      <a:pt x="360" y="96"/>
                    </a:cubicBezTo>
                    <a:cubicBezTo>
                      <a:pt x="360" y="93"/>
                      <a:pt x="363" y="94"/>
                      <a:pt x="365" y="94"/>
                    </a:cubicBezTo>
                    <a:cubicBezTo>
                      <a:pt x="366" y="90"/>
                      <a:pt x="367" y="87"/>
                      <a:pt x="369" y="86"/>
                    </a:cubicBezTo>
                    <a:cubicBezTo>
                      <a:pt x="373" y="83"/>
                      <a:pt x="372" y="86"/>
                      <a:pt x="377" y="86"/>
                    </a:cubicBezTo>
                    <a:cubicBezTo>
                      <a:pt x="377" y="84"/>
                      <a:pt x="377" y="82"/>
                      <a:pt x="380" y="82"/>
                    </a:cubicBezTo>
                    <a:close/>
                    <a:moveTo>
                      <a:pt x="393" y="146"/>
                    </a:moveTo>
                    <a:cubicBezTo>
                      <a:pt x="395" y="141"/>
                      <a:pt x="401" y="143"/>
                      <a:pt x="403" y="140"/>
                    </a:cubicBezTo>
                    <a:cubicBezTo>
                      <a:pt x="403" y="140"/>
                      <a:pt x="406" y="141"/>
                      <a:pt x="406" y="140"/>
                    </a:cubicBezTo>
                    <a:cubicBezTo>
                      <a:pt x="409" y="139"/>
                      <a:pt x="413" y="140"/>
                      <a:pt x="416" y="138"/>
                    </a:cubicBezTo>
                    <a:cubicBezTo>
                      <a:pt x="416" y="138"/>
                      <a:pt x="417" y="135"/>
                      <a:pt x="418" y="135"/>
                    </a:cubicBezTo>
                    <a:cubicBezTo>
                      <a:pt x="422" y="131"/>
                      <a:pt x="426" y="136"/>
                      <a:pt x="427" y="133"/>
                    </a:cubicBezTo>
                    <a:cubicBezTo>
                      <a:pt x="426" y="133"/>
                      <a:pt x="425" y="131"/>
                      <a:pt x="427" y="131"/>
                    </a:cubicBezTo>
                    <a:cubicBezTo>
                      <a:pt x="431" y="131"/>
                      <a:pt x="431" y="129"/>
                      <a:pt x="433" y="131"/>
                    </a:cubicBezTo>
                    <a:cubicBezTo>
                      <a:pt x="434" y="132"/>
                      <a:pt x="435" y="129"/>
                      <a:pt x="434" y="129"/>
                    </a:cubicBezTo>
                    <a:cubicBezTo>
                      <a:pt x="431" y="130"/>
                      <a:pt x="435" y="125"/>
                      <a:pt x="438" y="129"/>
                    </a:cubicBezTo>
                    <a:cubicBezTo>
                      <a:pt x="439" y="126"/>
                      <a:pt x="442" y="124"/>
                      <a:pt x="442" y="120"/>
                    </a:cubicBezTo>
                    <a:cubicBezTo>
                      <a:pt x="435" y="118"/>
                      <a:pt x="434" y="123"/>
                      <a:pt x="427" y="122"/>
                    </a:cubicBezTo>
                    <a:cubicBezTo>
                      <a:pt x="427" y="125"/>
                      <a:pt x="425" y="126"/>
                      <a:pt x="423" y="127"/>
                    </a:cubicBezTo>
                    <a:cubicBezTo>
                      <a:pt x="417" y="130"/>
                      <a:pt x="419" y="126"/>
                      <a:pt x="414" y="127"/>
                    </a:cubicBezTo>
                    <a:cubicBezTo>
                      <a:pt x="413" y="127"/>
                      <a:pt x="413" y="129"/>
                      <a:pt x="410" y="129"/>
                    </a:cubicBezTo>
                    <a:cubicBezTo>
                      <a:pt x="408" y="129"/>
                      <a:pt x="407" y="126"/>
                      <a:pt x="403" y="127"/>
                    </a:cubicBezTo>
                    <a:cubicBezTo>
                      <a:pt x="402" y="126"/>
                      <a:pt x="403" y="124"/>
                      <a:pt x="401" y="123"/>
                    </a:cubicBezTo>
                    <a:cubicBezTo>
                      <a:pt x="401" y="126"/>
                      <a:pt x="400" y="128"/>
                      <a:pt x="399" y="129"/>
                    </a:cubicBezTo>
                    <a:cubicBezTo>
                      <a:pt x="399" y="132"/>
                      <a:pt x="402" y="131"/>
                      <a:pt x="403" y="133"/>
                    </a:cubicBezTo>
                    <a:cubicBezTo>
                      <a:pt x="397" y="131"/>
                      <a:pt x="397" y="135"/>
                      <a:pt x="395" y="137"/>
                    </a:cubicBezTo>
                    <a:cubicBezTo>
                      <a:pt x="393" y="139"/>
                      <a:pt x="388" y="137"/>
                      <a:pt x="388" y="140"/>
                    </a:cubicBezTo>
                    <a:cubicBezTo>
                      <a:pt x="388" y="145"/>
                      <a:pt x="379" y="139"/>
                      <a:pt x="382" y="146"/>
                    </a:cubicBezTo>
                    <a:cubicBezTo>
                      <a:pt x="386" y="146"/>
                      <a:pt x="390" y="146"/>
                      <a:pt x="393" y="146"/>
                    </a:cubicBezTo>
                    <a:close/>
                    <a:moveTo>
                      <a:pt x="530" y="219"/>
                    </a:moveTo>
                    <a:cubicBezTo>
                      <a:pt x="528" y="219"/>
                      <a:pt x="528" y="220"/>
                      <a:pt x="528" y="220"/>
                    </a:cubicBezTo>
                    <a:cubicBezTo>
                      <a:pt x="527" y="221"/>
                      <a:pt x="522" y="222"/>
                      <a:pt x="522" y="222"/>
                    </a:cubicBezTo>
                    <a:cubicBezTo>
                      <a:pt x="521" y="224"/>
                      <a:pt x="524" y="230"/>
                      <a:pt x="520" y="230"/>
                    </a:cubicBezTo>
                    <a:cubicBezTo>
                      <a:pt x="520" y="228"/>
                      <a:pt x="521" y="224"/>
                      <a:pt x="518" y="224"/>
                    </a:cubicBezTo>
                    <a:cubicBezTo>
                      <a:pt x="518" y="227"/>
                      <a:pt x="518" y="229"/>
                      <a:pt x="518" y="232"/>
                    </a:cubicBezTo>
                    <a:cubicBezTo>
                      <a:pt x="521" y="232"/>
                      <a:pt x="525" y="232"/>
                      <a:pt x="528" y="232"/>
                    </a:cubicBezTo>
                    <a:cubicBezTo>
                      <a:pt x="526" y="234"/>
                      <a:pt x="531" y="237"/>
                      <a:pt x="531" y="239"/>
                    </a:cubicBezTo>
                    <a:cubicBezTo>
                      <a:pt x="533" y="245"/>
                      <a:pt x="534" y="243"/>
                      <a:pt x="537" y="247"/>
                    </a:cubicBezTo>
                    <a:cubicBezTo>
                      <a:pt x="535" y="247"/>
                      <a:pt x="533" y="247"/>
                      <a:pt x="533" y="250"/>
                    </a:cubicBezTo>
                    <a:cubicBezTo>
                      <a:pt x="533" y="253"/>
                      <a:pt x="536" y="253"/>
                      <a:pt x="535" y="256"/>
                    </a:cubicBezTo>
                    <a:cubicBezTo>
                      <a:pt x="538" y="256"/>
                      <a:pt x="540" y="256"/>
                      <a:pt x="543" y="256"/>
                    </a:cubicBezTo>
                    <a:cubicBezTo>
                      <a:pt x="545" y="254"/>
                      <a:pt x="545" y="249"/>
                      <a:pt x="544" y="245"/>
                    </a:cubicBezTo>
                    <a:cubicBezTo>
                      <a:pt x="542" y="244"/>
                      <a:pt x="540" y="243"/>
                      <a:pt x="539" y="241"/>
                    </a:cubicBezTo>
                    <a:cubicBezTo>
                      <a:pt x="542" y="231"/>
                      <a:pt x="539" y="236"/>
                      <a:pt x="537" y="233"/>
                    </a:cubicBezTo>
                    <a:cubicBezTo>
                      <a:pt x="534" y="230"/>
                      <a:pt x="535" y="223"/>
                      <a:pt x="533" y="219"/>
                    </a:cubicBezTo>
                    <a:cubicBezTo>
                      <a:pt x="532" y="219"/>
                      <a:pt x="531" y="218"/>
                      <a:pt x="530" y="219"/>
                    </a:cubicBezTo>
                    <a:close/>
                    <a:moveTo>
                      <a:pt x="602" y="276"/>
                    </a:moveTo>
                    <a:cubicBezTo>
                      <a:pt x="596" y="274"/>
                      <a:pt x="598" y="279"/>
                      <a:pt x="595" y="280"/>
                    </a:cubicBezTo>
                    <a:cubicBezTo>
                      <a:pt x="594" y="279"/>
                      <a:pt x="593" y="278"/>
                      <a:pt x="591" y="278"/>
                    </a:cubicBezTo>
                    <a:cubicBezTo>
                      <a:pt x="591" y="285"/>
                      <a:pt x="584" y="281"/>
                      <a:pt x="582" y="284"/>
                    </a:cubicBezTo>
                    <a:cubicBezTo>
                      <a:pt x="580" y="285"/>
                      <a:pt x="582" y="286"/>
                      <a:pt x="580" y="288"/>
                    </a:cubicBezTo>
                    <a:cubicBezTo>
                      <a:pt x="579" y="288"/>
                      <a:pt x="576" y="287"/>
                      <a:pt x="576" y="289"/>
                    </a:cubicBezTo>
                    <a:cubicBezTo>
                      <a:pt x="579" y="290"/>
                      <a:pt x="576" y="292"/>
                      <a:pt x="576" y="295"/>
                    </a:cubicBezTo>
                    <a:cubicBezTo>
                      <a:pt x="580" y="298"/>
                      <a:pt x="581" y="292"/>
                      <a:pt x="584" y="291"/>
                    </a:cubicBezTo>
                    <a:cubicBezTo>
                      <a:pt x="587" y="290"/>
                      <a:pt x="591" y="292"/>
                      <a:pt x="595" y="291"/>
                    </a:cubicBezTo>
                    <a:cubicBezTo>
                      <a:pt x="597" y="291"/>
                      <a:pt x="597" y="290"/>
                      <a:pt x="600" y="289"/>
                    </a:cubicBezTo>
                    <a:cubicBezTo>
                      <a:pt x="605" y="289"/>
                      <a:pt x="610" y="291"/>
                      <a:pt x="612" y="293"/>
                    </a:cubicBezTo>
                    <a:cubicBezTo>
                      <a:pt x="610" y="294"/>
                      <a:pt x="608" y="293"/>
                      <a:pt x="608" y="295"/>
                    </a:cubicBezTo>
                    <a:cubicBezTo>
                      <a:pt x="609" y="294"/>
                      <a:pt x="610" y="297"/>
                      <a:pt x="610" y="297"/>
                    </a:cubicBezTo>
                    <a:cubicBezTo>
                      <a:pt x="611" y="297"/>
                      <a:pt x="612" y="295"/>
                      <a:pt x="612" y="295"/>
                    </a:cubicBezTo>
                    <a:cubicBezTo>
                      <a:pt x="619" y="296"/>
                      <a:pt x="616" y="296"/>
                      <a:pt x="621" y="293"/>
                    </a:cubicBezTo>
                    <a:cubicBezTo>
                      <a:pt x="627" y="290"/>
                      <a:pt x="630" y="295"/>
                      <a:pt x="634" y="291"/>
                    </a:cubicBezTo>
                    <a:cubicBezTo>
                      <a:pt x="629" y="290"/>
                      <a:pt x="635" y="283"/>
                      <a:pt x="630" y="288"/>
                    </a:cubicBezTo>
                    <a:cubicBezTo>
                      <a:pt x="627" y="291"/>
                      <a:pt x="626" y="280"/>
                      <a:pt x="626" y="280"/>
                    </a:cubicBezTo>
                    <a:cubicBezTo>
                      <a:pt x="626" y="279"/>
                      <a:pt x="621" y="280"/>
                      <a:pt x="623" y="276"/>
                    </a:cubicBezTo>
                    <a:cubicBezTo>
                      <a:pt x="620" y="276"/>
                      <a:pt x="616" y="276"/>
                      <a:pt x="613" y="276"/>
                    </a:cubicBezTo>
                    <a:cubicBezTo>
                      <a:pt x="614" y="274"/>
                      <a:pt x="616" y="273"/>
                      <a:pt x="613" y="271"/>
                    </a:cubicBezTo>
                    <a:cubicBezTo>
                      <a:pt x="607" y="273"/>
                      <a:pt x="609" y="271"/>
                      <a:pt x="602" y="271"/>
                    </a:cubicBezTo>
                    <a:cubicBezTo>
                      <a:pt x="601" y="273"/>
                      <a:pt x="600" y="274"/>
                      <a:pt x="602" y="276"/>
                    </a:cubicBezTo>
                    <a:close/>
                    <a:moveTo>
                      <a:pt x="653" y="323"/>
                    </a:moveTo>
                    <a:cubicBezTo>
                      <a:pt x="651" y="323"/>
                      <a:pt x="650" y="323"/>
                      <a:pt x="651" y="321"/>
                    </a:cubicBezTo>
                    <a:cubicBezTo>
                      <a:pt x="659" y="323"/>
                      <a:pt x="651" y="309"/>
                      <a:pt x="658" y="310"/>
                    </a:cubicBezTo>
                    <a:cubicBezTo>
                      <a:pt x="662" y="314"/>
                      <a:pt x="663" y="309"/>
                      <a:pt x="669" y="310"/>
                    </a:cubicBezTo>
                    <a:cubicBezTo>
                      <a:pt x="666" y="299"/>
                      <a:pt x="653" y="297"/>
                      <a:pt x="641" y="299"/>
                    </a:cubicBezTo>
                    <a:cubicBezTo>
                      <a:pt x="640" y="298"/>
                      <a:pt x="639" y="297"/>
                      <a:pt x="639" y="295"/>
                    </a:cubicBezTo>
                    <a:cubicBezTo>
                      <a:pt x="635" y="294"/>
                      <a:pt x="634" y="299"/>
                      <a:pt x="630" y="299"/>
                    </a:cubicBezTo>
                    <a:cubicBezTo>
                      <a:pt x="628" y="299"/>
                      <a:pt x="627" y="296"/>
                      <a:pt x="625" y="297"/>
                    </a:cubicBezTo>
                    <a:cubicBezTo>
                      <a:pt x="622" y="298"/>
                      <a:pt x="621" y="300"/>
                      <a:pt x="619" y="301"/>
                    </a:cubicBezTo>
                    <a:cubicBezTo>
                      <a:pt x="616" y="302"/>
                      <a:pt x="614" y="301"/>
                      <a:pt x="612" y="302"/>
                    </a:cubicBezTo>
                    <a:cubicBezTo>
                      <a:pt x="612" y="306"/>
                      <a:pt x="610" y="307"/>
                      <a:pt x="608" y="308"/>
                    </a:cubicBezTo>
                    <a:cubicBezTo>
                      <a:pt x="608" y="323"/>
                      <a:pt x="605" y="324"/>
                      <a:pt x="606" y="340"/>
                    </a:cubicBezTo>
                    <a:cubicBezTo>
                      <a:pt x="613" y="342"/>
                      <a:pt x="609" y="335"/>
                      <a:pt x="615" y="336"/>
                    </a:cubicBezTo>
                    <a:cubicBezTo>
                      <a:pt x="615" y="333"/>
                      <a:pt x="616" y="330"/>
                      <a:pt x="617" y="329"/>
                    </a:cubicBezTo>
                    <a:cubicBezTo>
                      <a:pt x="620" y="324"/>
                      <a:pt x="618" y="319"/>
                      <a:pt x="619" y="314"/>
                    </a:cubicBezTo>
                    <a:cubicBezTo>
                      <a:pt x="619" y="313"/>
                      <a:pt x="622" y="311"/>
                      <a:pt x="623" y="310"/>
                    </a:cubicBezTo>
                    <a:cubicBezTo>
                      <a:pt x="624" y="308"/>
                      <a:pt x="622" y="304"/>
                      <a:pt x="625" y="304"/>
                    </a:cubicBezTo>
                    <a:cubicBezTo>
                      <a:pt x="628" y="304"/>
                      <a:pt x="630" y="304"/>
                      <a:pt x="632" y="302"/>
                    </a:cubicBezTo>
                    <a:cubicBezTo>
                      <a:pt x="629" y="309"/>
                      <a:pt x="638" y="304"/>
                      <a:pt x="638" y="308"/>
                    </a:cubicBezTo>
                    <a:cubicBezTo>
                      <a:pt x="639" y="314"/>
                      <a:pt x="639" y="312"/>
                      <a:pt x="638" y="317"/>
                    </a:cubicBezTo>
                    <a:cubicBezTo>
                      <a:pt x="639" y="318"/>
                      <a:pt x="641" y="317"/>
                      <a:pt x="641" y="319"/>
                    </a:cubicBezTo>
                    <a:cubicBezTo>
                      <a:pt x="640" y="320"/>
                      <a:pt x="638" y="319"/>
                      <a:pt x="638" y="321"/>
                    </a:cubicBezTo>
                    <a:cubicBezTo>
                      <a:pt x="644" y="319"/>
                      <a:pt x="650" y="327"/>
                      <a:pt x="653" y="323"/>
                    </a:cubicBezTo>
                    <a:close/>
                    <a:moveTo>
                      <a:pt x="686" y="315"/>
                    </a:moveTo>
                    <a:cubicBezTo>
                      <a:pt x="686" y="315"/>
                      <a:pt x="686" y="319"/>
                      <a:pt x="686" y="319"/>
                    </a:cubicBezTo>
                    <a:cubicBezTo>
                      <a:pt x="683" y="322"/>
                      <a:pt x="675" y="314"/>
                      <a:pt x="671" y="317"/>
                    </a:cubicBezTo>
                    <a:cubicBezTo>
                      <a:pt x="672" y="321"/>
                      <a:pt x="669" y="321"/>
                      <a:pt x="667" y="323"/>
                    </a:cubicBezTo>
                    <a:cubicBezTo>
                      <a:pt x="672" y="328"/>
                      <a:pt x="673" y="325"/>
                      <a:pt x="679" y="325"/>
                    </a:cubicBezTo>
                    <a:cubicBezTo>
                      <a:pt x="683" y="325"/>
                      <a:pt x="689" y="326"/>
                      <a:pt x="692" y="323"/>
                    </a:cubicBezTo>
                    <a:cubicBezTo>
                      <a:pt x="691" y="323"/>
                      <a:pt x="690" y="321"/>
                      <a:pt x="692" y="321"/>
                    </a:cubicBezTo>
                    <a:cubicBezTo>
                      <a:pt x="693" y="321"/>
                      <a:pt x="695" y="321"/>
                      <a:pt x="695" y="319"/>
                    </a:cubicBezTo>
                    <a:cubicBezTo>
                      <a:pt x="691" y="319"/>
                      <a:pt x="689" y="316"/>
                      <a:pt x="686" y="315"/>
                    </a:cubicBezTo>
                    <a:close/>
                    <a:moveTo>
                      <a:pt x="660" y="330"/>
                    </a:moveTo>
                    <a:cubicBezTo>
                      <a:pt x="659" y="330"/>
                      <a:pt x="659" y="327"/>
                      <a:pt x="656" y="329"/>
                    </a:cubicBezTo>
                    <a:cubicBezTo>
                      <a:pt x="656" y="329"/>
                      <a:pt x="657" y="332"/>
                      <a:pt x="656" y="332"/>
                    </a:cubicBezTo>
                    <a:cubicBezTo>
                      <a:pt x="653" y="332"/>
                      <a:pt x="650" y="332"/>
                      <a:pt x="647" y="332"/>
                    </a:cubicBezTo>
                    <a:cubicBezTo>
                      <a:pt x="650" y="339"/>
                      <a:pt x="641" y="333"/>
                      <a:pt x="641" y="338"/>
                    </a:cubicBezTo>
                    <a:cubicBezTo>
                      <a:pt x="643" y="338"/>
                      <a:pt x="645" y="338"/>
                      <a:pt x="647" y="338"/>
                    </a:cubicBezTo>
                    <a:cubicBezTo>
                      <a:pt x="647" y="340"/>
                      <a:pt x="645" y="340"/>
                      <a:pt x="645" y="342"/>
                    </a:cubicBezTo>
                    <a:cubicBezTo>
                      <a:pt x="650" y="343"/>
                      <a:pt x="649" y="338"/>
                      <a:pt x="653" y="338"/>
                    </a:cubicBezTo>
                    <a:cubicBezTo>
                      <a:pt x="655" y="339"/>
                      <a:pt x="658" y="340"/>
                      <a:pt x="662" y="340"/>
                    </a:cubicBezTo>
                    <a:cubicBezTo>
                      <a:pt x="661" y="332"/>
                      <a:pt x="674" y="338"/>
                      <a:pt x="671" y="329"/>
                    </a:cubicBezTo>
                    <a:cubicBezTo>
                      <a:pt x="665" y="327"/>
                      <a:pt x="662" y="331"/>
                      <a:pt x="660" y="330"/>
                    </a:cubicBezTo>
                    <a:close/>
                  </a:path>
                </a:pathLst>
              </a:custGeom>
              <a:grpFill/>
              <a:ln>
                <a:noFill/>
              </a:ln>
            </p:spPr>
            <p:txBody>
              <a:bodyPr wrap="square" lIns="91440" tIns="45720" rIns="91440" bIns="45720" anchor="ctr">
                <a:normAutofit/>
              </a:bodyPr>
              <a:lstStyle/>
              <a:p>
                <a:pPr algn="ctr"/>
                <a:endParaRPr dirty="0"/>
              </a:p>
            </p:txBody>
          </p:sp>
          <p:sp>
            <p:nvSpPr>
              <p:cNvPr id="169" name="îSľíďè">
                <a:extLst>
                  <a:ext uri="{FF2B5EF4-FFF2-40B4-BE49-F238E27FC236}">
                    <a16:creationId xmlns:a16="http://schemas.microsoft.com/office/drawing/2014/main" id="{A2A98411-A75D-4593-A99A-FC5629AF8D44}"/>
                  </a:ext>
                </a:extLst>
              </p:cNvPr>
              <p:cNvSpPr/>
              <p:nvPr/>
            </p:nvSpPr>
            <p:spPr bwMode="auto">
              <a:xfrm>
                <a:off x="5559320" y="1164304"/>
                <a:ext cx="126070" cy="191908"/>
              </a:xfrm>
              <a:custGeom>
                <a:avLst/>
                <a:gdLst>
                  <a:gd name="T0" fmla="*/ 16 w 60"/>
                  <a:gd name="T1" fmla="*/ 9 h 92"/>
                  <a:gd name="T2" fmla="*/ 30 w 60"/>
                  <a:gd name="T3" fmla="*/ 7 h 92"/>
                  <a:gd name="T4" fmla="*/ 31 w 60"/>
                  <a:gd name="T5" fmla="*/ 19 h 92"/>
                  <a:gd name="T6" fmla="*/ 22 w 60"/>
                  <a:gd name="T7" fmla="*/ 24 h 92"/>
                  <a:gd name="T8" fmla="*/ 33 w 60"/>
                  <a:gd name="T9" fmla="*/ 30 h 92"/>
                  <a:gd name="T10" fmla="*/ 39 w 60"/>
                  <a:gd name="T11" fmla="*/ 43 h 92"/>
                  <a:gd name="T12" fmla="*/ 43 w 60"/>
                  <a:gd name="T13" fmla="*/ 47 h 92"/>
                  <a:gd name="T14" fmla="*/ 50 w 60"/>
                  <a:gd name="T15" fmla="*/ 50 h 92"/>
                  <a:gd name="T16" fmla="*/ 46 w 60"/>
                  <a:gd name="T17" fmla="*/ 58 h 92"/>
                  <a:gd name="T18" fmla="*/ 58 w 60"/>
                  <a:gd name="T19" fmla="*/ 60 h 92"/>
                  <a:gd name="T20" fmla="*/ 58 w 60"/>
                  <a:gd name="T21" fmla="*/ 71 h 92"/>
                  <a:gd name="T22" fmla="*/ 54 w 60"/>
                  <a:gd name="T23" fmla="*/ 71 h 92"/>
                  <a:gd name="T24" fmla="*/ 58 w 60"/>
                  <a:gd name="T25" fmla="*/ 73 h 92"/>
                  <a:gd name="T26" fmla="*/ 54 w 60"/>
                  <a:gd name="T27" fmla="*/ 78 h 92"/>
                  <a:gd name="T28" fmla="*/ 48 w 60"/>
                  <a:gd name="T29" fmla="*/ 82 h 92"/>
                  <a:gd name="T30" fmla="*/ 30 w 60"/>
                  <a:gd name="T31" fmla="*/ 80 h 92"/>
                  <a:gd name="T32" fmla="*/ 22 w 60"/>
                  <a:gd name="T33" fmla="*/ 82 h 92"/>
                  <a:gd name="T34" fmla="*/ 9 w 60"/>
                  <a:gd name="T35" fmla="*/ 82 h 92"/>
                  <a:gd name="T36" fmla="*/ 13 w 60"/>
                  <a:gd name="T37" fmla="*/ 80 h 92"/>
                  <a:gd name="T38" fmla="*/ 15 w 60"/>
                  <a:gd name="T39" fmla="*/ 82 h 92"/>
                  <a:gd name="T40" fmla="*/ 16 w 60"/>
                  <a:gd name="T41" fmla="*/ 78 h 92"/>
                  <a:gd name="T42" fmla="*/ 28 w 60"/>
                  <a:gd name="T43" fmla="*/ 76 h 92"/>
                  <a:gd name="T44" fmla="*/ 13 w 60"/>
                  <a:gd name="T45" fmla="*/ 71 h 92"/>
                  <a:gd name="T46" fmla="*/ 13 w 60"/>
                  <a:gd name="T47" fmla="*/ 60 h 92"/>
                  <a:gd name="T48" fmla="*/ 16 w 60"/>
                  <a:gd name="T49" fmla="*/ 58 h 92"/>
                  <a:gd name="T50" fmla="*/ 24 w 60"/>
                  <a:gd name="T51" fmla="*/ 58 h 92"/>
                  <a:gd name="T52" fmla="*/ 26 w 60"/>
                  <a:gd name="T53" fmla="*/ 47 h 92"/>
                  <a:gd name="T54" fmla="*/ 20 w 60"/>
                  <a:gd name="T55" fmla="*/ 39 h 92"/>
                  <a:gd name="T56" fmla="*/ 13 w 60"/>
                  <a:gd name="T57" fmla="*/ 41 h 92"/>
                  <a:gd name="T58" fmla="*/ 13 w 60"/>
                  <a:gd name="T59" fmla="*/ 32 h 92"/>
                  <a:gd name="T60" fmla="*/ 5 w 60"/>
                  <a:gd name="T61" fmla="*/ 28 h 92"/>
                  <a:gd name="T62" fmla="*/ 0 w 60"/>
                  <a:gd name="T63" fmla="*/ 9 h 92"/>
                  <a:gd name="T64" fmla="*/ 9 w 60"/>
                  <a:gd name="T65" fmla="*/ 0 h 92"/>
                  <a:gd name="T66" fmla="*/ 26 w 60"/>
                  <a:gd name="T67" fmla="*/ 0 h 92"/>
                  <a:gd name="T68" fmla="*/ 16 w 60"/>
                  <a:gd name="T69"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92">
                    <a:moveTo>
                      <a:pt x="16" y="9"/>
                    </a:moveTo>
                    <a:cubicBezTo>
                      <a:pt x="18" y="13"/>
                      <a:pt x="26" y="7"/>
                      <a:pt x="30" y="7"/>
                    </a:cubicBezTo>
                    <a:cubicBezTo>
                      <a:pt x="32" y="10"/>
                      <a:pt x="32" y="14"/>
                      <a:pt x="31" y="19"/>
                    </a:cubicBezTo>
                    <a:cubicBezTo>
                      <a:pt x="27" y="19"/>
                      <a:pt x="23" y="21"/>
                      <a:pt x="22" y="24"/>
                    </a:cubicBezTo>
                    <a:cubicBezTo>
                      <a:pt x="24" y="28"/>
                      <a:pt x="28" y="30"/>
                      <a:pt x="33" y="30"/>
                    </a:cubicBezTo>
                    <a:cubicBezTo>
                      <a:pt x="33" y="37"/>
                      <a:pt x="41" y="35"/>
                      <a:pt x="39" y="43"/>
                    </a:cubicBezTo>
                    <a:cubicBezTo>
                      <a:pt x="39" y="45"/>
                      <a:pt x="43" y="44"/>
                      <a:pt x="43" y="47"/>
                    </a:cubicBezTo>
                    <a:cubicBezTo>
                      <a:pt x="43" y="50"/>
                      <a:pt x="49" y="48"/>
                      <a:pt x="50" y="50"/>
                    </a:cubicBezTo>
                    <a:cubicBezTo>
                      <a:pt x="49" y="53"/>
                      <a:pt x="47" y="55"/>
                      <a:pt x="46" y="58"/>
                    </a:cubicBezTo>
                    <a:cubicBezTo>
                      <a:pt x="51" y="57"/>
                      <a:pt x="55" y="57"/>
                      <a:pt x="58" y="60"/>
                    </a:cubicBezTo>
                    <a:cubicBezTo>
                      <a:pt x="55" y="62"/>
                      <a:pt x="60" y="68"/>
                      <a:pt x="58" y="71"/>
                    </a:cubicBezTo>
                    <a:cubicBezTo>
                      <a:pt x="57" y="71"/>
                      <a:pt x="54" y="70"/>
                      <a:pt x="54" y="71"/>
                    </a:cubicBezTo>
                    <a:cubicBezTo>
                      <a:pt x="53" y="73"/>
                      <a:pt x="56" y="72"/>
                      <a:pt x="58" y="73"/>
                    </a:cubicBezTo>
                    <a:cubicBezTo>
                      <a:pt x="56" y="75"/>
                      <a:pt x="53" y="75"/>
                      <a:pt x="54" y="78"/>
                    </a:cubicBezTo>
                    <a:cubicBezTo>
                      <a:pt x="51" y="79"/>
                      <a:pt x="51" y="82"/>
                      <a:pt x="48" y="82"/>
                    </a:cubicBezTo>
                    <a:cubicBezTo>
                      <a:pt x="42" y="81"/>
                      <a:pt x="38" y="79"/>
                      <a:pt x="30" y="80"/>
                    </a:cubicBezTo>
                    <a:cubicBezTo>
                      <a:pt x="26" y="84"/>
                      <a:pt x="28" y="84"/>
                      <a:pt x="22" y="82"/>
                    </a:cubicBezTo>
                    <a:cubicBezTo>
                      <a:pt x="20" y="86"/>
                      <a:pt x="9" y="92"/>
                      <a:pt x="9" y="82"/>
                    </a:cubicBezTo>
                    <a:cubicBezTo>
                      <a:pt x="11" y="83"/>
                      <a:pt x="12" y="80"/>
                      <a:pt x="13" y="80"/>
                    </a:cubicBezTo>
                    <a:cubicBezTo>
                      <a:pt x="14" y="80"/>
                      <a:pt x="15" y="82"/>
                      <a:pt x="15" y="82"/>
                    </a:cubicBezTo>
                    <a:cubicBezTo>
                      <a:pt x="17" y="81"/>
                      <a:pt x="15" y="79"/>
                      <a:pt x="16" y="78"/>
                    </a:cubicBezTo>
                    <a:cubicBezTo>
                      <a:pt x="19" y="76"/>
                      <a:pt x="23" y="78"/>
                      <a:pt x="28" y="76"/>
                    </a:cubicBezTo>
                    <a:cubicBezTo>
                      <a:pt x="26" y="67"/>
                      <a:pt x="18" y="74"/>
                      <a:pt x="13" y="71"/>
                    </a:cubicBezTo>
                    <a:cubicBezTo>
                      <a:pt x="13" y="67"/>
                      <a:pt x="13" y="63"/>
                      <a:pt x="13" y="60"/>
                    </a:cubicBezTo>
                    <a:cubicBezTo>
                      <a:pt x="16" y="60"/>
                      <a:pt x="20" y="58"/>
                      <a:pt x="16" y="58"/>
                    </a:cubicBezTo>
                    <a:cubicBezTo>
                      <a:pt x="18" y="52"/>
                      <a:pt x="21" y="60"/>
                      <a:pt x="24" y="58"/>
                    </a:cubicBezTo>
                    <a:cubicBezTo>
                      <a:pt x="28" y="58"/>
                      <a:pt x="21" y="50"/>
                      <a:pt x="26" y="47"/>
                    </a:cubicBezTo>
                    <a:cubicBezTo>
                      <a:pt x="25" y="43"/>
                      <a:pt x="19" y="45"/>
                      <a:pt x="20" y="39"/>
                    </a:cubicBezTo>
                    <a:cubicBezTo>
                      <a:pt x="19" y="41"/>
                      <a:pt x="16" y="41"/>
                      <a:pt x="13" y="41"/>
                    </a:cubicBezTo>
                    <a:cubicBezTo>
                      <a:pt x="13" y="38"/>
                      <a:pt x="13" y="35"/>
                      <a:pt x="13" y="32"/>
                    </a:cubicBezTo>
                    <a:cubicBezTo>
                      <a:pt x="13" y="28"/>
                      <a:pt x="6" y="31"/>
                      <a:pt x="5" y="28"/>
                    </a:cubicBezTo>
                    <a:cubicBezTo>
                      <a:pt x="9" y="21"/>
                      <a:pt x="8" y="10"/>
                      <a:pt x="0" y="9"/>
                    </a:cubicBezTo>
                    <a:cubicBezTo>
                      <a:pt x="3" y="6"/>
                      <a:pt x="8" y="5"/>
                      <a:pt x="9" y="0"/>
                    </a:cubicBezTo>
                    <a:cubicBezTo>
                      <a:pt x="15" y="0"/>
                      <a:pt x="20" y="0"/>
                      <a:pt x="26" y="0"/>
                    </a:cubicBezTo>
                    <a:cubicBezTo>
                      <a:pt x="22" y="3"/>
                      <a:pt x="19" y="6"/>
                      <a:pt x="16" y="9"/>
                    </a:cubicBezTo>
                    <a:close/>
                  </a:path>
                </a:pathLst>
              </a:custGeom>
              <a:grpFill/>
              <a:ln>
                <a:noFill/>
              </a:ln>
            </p:spPr>
            <p:txBody>
              <a:bodyPr wrap="square" lIns="91440" tIns="45720" rIns="91440" bIns="45720" anchor="ctr">
                <a:normAutofit fontScale="47500" lnSpcReduction="20000"/>
              </a:bodyPr>
              <a:lstStyle/>
              <a:p>
                <a:pPr algn="ctr"/>
                <a:endParaRPr dirty="0"/>
              </a:p>
            </p:txBody>
          </p:sp>
          <p:sp>
            <p:nvSpPr>
              <p:cNvPr id="170" name="iṡḷïḋe">
                <a:extLst>
                  <a:ext uri="{FF2B5EF4-FFF2-40B4-BE49-F238E27FC236}">
                    <a16:creationId xmlns:a16="http://schemas.microsoft.com/office/drawing/2014/main" id="{DD249607-81B5-430F-812E-D703D2EBBA9E}"/>
                  </a:ext>
                </a:extLst>
              </p:cNvPr>
              <p:cNvSpPr/>
              <p:nvPr/>
            </p:nvSpPr>
            <p:spPr bwMode="auto">
              <a:xfrm>
                <a:off x="3213011" y="1172709"/>
                <a:ext cx="35020" cy="28016"/>
              </a:xfrm>
              <a:custGeom>
                <a:avLst/>
                <a:gdLst>
                  <a:gd name="T0" fmla="*/ 15 w 17"/>
                  <a:gd name="T1" fmla="*/ 2 h 13"/>
                  <a:gd name="T2" fmla="*/ 17 w 17"/>
                  <a:gd name="T3" fmla="*/ 9 h 13"/>
                  <a:gd name="T4" fmla="*/ 8 w 17"/>
                  <a:gd name="T5" fmla="*/ 13 h 13"/>
                  <a:gd name="T6" fmla="*/ 8 w 17"/>
                  <a:gd name="T7" fmla="*/ 9 h 13"/>
                  <a:gd name="T8" fmla="*/ 4 w 17"/>
                  <a:gd name="T9" fmla="*/ 11 h 13"/>
                  <a:gd name="T10" fmla="*/ 6 w 17"/>
                  <a:gd name="T11" fmla="*/ 9 h 13"/>
                  <a:gd name="T12" fmla="*/ 15 w 17"/>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15" y="2"/>
                    </a:moveTo>
                    <a:cubicBezTo>
                      <a:pt x="13" y="4"/>
                      <a:pt x="14" y="7"/>
                      <a:pt x="17" y="9"/>
                    </a:cubicBezTo>
                    <a:cubicBezTo>
                      <a:pt x="15" y="12"/>
                      <a:pt x="11" y="12"/>
                      <a:pt x="8" y="13"/>
                    </a:cubicBezTo>
                    <a:cubicBezTo>
                      <a:pt x="8" y="12"/>
                      <a:pt x="8" y="10"/>
                      <a:pt x="8" y="9"/>
                    </a:cubicBezTo>
                    <a:cubicBezTo>
                      <a:pt x="6" y="9"/>
                      <a:pt x="6" y="11"/>
                      <a:pt x="4" y="11"/>
                    </a:cubicBezTo>
                    <a:cubicBezTo>
                      <a:pt x="0" y="9"/>
                      <a:pt x="5" y="10"/>
                      <a:pt x="6" y="9"/>
                    </a:cubicBezTo>
                    <a:cubicBezTo>
                      <a:pt x="7" y="8"/>
                      <a:pt x="11" y="0"/>
                      <a:pt x="15"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1" name="ïş1ïďè">
                <a:extLst>
                  <a:ext uri="{FF2B5EF4-FFF2-40B4-BE49-F238E27FC236}">
                    <a16:creationId xmlns:a16="http://schemas.microsoft.com/office/drawing/2014/main" id="{EF92128B-DC5A-43F3-B242-DD7F7AF7909E}"/>
                  </a:ext>
                </a:extLst>
              </p:cNvPr>
              <p:cNvSpPr/>
              <p:nvPr/>
            </p:nvSpPr>
            <p:spPr bwMode="auto">
              <a:xfrm>
                <a:off x="7869210" y="1485084"/>
                <a:ext cx="21012" cy="22413"/>
              </a:xfrm>
              <a:custGeom>
                <a:avLst/>
                <a:gdLst>
                  <a:gd name="T0" fmla="*/ 3 w 10"/>
                  <a:gd name="T1" fmla="*/ 3 h 11"/>
                  <a:gd name="T2" fmla="*/ 10 w 10"/>
                  <a:gd name="T3" fmla="*/ 1 h 11"/>
                  <a:gd name="T4" fmla="*/ 1 w 10"/>
                  <a:gd name="T5" fmla="*/ 10 h 11"/>
                  <a:gd name="T6" fmla="*/ 3 w 10"/>
                  <a:gd name="T7" fmla="*/ 3 h 11"/>
                </a:gdLst>
                <a:ahLst/>
                <a:cxnLst>
                  <a:cxn ang="0">
                    <a:pos x="T0" y="T1"/>
                  </a:cxn>
                  <a:cxn ang="0">
                    <a:pos x="T2" y="T3"/>
                  </a:cxn>
                  <a:cxn ang="0">
                    <a:pos x="T4" y="T5"/>
                  </a:cxn>
                  <a:cxn ang="0">
                    <a:pos x="T6" y="T7"/>
                  </a:cxn>
                </a:cxnLst>
                <a:rect l="0" t="0" r="r" b="b"/>
                <a:pathLst>
                  <a:path w="10" h="11">
                    <a:moveTo>
                      <a:pt x="3" y="3"/>
                    </a:moveTo>
                    <a:cubicBezTo>
                      <a:pt x="4" y="0"/>
                      <a:pt x="5" y="3"/>
                      <a:pt x="10" y="1"/>
                    </a:cubicBezTo>
                    <a:cubicBezTo>
                      <a:pt x="8" y="5"/>
                      <a:pt x="8" y="11"/>
                      <a:pt x="1" y="10"/>
                    </a:cubicBezTo>
                    <a:cubicBezTo>
                      <a:pt x="0" y="8"/>
                      <a:pt x="8" y="4"/>
                      <a:pt x="3"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2" name="îSḻiḑe">
                <a:extLst>
                  <a:ext uri="{FF2B5EF4-FFF2-40B4-BE49-F238E27FC236}">
                    <a16:creationId xmlns:a16="http://schemas.microsoft.com/office/drawing/2014/main" id="{553B91C1-30D2-4FDB-90A4-48C66A098A53}"/>
                  </a:ext>
                </a:extLst>
              </p:cNvPr>
              <p:cNvSpPr/>
              <p:nvPr/>
            </p:nvSpPr>
            <p:spPr bwMode="auto">
              <a:xfrm>
                <a:off x="7380337" y="2095825"/>
                <a:ext cx="155487" cy="180701"/>
              </a:xfrm>
              <a:custGeom>
                <a:avLst/>
                <a:gdLst>
                  <a:gd name="T0" fmla="*/ 60 w 75"/>
                  <a:gd name="T1" fmla="*/ 5 h 87"/>
                  <a:gd name="T2" fmla="*/ 68 w 75"/>
                  <a:gd name="T3" fmla="*/ 9 h 87"/>
                  <a:gd name="T4" fmla="*/ 75 w 75"/>
                  <a:gd name="T5" fmla="*/ 14 h 87"/>
                  <a:gd name="T6" fmla="*/ 68 w 75"/>
                  <a:gd name="T7" fmla="*/ 24 h 87"/>
                  <a:gd name="T8" fmla="*/ 66 w 75"/>
                  <a:gd name="T9" fmla="*/ 35 h 87"/>
                  <a:gd name="T10" fmla="*/ 70 w 75"/>
                  <a:gd name="T11" fmla="*/ 38 h 87"/>
                  <a:gd name="T12" fmla="*/ 70 w 75"/>
                  <a:gd name="T13" fmla="*/ 44 h 87"/>
                  <a:gd name="T14" fmla="*/ 73 w 75"/>
                  <a:gd name="T15" fmla="*/ 48 h 87"/>
                  <a:gd name="T16" fmla="*/ 64 w 75"/>
                  <a:gd name="T17" fmla="*/ 53 h 87"/>
                  <a:gd name="T18" fmla="*/ 62 w 75"/>
                  <a:gd name="T19" fmla="*/ 63 h 87"/>
                  <a:gd name="T20" fmla="*/ 62 w 75"/>
                  <a:gd name="T21" fmla="*/ 66 h 87"/>
                  <a:gd name="T22" fmla="*/ 59 w 75"/>
                  <a:gd name="T23" fmla="*/ 66 h 87"/>
                  <a:gd name="T24" fmla="*/ 53 w 75"/>
                  <a:gd name="T25" fmla="*/ 74 h 87"/>
                  <a:gd name="T26" fmla="*/ 53 w 75"/>
                  <a:gd name="T27" fmla="*/ 85 h 87"/>
                  <a:gd name="T28" fmla="*/ 34 w 75"/>
                  <a:gd name="T29" fmla="*/ 79 h 87"/>
                  <a:gd name="T30" fmla="*/ 32 w 75"/>
                  <a:gd name="T31" fmla="*/ 83 h 87"/>
                  <a:gd name="T32" fmla="*/ 27 w 75"/>
                  <a:gd name="T33" fmla="*/ 79 h 87"/>
                  <a:gd name="T34" fmla="*/ 18 w 75"/>
                  <a:gd name="T35" fmla="*/ 79 h 87"/>
                  <a:gd name="T36" fmla="*/ 12 w 75"/>
                  <a:gd name="T37" fmla="*/ 78 h 87"/>
                  <a:gd name="T38" fmla="*/ 4 w 75"/>
                  <a:gd name="T39" fmla="*/ 66 h 87"/>
                  <a:gd name="T40" fmla="*/ 6 w 75"/>
                  <a:gd name="T41" fmla="*/ 59 h 87"/>
                  <a:gd name="T42" fmla="*/ 4 w 75"/>
                  <a:gd name="T43" fmla="*/ 59 h 87"/>
                  <a:gd name="T44" fmla="*/ 3 w 75"/>
                  <a:gd name="T45" fmla="*/ 44 h 87"/>
                  <a:gd name="T46" fmla="*/ 21 w 75"/>
                  <a:gd name="T47" fmla="*/ 42 h 87"/>
                  <a:gd name="T48" fmla="*/ 21 w 75"/>
                  <a:gd name="T49" fmla="*/ 37 h 87"/>
                  <a:gd name="T50" fmla="*/ 34 w 75"/>
                  <a:gd name="T51" fmla="*/ 27 h 87"/>
                  <a:gd name="T52" fmla="*/ 46 w 75"/>
                  <a:gd name="T53" fmla="*/ 24 h 87"/>
                  <a:gd name="T54" fmla="*/ 47 w 75"/>
                  <a:gd name="T55" fmla="*/ 18 h 87"/>
                  <a:gd name="T56" fmla="*/ 51 w 75"/>
                  <a:gd name="T57" fmla="*/ 18 h 87"/>
                  <a:gd name="T58" fmla="*/ 55 w 75"/>
                  <a:gd name="T59" fmla="*/ 14 h 87"/>
                  <a:gd name="T60" fmla="*/ 62 w 75"/>
                  <a:gd name="T61" fmla="*/ 5 h 87"/>
                  <a:gd name="T62" fmla="*/ 60 w 75"/>
                  <a:gd name="T63"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87">
                    <a:moveTo>
                      <a:pt x="60" y="5"/>
                    </a:moveTo>
                    <a:cubicBezTo>
                      <a:pt x="62" y="0"/>
                      <a:pt x="65" y="9"/>
                      <a:pt x="68" y="9"/>
                    </a:cubicBezTo>
                    <a:cubicBezTo>
                      <a:pt x="70" y="10"/>
                      <a:pt x="72" y="14"/>
                      <a:pt x="75" y="14"/>
                    </a:cubicBezTo>
                    <a:cubicBezTo>
                      <a:pt x="74" y="19"/>
                      <a:pt x="74" y="24"/>
                      <a:pt x="68" y="24"/>
                    </a:cubicBezTo>
                    <a:cubicBezTo>
                      <a:pt x="67" y="27"/>
                      <a:pt x="70" y="35"/>
                      <a:pt x="66" y="35"/>
                    </a:cubicBezTo>
                    <a:cubicBezTo>
                      <a:pt x="66" y="37"/>
                      <a:pt x="69" y="37"/>
                      <a:pt x="70" y="38"/>
                    </a:cubicBezTo>
                    <a:cubicBezTo>
                      <a:pt x="70" y="40"/>
                      <a:pt x="69" y="43"/>
                      <a:pt x="70" y="44"/>
                    </a:cubicBezTo>
                    <a:cubicBezTo>
                      <a:pt x="71" y="46"/>
                      <a:pt x="73" y="46"/>
                      <a:pt x="73" y="48"/>
                    </a:cubicBezTo>
                    <a:cubicBezTo>
                      <a:pt x="73" y="52"/>
                      <a:pt x="67" y="56"/>
                      <a:pt x="64" y="53"/>
                    </a:cubicBezTo>
                    <a:cubicBezTo>
                      <a:pt x="65" y="58"/>
                      <a:pt x="67" y="59"/>
                      <a:pt x="62" y="63"/>
                    </a:cubicBezTo>
                    <a:cubicBezTo>
                      <a:pt x="62" y="63"/>
                      <a:pt x="63" y="66"/>
                      <a:pt x="62" y="66"/>
                    </a:cubicBezTo>
                    <a:cubicBezTo>
                      <a:pt x="62" y="67"/>
                      <a:pt x="59" y="66"/>
                      <a:pt x="59" y="66"/>
                    </a:cubicBezTo>
                    <a:cubicBezTo>
                      <a:pt x="57" y="69"/>
                      <a:pt x="58" y="76"/>
                      <a:pt x="53" y="74"/>
                    </a:cubicBezTo>
                    <a:cubicBezTo>
                      <a:pt x="56" y="77"/>
                      <a:pt x="51" y="79"/>
                      <a:pt x="53" y="85"/>
                    </a:cubicBezTo>
                    <a:cubicBezTo>
                      <a:pt x="43" y="87"/>
                      <a:pt x="41" y="81"/>
                      <a:pt x="34" y="79"/>
                    </a:cubicBezTo>
                    <a:cubicBezTo>
                      <a:pt x="33" y="79"/>
                      <a:pt x="33" y="82"/>
                      <a:pt x="32" y="83"/>
                    </a:cubicBezTo>
                    <a:cubicBezTo>
                      <a:pt x="29" y="85"/>
                      <a:pt x="28" y="80"/>
                      <a:pt x="27" y="79"/>
                    </a:cubicBezTo>
                    <a:cubicBezTo>
                      <a:pt x="24" y="79"/>
                      <a:pt x="20" y="81"/>
                      <a:pt x="18" y="79"/>
                    </a:cubicBezTo>
                    <a:cubicBezTo>
                      <a:pt x="16" y="79"/>
                      <a:pt x="18" y="74"/>
                      <a:pt x="12" y="78"/>
                    </a:cubicBezTo>
                    <a:cubicBezTo>
                      <a:pt x="10" y="73"/>
                      <a:pt x="10" y="67"/>
                      <a:pt x="4" y="66"/>
                    </a:cubicBezTo>
                    <a:cubicBezTo>
                      <a:pt x="4" y="63"/>
                      <a:pt x="7" y="62"/>
                      <a:pt x="6" y="59"/>
                    </a:cubicBezTo>
                    <a:cubicBezTo>
                      <a:pt x="6" y="56"/>
                      <a:pt x="4" y="59"/>
                      <a:pt x="4" y="59"/>
                    </a:cubicBezTo>
                    <a:cubicBezTo>
                      <a:pt x="0" y="56"/>
                      <a:pt x="4" y="51"/>
                      <a:pt x="3" y="44"/>
                    </a:cubicBezTo>
                    <a:cubicBezTo>
                      <a:pt x="10" y="44"/>
                      <a:pt x="16" y="44"/>
                      <a:pt x="21" y="42"/>
                    </a:cubicBezTo>
                    <a:cubicBezTo>
                      <a:pt x="21" y="39"/>
                      <a:pt x="24" y="37"/>
                      <a:pt x="21" y="37"/>
                    </a:cubicBezTo>
                    <a:cubicBezTo>
                      <a:pt x="23" y="34"/>
                      <a:pt x="38" y="30"/>
                      <a:pt x="34" y="27"/>
                    </a:cubicBezTo>
                    <a:cubicBezTo>
                      <a:pt x="37" y="25"/>
                      <a:pt x="41" y="24"/>
                      <a:pt x="46" y="24"/>
                    </a:cubicBezTo>
                    <a:cubicBezTo>
                      <a:pt x="48" y="24"/>
                      <a:pt x="46" y="20"/>
                      <a:pt x="47" y="18"/>
                    </a:cubicBezTo>
                    <a:cubicBezTo>
                      <a:pt x="48" y="17"/>
                      <a:pt x="51" y="18"/>
                      <a:pt x="51" y="18"/>
                    </a:cubicBezTo>
                    <a:cubicBezTo>
                      <a:pt x="52" y="16"/>
                      <a:pt x="51" y="13"/>
                      <a:pt x="55" y="14"/>
                    </a:cubicBezTo>
                    <a:cubicBezTo>
                      <a:pt x="52" y="6"/>
                      <a:pt x="60" y="8"/>
                      <a:pt x="62" y="5"/>
                    </a:cubicBezTo>
                    <a:cubicBezTo>
                      <a:pt x="62" y="5"/>
                      <a:pt x="61" y="5"/>
                      <a:pt x="60" y="5"/>
                    </a:cubicBezTo>
                    <a:close/>
                  </a:path>
                </a:pathLst>
              </a:custGeom>
              <a:grpFill/>
              <a:ln>
                <a:noFill/>
              </a:ln>
            </p:spPr>
            <p:txBody>
              <a:bodyPr wrap="square" lIns="91440" tIns="45720" rIns="91440" bIns="45720" anchor="ctr">
                <a:normAutofit fontScale="40000" lnSpcReduction="20000"/>
              </a:bodyPr>
              <a:lstStyle/>
              <a:p>
                <a:pPr algn="ctr"/>
                <a:endParaRPr dirty="0"/>
              </a:p>
            </p:txBody>
          </p:sp>
          <p:sp>
            <p:nvSpPr>
              <p:cNvPr id="173" name="îsļîďe">
                <a:extLst>
                  <a:ext uri="{FF2B5EF4-FFF2-40B4-BE49-F238E27FC236}">
                    <a16:creationId xmlns:a16="http://schemas.microsoft.com/office/drawing/2014/main" id="{5C069BA6-DEFB-49EC-B79F-24CE13845B22}"/>
                  </a:ext>
                </a:extLst>
              </p:cNvPr>
              <p:cNvSpPr/>
              <p:nvPr/>
            </p:nvSpPr>
            <p:spPr bwMode="auto">
              <a:xfrm>
                <a:off x="7540026" y="2224697"/>
                <a:ext cx="71440" cy="81245"/>
              </a:xfrm>
              <a:custGeom>
                <a:avLst/>
                <a:gdLst>
                  <a:gd name="T0" fmla="*/ 30 w 34"/>
                  <a:gd name="T1" fmla="*/ 1 h 39"/>
                  <a:gd name="T2" fmla="*/ 24 w 34"/>
                  <a:gd name="T3" fmla="*/ 8 h 39"/>
                  <a:gd name="T4" fmla="*/ 23 w 34"/>
                  <a:gd name="T5" fmla="*/ 8 h 39"/>
                  <a:gd name="T6" fmla="*/ 24 w 34"/>
                  <a:gd name="T7" fmla="*/ 14 h 39"/>
                  <a:gd name="T8" fmla="*/ 28 w 34"/>
                  <a:gd name="T9" fmla="*/ 17 h 39"/>
                  <a:gd name="T10" fmla="*/ 30 w 34"/>
                  <a:gd name="T11" fmla="*/ 34 h 39"/>
                  <a:gd name="T12" fmla="*/ 23 w 34"/>
                  <a:gd name="T13" fmla="*/ 34 h 39"/>
                  <a:gd name="T14" fmla="*/ 17 w 34"/>
                  <a:gd name="T15" fmla="*/ 16 h 39"/>
                  <a:gd name="T16" fmla="*/ 10 w 34"/>
                  <a:gd name="T17" fmla="*/ 21 h 39"/>
                  <a:gd name="T18" fmla="*/ 10 w 34"/>
                  <a:gd name="T19" fmla="*/ 32 h 39"/>
                  <a:gd name="T20" fmla="*/ 4 w 34"/>
                  <a:gd name="T21" fmla="*/ 38 h 39"/>
                  <a:gd name="T22" fmla="*/ 2 w 34"/>
                  <a:gd name="T23" fmla="*/ 29 h 39"/>
                  <a:gd name="T24" fmla="*/ 4 w 34"/>
                  <a:gd name="T25" fmla="*/ 27 h 39"/>
                  <a:gd name="T26" fmla="*/ 2 w 34"/>
                  <a:gd name="T27" fmla="*/ 25 h 39"/>
                  <a:gd name="T28" fmla="*/ 4 w 34"/>
                  <a:gd name="T29" fmla="*/ 17 h 39"/>
                  <a:gd name="T30" fmla="*/ 0 w 34"/>
                  <a:gd name="T31" fmla="*/ 14 h 39"/>
                  <a:gd name="T32" fmla="*/ 15 w 34"/>
                  <a:gd name="T33" fmla="*/ 1 h 39"/>
                  <a:gd name="T34" fmla="*/ 30 w 34"/>
                  <a:gd name="T3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9">
                    <a:moveTo>
                      <a:pt x="30" y="1"/>
                    </a:moveTo>
                    <a:cubicBezTo>
                      <a:pt x="34" y="9"/>
                      <a:pt x="21" y="5"/>
                      <a:pt x="24" y="8"/>
                    </a:cubicBezTo>
                    <a:cubicBezTo>
                      <a:pt x="27" y="11"/>
                      <a:pt x="25" y="9"/>
                      <a:pt x="23" y="8"/>
                    </a:cubicBezTo>
                    <a:cubicBezTo>
                      <a:pt x="23" y="11"/>
                      <a:pt x="23" y="12"/>
                      <a:pt x="24" y="14"/>
                    </a:cubicBezTo>
                    <a:cubicBezTo>
                      <a:pt x="25" y="15"/>
                      <a:pt x="28" y="17"/>
                      <a:pt x="28" y="17"/>
                    </a:cubicBezTo>
                    <a:cubicBezTo>
                      <a:pt x="30" y="22"/>
                      <a:pt x="28" y="28"/>
                      <a:pt x="30" y="34"/>
                    </a:cubicBezTo>
                    <a:cubicBezTo>
                      <a:pt x="28" y="34"/>
                      <a:pt x="25" y="34"/>
                      <a:pt x="23" y="34"/>
                    </a:cubicBezTo>
                    <a:cubicBezTo>
                      <a:pt x="20" y="28"/>
                      <a:pt x="17" y="23"/>
                      <a:pt x="17" y="16"/>
                    </a:cubicBezTo>
                    <a:cubicBezTo>
                      <a:pt x="13" y="16"/>
                      <a:pt x="16" y="23"/>
                      <a:pt x="10" y="21"/>
                    </a:cubicBezTo>
                    <a:cubicBezTo>
                      <a:pt x="10" y="25"/>
                      <a:pt x="10" y="29"/>
                      <a:pt x="10" y="32"/>
                    </a:cubicBezTo>
                    <a:cubicBezTo>
                      <a:pt x="10" y="37"/>
                      <a:pt x="4" y="34"/>
                      <a:pt x="4" y="38"/>
                    </a:cubicBezTo>
                    <a:cubicBezTo>
                      <a:pt x="1" y="39"/>
                      <a:pt x="1" y="32"/>
                      <a:pt x="2" y="29"/>
                    </a:cubicBezTo>
                    <a:cubicBezTo>
                      <a:pt x="2" y="28"/>
                      <a:pt x="4" y="27"/>
                      <a:pt x="4" y="27"/>
                    </a:cubicBezTo>
                    <a:cubicBezTo>
                      <a:pt x="4" y="25"/>
                      <a:pt x="2" y="26"/>
                      <a:pt x="2" y="25"/>
                    </a:cubicBezTo>
                    <a:cubicBezTo>
                      <a:pt x="2" y="24"/>
                      <a:pt x="5" y="20"/>
                      <a:pt x="4" y="17"/>
                    </a:cubicBezTo>
                    <a:cubicBezTo>
                      <a:pt x="5" y="14"/>
                      <a:pt x="2" y="14"/>
                      <a:pt x="0" y="14"/>
                    </a:cubicBezTo>
                    <a:cubicBezTo>
                      <a:pt x="2" y="7"/>
                      <a:pt x="5" y="0"/>
                      <a:pt x="15" y="1"/>
                    </a:cubicBezTo>
                    <a:cubicBezTo>
                      <a:pt x="9" y="7"/>
                      <a:pt x="26" y="1"/>
                      <a:pt x="30"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4" name="íşḷiḋe">
                <a:extLst>
                  <a:ext uri="{FF2B5EF4-FFF2-40B4-BE49-F238E27FC236}">
                    <a16:creationId xmlns:a16="http://schemas.microsoft.com/office/drawing/2014/main" id="{BE30693B-949E-4617-BCC0-3602B2CE65AA}"/>
                  </a:ext>
                </a:extLst>
              </p:cNvPr>
              <p:cNvSpPr/>
              <p:nvPr/>
            </p:nvSpPr>
            <p:spPr bwMode="auto">
              <a:xfrm>
                <a:off x="7328508" y="2304541"/>
                <a:ext cx="163892" cy="47627"/>
              </a:xfrm>
              <a:custGeom>
                <a:avLst/>
                <a:gdLst>
                  <a:gd name="T0" fmla="*/ 2 w 79"/>
                  <a:gd name="T1" fmla="*/ 7 h 23"/>
                  <a:gd name="T2" fmla="*/ 9 w 79"/>
                  <a:gd name="T3" fmla="*/ 2 h 23"/>
                  <a:gd name="T4" fmla="*/ 13 w 79"/>
                  <a:gd name="T5" fmla="*/ 6 h 23"/>
                  <a:gd name="T6" fmla="*/ 16 w 79"/>
                  <a:gd name="T7" fmla="*/ 7 h 23"/>
                  <a:gd name="T8" fmla="*/ 35 w 79"/>
                  <a:gd name="T9" fmla="*/ 11 h 23"/>
                  <a:gd name="T10" fmla="*/ 54 w 79"/>
                  <a:gd name="T11" fmla="*/ 9 h 23"/>
                  <a:gd name="T12" fmla="*/ 57 w 79"/>
                  <a:gd name="T13" fmla="*/ 13 h 23"/>
                  <a:gd name="T14" fmla="*/ 63 w 79"/>
                  <a:gd name="T15" fmla="*/ 15 h 23"/>
                  <a:gd name="T16" fmla="*/ 72 w 79"/>
                  <a:gd name="T17" fmla="*/ 15 h 23"/>
                  <a:gd name="T18" fmla="*/ 74 w 79"/>
                  <a:gd name="T19" fmla="*/ 20 h 23"/>
                  <a:gd name="T20" fmla="*/ 71 w 79"/>
                  <a:gd name="T21" fmla="*/ 20 h 23"/>
                  <a:gd name="T22" fmla="*/ 33 w 79"/>
                  <a:gd name="T23" fmla="*/ 15 h 23"/>
                  <a:gd name="T24" fmla="*/ 24 w 79"/>
                  <a:gd name="T25" fmla="*/ 15 h 23"/>
                  <a:gd name="T26" fmla="*/ 11 w 79"/>
                  <a:gd name="T27" fmla="*/ 11 h 23"/>
                  <a:gd name="T28" fmla="*/ 2 w 79"/>
                  <a:gd name="T2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23">
                    <a:moveTo>
                      <a:pt x="2" y="7"/>
                    </a:moveTo>
                    <a:cubicBezTo>
                      <a:pt x="0" y="1"/>
                      <a:pt x="8" y="5"/>
                      <a:pt x="9" y="2"/>
                    </a:cubicBezTo>
                    <a:cubicBezTo>
                      <a:pt x="13" y="0"/>
                      <a:pt x="11" y="4"/>
                      <a:pt x="13" y="6"/>
                    </a:cubicBezTo>
                    <a:cubicBezTo>
                      <a:pt x="14" y="6"/>
                      <a:pt x="17" y="5"/>
                      <a:pt x="16" y="7"/>
                    </a:cubicBezTo>
                    <a:cubicBezTo>
                      <a:pt x="25" y="5"/>
                      <a:pt x="28" y="6"/>
                      <a:pt x="35" y="11"/>
                    </a:cubicBezTo>
                    <a:cubicBezTo>
                      <a:pt x="42" y="7"/>
                      <a:pt x="44" y="9"/>
                      <a:pt x="54" y="9"/>
                    </a:cubicBezTo>
                    <a:cubicBezTo>
                      <a:pt x="57" y="9"/>
                      <a:pt x="57" y="11"/>
                      <a:pt x="57" y="13"/>
                    </a:cubicBezTo>
                    <a:cubicBezTo>
                      <a:pt x="60" y="13"/>
                      <a:pt x="63" y="13"/>
                      <a:pt x="63" y="15"/>
                    </a:cubicBezTo>
                    <a:cubicBezTo>
                      <a:pt x="68" y="12"/>
                      <a:pt x="72" y="19"/>
                      <a:pt x="72" y="15"/>
                    </a:cubicBezTo>
                    <a:cubicBezTo>
                      <a:pt x="79" y="15"/>
                      <a:pt x="68" y="21"/>
                      <a:pt x="74" y="20"/>
                    </a:cubicBezTo>
                    <a:cubicBezTo>
                      <a:pt x="73" y="23"/>
                      <a:pt x="73" y="20"/>
                      <a:pt x="71" y="20"/>
                    </a:cubicBezTo>
                    <a:cubicBezTo>
                      <a:pt x="56" y="23"/>
                      <a:pt x="45" y="17"/>
                      <a:pt x="33" y="15"/>
                    </a:cubicBezTo>
                    <a:cubicBezTo>
                      <a:pt x="30" y="14"/>
                      <a:pt x="27" y="15"/>
                      <a:pt x="24" y="15"/>
                    </a:cubicBezTo>
                    <a:cubicBezTo>
                      <a:pt x="19" y="14"/>
                      <a:pt x="15" y="12"/>
                      <a:pt x="11" y="11"/>
                    </a:cubicBezTo>
                    <a:cubicBezTo>
                      <a:pt x="7" y="10"/>
                      <a:pt x="2" y="12"/>
                      <a:pt x="2" y="7"/>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5" name="iṩľiḑé">
                <a:extLst>
                  <a:ext uri="{FF2B5EF4-FFF2-40B4-BE49-F238E27FC236}">
                    <a16:creationId xmlns:a16="http://schemas.microsoft.com/office/drawing/2014/main" id="{4A4AE409-0E24-4601-B036-DBAECE1BE558}"/>
                  </a:ext>
                </a:extLst>
              </p:cNvPr>
              <p:cNvSpPr/>
              <p:nvPr/>
            </p:nvSpPr>
            <p:spPr bwMode="auto">
              <a:xfrm>
                <a:off x="7547030" y="2360572"/>
                <a:ext cx="25214" cy="9806"/>
              </a:xfrm>
              <a:custGeom>
                <a:avLst/>
                <a:gdLst>
                  <a:gd name="T0" fmla="*/ 5 w 12"/>
                  <a:gd name="T1" fmla="*/ 3 h 5"/>
                  <a:gd name="T2" fmla="*/ 12 w 12"/>
                  <a:gd name="T3" fmla="*/ 5 h 5"/>
                  <a:gd name="T4" fmla="*/ 5 w 12"/>
                  <a:gd name="T5" fmla="*/ 5 h 5"/>
                  <a:gd name="T6" fmla="*/ 3 w 12"/>
                  <a:gd name="T7" fmla="*/ 3 h 5"/>
                  <a:gd name="T8" fmla="*/ 5 w 12"/>
                  <a:gd name="T9" fmla="*/ 3 h 5"/>
                </a:gdLst>
                <a:ahLst/>
                <a:cxnLst>
                  <a:cxn ang="0">
                    <a:pos x="T0" y="T1"/>
                  </a:cxn>
                  <a:cxn ang="0">
                    <a:pos x="T2" y="T3"/>
                  </a:cxn>
                  <a:cxn ang="0">
                    <a:pos x="T4" y="T5"/>
                  </a:cxn>
                  <a:cxn ang="0">
                    <a:pos x="T6" y="T7"/>
                  </a:cxn>
                  <a:cxn ang="0">
                    <a:pos x="T8" y="T9"/>
                  </a:cxn>
                </a:cxnLst>
                <a:rect l="0" t="0" r="r" b="b"/>
                <a:pathLst>
                  <a:path w="12" h="5">
                    <a:moveTo>
                      <a:pt x="5" y="3"/>
                    </a:moveTo>
                    <a:cubicBezTo>
                      <a:pt x="8" y="3"/>
                      <a:pt x="12" y="2"/>
                      <a:pt x="12" y="5"/>
                    </a:cubicBezTo>
                    <a:cubicBezTo>
                      <a:pt x="10" y="5"/>
                      <a:pt x="7" y="5"/>
                      <a:pt x="5" y="5"/>
                    </a:cubicBezTo>
                    <a:cubicBezTo>
                      <a:pt x="5" y="3"/>
                      <a:pt x="3" y="3"/>
                      <a:pt x="3" y="3"/>
                    </a:cubicBezTo>
                    <a:cubicBezTo>
                      <a:pt x="0" y="0"/>
                      <a:pt x="4" y="1"/>
                      <a:pt x="5" y="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6" name="íṥḷíḑé">
                <a:extLst>
                  <a:ext uri="{FF2B5EF4-FFF2-40B4-BE49-F238E27FC236}">
                    <a16:creationId xmlns:a16="http://schemas.microsoft.com/office/drawing/2014/main" id="{DE02A043-D4A6-4A9E-B16E-C25098F734E9}"/>
                  </a:ext>
                </a:extLst>
              </p:cNvPr>
              <p:cNvSpPr/>
              <p:nvPr/>
            </p:nvSpPr>
            <p:spPr bwMode="auto">
              <a:xfrm>
                <a:off x="8288044" y="2892869"/>
                <a:ext cx="120467" cy="121868"/>
              </a:xfrm>
              <a:custGeom>
                <a:avLst/>
                <a:gdLst>
                  <a:gd name="T0" fmla="*/ 1 w 58"/>
                  <a:gd name="T1" fmla="*/ 51 h 59"/>
                  <a:gd name="T2" fmla="*/ 5 w 58"/>
                  <a:gd name="T3" fmla="*/ 43 h 59"/>
                  <a:gd name="T4" fmla="*/ 8 w 58"/>
                  <a:gd name="T5" fmla="*/ 41 h 59"/>
                  <a:gd name="T6" fmla="*/ 8 w 58"/>
                  <a:gd name="T7" fmla="*/ 38 h 59"/>
                  <a:gd name="T8" fmla="*/ 12 w 58"/>
                  <a:gd name="T9" fmla="*/ 38 h 59"/>
                  <a:gd name="T10" fmla="*/ 14 w 58"/>
                  <a:gd name="T11" fmla="*/ 34 h 59"/>
                  <a:gd name="T12" fmla="*/ 21 w 58"/>
                  <a:gd name="T13" fmla="*/ 32 h 59"/>
                  <a:gd name="T14" fmla="*/ 25 w 58"/>
                  <a:gd name="T15" fmla="*/ 28 h 59"/>
                  <a:gd name="T16" fmla="*/ 29 w 58"/>
                  <a:gd name="T17" fmla="*/ 23 h 59"/>
                  <a:gd name="T18" fmla="*/ 33 w 58"/>
                  <a:gd name="T19" fmla="*/ 19 h 59"/>
                  <a:gd name="T20" fmla="*/ 38 w 58"/>
                  <a:gd name="T21" fmla="*/ 21 h 59"/>
                  <a:gd name="T22" fmla="*/ 36 w 58"/>
                  <a:gd name="T23" fmla="*/ 13 h 59"/>
                  <a:gd name="T24" fmla="*/ 44 w 58"/>
                  <a:gd name="T25" fmla="*/ 4 h 59"/>
                  <a:gd name="T26" fmla="*/ 49 w 58"/>
                  <a:gd name="T27" fmla="*/ 0 h 59"/>
                  <a:gd name="T28" fmla="*/ 55 w 58"/>
                  <a:gd name="T29" fmla="*/ 4 h 59"/>
                  <a:gd name="T30" fmla="*/ 57 w 58"/>
                  <a:gd name="T31" fmla="*/ 13 h 59"/>
                  <a:gd name="T32" fmla="*/ 55 w 58"/>
                  <a:gd name="T33" fmla="*/ 19 h 59"/>
                  <a:gd name="T34" fmla="*/ 51 w 58"/>
                  <a:gd name="T35" fmla="*/ 19 h 59"/>
                  <a:gd name="T36" fmla="*/ 49 w 58"/>
                  <a:gd name="T37" fmla="*/ 28 h 59"/>
                  <a:gd name="T38" fmla="*/ 42 w 58"/>
                  <a:gd name="T39" fmla="*/ 30 h 59"/>
                  <a:gd name="T40" fmla="*/ 36 w 58"/>
                  <a:gd name="T41" fmla="*/ 43 h 59"/>
                  <a:gd name="T42" fmla="*/ 33 w 58"/>
                  <a:gd name="T43" fmla="*/ 51 h 59"/>
                  <a:gd name="T44" fmla="*/ 29 w 58"/>
                  <a:gd name="T45" fmla="*/ 54 h 59"/>
                  <a:gd name="T46" fmla="*/ 14 w 58"/>
                  <a:gd name="T47" fmla="*/ 49 h 59"/>
                  <a:gd name="T48" fmla="*/ 7 w 58"/>
                  <a:gd name="T49" fmla="*/ 51 h 59"/>
                  <a:gd name="T50" fmla="*/ 5 w 58"/>
                  <a:gd name="T51" fmla="*/ 47 h 59"/>
                  <a:gd name="T52" fmla="*/ 1 w 58"/>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59">
                    <a:moveTo>
                      <a:pt x="1" y="51"/>
                    </a:moveTo>
                    <a:cubicBezTo>
                      <a:pt x="0" y="48"/>
                      <a:pt x="3" y="45"/>
                      <a:pt x="5" y="43"/>
                    </a:cubicBezTo>
                    <a:cubicBezTo>
                      <a:pt x="5" y="43"/>
                      <a:pt x="8" y="42"/>
                      <a:pt x="8" y="41"/>
                    </a:cubicBezTo>
                    <a:cubicBezTo>
                      <a:pt x="9" y="41"/>
                      <a:pt x="8" y="38"/>
                      <a:pt x="8" y="38"/>
                    </a:cubicBezTo>
                    <a:cubicBezTo>
                      <a:pt x="9" y="37"/>
                      <a:pt x="12" y="38"/>
                      <a:pt x="12" y="38"/>
                    </a:cubicBezTo>
                    <a:cubicBezTo>
                      <a:pt x="13" y="37"/>
                      <a:pt x="13" y="34"/>
                      <a:pt x="14" y="34"/>
                    </a:cubicBezTo>
                    <a:cubicBezTo>
                      <a:pt x="16" y="33"/>
                      <a:pt x="20" y="34"/>
                      <a:pt x="21" y="32"/>
                    </a:cubicBezTo>
                    <a:cubicBezTo>
                      <a:pt x="23" y="29"/>
                      <a:pt x="21" y="29"/>
                      <a:pt x="25" y="28"/>
                    </a:cubicBezTo>
                    <a:cubicBezTo>
                      <a:pt x="29" y="28"/>
                      <a:pt x="27" y="25"/>
                      <a:pt x="29" y="23"/>
                    </a:cubicBezTo>
                    <a:cubicBezTo>
                      <a:pt x="29" y="22"/>
                      <a:pt x="35" y="27"/>
                      <a:pt x="33" y="19"/>
                    </a:cubicBezTo>
                    <a:cubicBezTo>
                      <a:pt x="36" y="18"/>
                      <a:pt x="36" y="21"/>
                      <a:pt x="38" y="21"/>
                    </a:cubicBezTo>
                    <a:cubicBezTo>
                      <a:pt x="38" y="17"/>
                      <a:pt x="36" y="17"/>
                      <a:pt x="36" y="13"/>
                    </a:cubicBezTo>
                    <a:cubicBezTo>
                      <a:pt x="43" y="15"/>
                      <a:pt x="42" y="7"/>
                      <a:pt x="44" y="4"/>
                    </a:cubicBezTo>
                    <a:cubicBezTo>
                      <a:pt x="45" y="2"/>
                      <a:pt x="50" y="4"/>
                      <a:pt x="49" y="0"/>
                    </a:cubicBezTo>
                    <a:cubicBezTo>
                      <a:pt x="51" y="1"/>
                      <a:pt x="51" y="5"/>
                      <a:pt x="55" y="4"/>
                    </a:cubicBezTo>
                    <a:cubicBezTo>
                      <a:pt x="53" y="9"/>
                      <a:pt x="58" y="9"/>
                      <a:pt x="57" y="13"/>
                    </a:cubicBezTo>
                    <a:cubicBezTo>
                      <a:pt x="54" y="13"/>
                      <a:pt x="56" y="17"/>
                      <a:pt x="55" y="19"/>
                    </a:cubicBezTo>
                    <a:cubicBezTo>
                      <a:pt x="55" y="19"/>
                      <a:pt x="52" y="18"/>
                      <a:pt x="51" y="19"/>
                    </a:cubicBezTo>
                    <a:cubicBezTo>
                      <a:pt x="50" y="20"/>
                      <a:pt x="50" y="24"/>
                      <a:pt x="49" y="28"/>
                    </a:cubicBezTo>
                    <a:cubicBezTo>
                      <a:pt x="46" y="31"/>
                      <a:pt x="46" y="27"/>
                      <a:pt x="42" y="30"/>
                    </a:cubicBezTo>
                    <a:cubicBezTo>
                      <a:pt x="37" y="33"/>
                      <a:pt x="38" y="39"/>
                      <a:pt x="36" y="43"/>
                    </a:cubicBezTo>
                    <a:cubicBezTo>
                      <a:pt x="36" y="44"/>
                      <a:pt x="31" y="45"/>
                      <a:pt x="33" y="51"/>
                    </a:cubicBezTo>
                    <a:cubicBezTo>
                      <a:pt x="29" y="50"/>
                      <a:pt x="29" y="52"/>
                      <a:pt x="29" y="54"/>
                    </a:cubicBezTo>
                    <a:cubicBezTo>
                      <a:pt x="24" y="49"/>
                      <a:pt x="15" y="59"/>
                      <a:pt x="14" y="49"/>
                    </a:cubicBezTo>
                    <a:cubicBezTo>
                      <a:pt x="13" y="49"/>
                      <a:pt x="9" y="52"/>
                      <a:pt x="7" y="51"/>
                    </a:cubicBezTo>
                    <a:cubicBezTo>
                      <a:pt x="6" y="51"/>
                      <a:pt x="4" y="47"/>
                      <a:pt x="5" y="47"/>
                    </a:cubicBezTo>
                    <a:cubicBezTo>
                      <a:pt x="1" y="47"/>
                      <a:pt x="9" y="54"/>
                      <a:pt x="1" y="5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7" name="îSļíḓe">
                <a:extLst>
                  <a:ext uri="{FF2B5EF4-FFF2-40B4-BE49-F238E27FC236}">
                    <a16:creationId xmlns:a16="http://schemas.microsoft.com/office/drawing/2014/main" id="{465FCA2B-DF4B-4FD9-A255-CDADC327F31E}"/>
                  </a:ext>
                </a:extLst>
              </p:cNvPr>
              <p:cNvSpPr/>
              <p:nvPr/>
            </p:nvSpPr>
            <p:spPr bwMode="auto">
              <a:xfrm>
                <a:off x="4137527" y="505936"/>
                <a:ext cx="169495" cy="126070"/>
              </a:xfrm>
              <a:custGeom>
                <a:avLst/>
                <a:gdLst>
                  <a:gd name="T0" fmla="*/ 22 w 82"/>
                  <a:gd name="T1" fmla="*/ 0 h 61"/>
                  <a:gd name="T2" fmla="*/ 31 w 82"/>
                  <a:gd name="T3" fmla="*/ 8 h 61"/>
                  <a:gd name="T4" fmla="*/ 37 w 82"/>
                  <a:gd name="T5" fmla="*/ 9 h 61"/>
                  <a:gd name="T6" fmla="*/ 41 w 82"/>
                  <a:gd name="T7" fmla="*/ 9 h 61"/>
                  <a:gd name="T8" fmla="*/ 43 w 82"/>
                  <a:gd name="T9" fmla="*/ 11 h 61"/>
                  <a:gd name="T10" fmla="*/ 48 w 82"/>
                  <a:gd name="T11" fmla="*/ 15 h 61"/>
                  <a:gd name="T12" fmla="*/ 54 w 82"/>
                  <a:gd name="T13" fmla="*/ 15 h 61"/>
                  <a:gd name="T14" fmla="*/ 65 w 82"/>
                  <a:gd name="T15" fmla="*/ 19 h 61"/>
                  <a:gd name="T16" fmla="*/ 65 w 82"/>
                  <a:gd name="T17" fmla="*/ 24 h 61"/>
                  <a:gd name="T18" fmla="*/ 71 w 82"/>
                  <a:gd name="T19" fmla="*/ 24 h 61"/>
                  <a:gd name="T20" fmla="*/ 71 w 82"/>
                  <a:gd name="T21" fmla="*/ 28 h 61"/>
                  <a:gd name="T22" fmla="*/ 82 w 82"/>
                  <a:gd name="T23" fmla="*/ 36 h 61"/>
                  <a:gd name="T24" fmla="*/ 80 w 82"/>
                  <a:gd name="T25" fmla="*/ 41 h 61"/>
                  <a:gd name="T26" fmla="*/ 76 w 82"/>
                  <a:gd name="T27" fmla="*/ 39 h 61"/>
                  <a:gd name="T28" fmla="*/ 67 w 82"/>
                  <a:gd name="T29" fmla="*/ 45 h 61"/>
                  <a:gd name="T30" fmla="*/ 65 w 82"/>
                  <a:gd name="T31" fmla="*/ 49 h 61"/>
                  <a:gd name="T32" fmla="*/ 61 w 82"/>
                  <a:gd name="T33" fmla="*/ 52 h 61"/>
                  <a:gd name="T34" fmla="*/ 50 w 82"/>
                  <a:gd name="T35" fmla="*/ 52 h 61"/>
                  <a:gd name="T36" fmla="*/ 50 w 82"/>
                  <a:gd name="T37" fmla="*/ 54 h 61"/>
                  <a:gd name="T38" fmla="*/ 43 w 82"/>
                  <a:gd name="T39" fmla="*/ 56 h 61"/>
                  <a:gd name="T40" fmla="*/ 41 w 82"/>
                  <a:gd name="T41" fmla="*/ 52 h 61"/>
                  <a:gd name="T42" fmla="*/ 30 w 82"/>
                  <a:gd name="T43" fmla="*/ 52 h 61"/>
                  <a:gd name="T44" fmla="*/ 26 w 82"/>
                  <a:gd name="T45" fmla="*/ 49 h 61"/>
                  <a:gd name="T46" fmla="*/ 31 w 82"/>
                  <a:gd name="T47" fmla="*/ 45 h 61"/>
                  <a:gd name="T48" fmla="*/ 22 w 82"/>
                  <a:gd name="T49" fmla="*/ 43 h 61"/>
                  <a:gd name="T50" fmla="*/ 28 w 82"/>
                  <a:gd name="T51" fmla="*/ 39 h 61"/>
                  <a:gd name="T52" fmla="*/ 31 w 82"/>
                  <a:gd name="T53" fmla="*/ 36 h 61"/>
                  <a:gd name="T54" fmla="*/ 37 w 82"/>
                  <a:gd name="T55" fmla="*/ 37 h 61"/>
                  <a:gd name="T56" fmla="*/ 35 w 82"/>
                  <a:gd name="T57" fmla="*/ 32 h 61"/>
                  <a:gd name="T58" fmla="*/ 18 w 82"/>
                  <a:gd name="T59" fmla="*/ 36 h 61"/>
                  <a:gd name="T60" fmla="*/ 13 w 82"/>
                  <a:gd name="T61" fmla="*/ 34 h 61"/>
                  <a:gd name="T62" fmla="*/ 9 w 82"/>
                  <a:gd name="T63" fmla="*/ 30 h 61"/>
                  <a:gd name="T64" fmla="*/ 2 w 82"/>
                  <a:gd name="T65" fmla="*/ 26 h 61"/>
                  <a:gd name="T66" fmla="*/ 0 w 82"/>
                  <a:gd name="T67" fmla="*/ 21 h 61"/>
                  <a:gd name="T68" fmla="*/ 5 w 82"/>
                  <a:gd name="T69" fmla="*/ 17 h 61"/>
                  <a:gd name="T70" fmla="*/ 9 w 82"/>
                  <a:gd name="T71" fmla="*/ 13 h 61"/>
                  <a:gd name="T72" fmla="*/ 11 w 82"/>
                  <a:gd name="T73" fmla="*/ 8 h 61"/>
                  <a:gd name="T74" fmla="*/ 15 w 82"/>
                  <a:gd name="T75" fmla="*/ 8 h 61"/>
                  <a:gd name="T76" fmla="*/ 18 w 82"/>
                  <a:gd name="T77" fmla="*/ 4 h 61"/>
                  <a:gd name="T78" fmla="*/ 22 w 82"/>
                  <a:gd name="T7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61">
                    <a:moveTo>
                      <a:pt x="22" y="0"/>
                    </a:moveTo>
                    <a:cubicBezTo>
                      <a:pt x="25" y="3"/>
                      <a:pt x="30" y="3"/>
                      <a:pt x="31" y="8"/>
                    </a:cubicBezTo>
                    <a:cubicBezTo>
                      <a:pt x="35" y="6"/>
                      <a:pt x="36" y="9"/>
                      <a:pt x="37" y="9"/>
                    </a:cubicBezTo>
                    <a:cubicBezTo>
                      <a:pt x="38" y="10"/>
                      <a:pt x="40" y="9"/>
                      <a:pt x="41" y="9"/>
                    </a:cubicBezTo>
                    <a:cubicBezTo>
                      <a:pt x="41" y="10"/>
                      <a:pt x="41" y="13"/>
                      <a:pt x="43" y="11"/>
                    </a:cubicBezTo>
                    <a:cubicBezTo>
                      <a:pt x="46" y="8"/>
                      <a:pt x="45" y="13"/>
                      <a:pt x="48" y="15"/>
                    </a:cubicBezTo>
                    <a:cubicBezTo>
                      <a:pt x="49" y="16"/>
                      <a:pt x="52" y="14"/>
                      <a:pt x="54" y="15"/>
                    </a:cubicBezTo>
                    <a:cubicBezTo>
                      <a:pt x="55" y="16"/>
                      <a:pt x="58" y="21"/>
                      <a:pt x="65" y="19"/>
                    </a:cubicBezTo>
                    <a:cubicBezTo>
                      <a:pt x="65" y="21"/>
                      <a:pt x="65" y="22"/>
                      <a:pt x="65" y="24"/>
                    </a:cubicBezTo>
                    <a:cubicBezTo>
                      <a:pt x="66" y="25"/>
                      <a:pt x="69" y="23"/>
                      <a:pt x="71" y="24"/>
                    </a:cubicBezTo>
                    <a:cubicBezTo>
                      <a:pt x="71" y="25"/>
                      <a:pt x="70" y="28"/>
                      <a:pt x="71" y="28"/>
                    </a:cubicBezTo>
                    <a:cubicBezTo>
                      <a:pt x="73" y="30"/>
                      <a:pt x="78" y="32"/>
                      <a:pt x="82" y="36"/>
                    </a:cubicBezTo>
                    <a:cubicBezTo>
                      <a:pt x="82" y="37"/>
                      <a:pt x="81" y="41"/>
                      <a:pt x="80" y="41"/>
                    </a:cubicBezTo>
                    <a:cubicBezTo>
                      <a:pt x="78" y="42"/>
                      <a:pt x="76" y="39"/>
                      <a:pt x="76" y="39"/>
                    </a:cubicBezTo>
                    <a:cubicBezTo>
                      <a:pt x="73" y="41"/>
                      <a:pt x="71" y="44"/>
                      <a:pt x="67" y="45"/>
                    </a:cubicBezTo>
                    <a:cubicBezTo>
                      <a:pt x="65" y="45"/>
                      <a:pt x="65" y="47"/>
                      <a:pt x="65" y="49"/>
                    </a:cubicBezTo>
                    <a:cubicBezTo>
                      <a:pt x="62" y="48"/>
                      <a:pt x="61" y="50"/>
                      <a:pt x="61" y="52"/>
                    </a:cubicBezTo>
                    <a:cubicBezTo>
                      <a:pt x="55" y="53"/>
                      <a:pt x="54" y="48"/>
                      <a:pt x="50" y="52"/>
                    </a:cubicBezTo>
                    <a:cubicBezTo>
                      <a:pt x="48" y="53"/>
                      <a:pt x="49" y="54"/>
                      <a:pt x="50" y="54"/>
                    </a:cubicBezTo>
                    <a:cubicBezTo>
                      <a:pt x="49" y="61"/>
                      <a:pt x="43" y="49"/>
                      <a:pt x="43" y="56"/>
                    </a:cubicBezTo>
                    <a:cubicBezTo>
                      <a:pt x="41" y="56"/>
                      <a:pt x="41" y="54"/>
                      <a:pt x="41" y="52"/>
                    </a:cubicBezTo>
                    <a:cubicBezTo>
                      <a:pt x="37" y="56"/>
                      <a:pt x="35" y="51"/>
                      <a:pt x="30" y="52"/>
                    </a:cubicBezTo>
                    <a:cubicBezTo>
                      <a:pt x="30" y="49"/>
                      <a:pt x="28" y="49"/>
                      <a:pt x="26" y="49"/>
                    </a:cubicBezTo>
                    <a:cubicBezTo>
                      <a:pt x="26" y="46"/>
                      <a:pt x="31" y="48"/>
                      <a:pt x="31" y="45"/>
                    </a:cubicBezTo>
                    <a:cubicBezTo>
                      <a:pt x="32" y="41"/>
                      <a:pt x="25" y="44"/>
                      <a:pt x="22" y="43"/>
                    </a:cubicBezTo>
                    <a:cubicBezTo>
                      <a:pt x="21" y="38"/>
                      <a:pt x="25" y="40"/>
                      <a:pt x="28" y="39"/>
                    </a:cubicBezTo>
                    <a:cubicBezTo>
                      <a:pt x="28" y="39"/>
                      <a:pt x="31" y="36"/>
                      <a:pt x="31" y="36"/>
                    </a:cubicBezTo>
                    <a:cubicBezTo>
                      <a:pt x="33" y="35"/>
                      <a:pt x="34" y="38"/>
                      <a:pt x="37" y="37"/>
                    </a:cubicBezTo>
                    <a:cubicBezTo>
                      <a:pt x="37" y="34"/>
                      <a:pt x="35" y="34"/>
                      <a:pt x="35" y="32"/>
                    </a:cubicBezTo>
                    <a:cubicBezTo>
                      <a:pt x="33" y="33"/>
                      <a:pt x="22" y="32"/>
                      <a:pt x="18" y="36"/>
                    </a:cubicBezTo>
                    <a:cubicBezTo>
                      <a:pt x="15" y="39"/>
                      <a:pt x="18" y="35"/>
                      <a:pt x="13" y="34"/>
                    </a:cubicBezTo>
                    <a:cubicBezTo>
                      <a:pt x="7" y="32"/>
                      <a:pt x="3" y="35"/>
                      <a:pt x="9" y="30"/>
                    </a:cubicBezTo>
                    <a:cubicBezTo>
                      <a:pt x="9" y="26"/>
                      <a:pt x="3" y="29"/>
                      <a:pt x="2" y="26"/>
                    </a:cubicBezTo>
                    <a:cubicBezTo>
                      <a:pt x="4" y="22"/>
                      <a:pt x="8" y="17"/>
                      <a:pt x="0" y="21"/>
                    </a:cubicBezTo>
                    <a:cubicBezTo>
                      <a:pt x="0" y="18"/>
                      <a:pt x="2" y="17"/>
                      <a:pt x="5" y="17"/>
                    </a:cubicBezTo>
                    <a:cubicBezTo>
                      <a:pt x="7" y="16"/>
                      <a:pt x="7" y="13"/>
                      <a:pt x="9" y="13"/>
                    </a:cubicBezTo>
                    <a:cubicBezTo>
                      <a:pt x="12" y="13"/>
                      <a:pt x="9" y="9"/>
                      <a:pt x="11" y="8"/>
                    </a:cubicBezTo>
                    <a:cubicBezTo>
                      <a:pt x="11" y="7"/>
                      <a:pt x="14" y="8"/>
                      <a:pt x="15" y="8"/>
                    </a:cubicBezTo>
                    <a:cubicBezTo>
                      <a:pt x="17" y="7"/>
                      <a:pt x="16" y="4"/>
                      <a:pt x="18" y="4"/>
                    </a:cubicBezTo>
                    <a:cubicBezTo>
                      <a:pt x="19" y="2"/>
                      <a:pt x="22" y="3"/>
                      <a:pt x="2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8" name="íṩļiḓê">
                <a:extLst>
                  <a:ext uri="{FF2B5EF4-FFF2-40B4-BE49-F238E27FC236}">
                    <a16:creationId xmlns:a16="http://schemas.microsoft.com/office/drawing/2014/main" id="{BB841E80-5C54-48B8-906A-E7301ED43B81}"/>
                  </a:ext>
                </a:extLst>
              </p:cNvPr>
              <p:cNvSpPr/>
              <p:nvPr/>
            </p:nvSpPr>
            <p:spPr bwMode="auto">
              <a:xfrm>
                <a:off x="5831072" y="552163"/>
                <a:ext cx="225526" cy="113464"/>
              </a:xfrm>
              <a:custGeom>
                <a:avLst/>
                <a:gdLst>
                  <a:gd name="T0" fmla="*/ 37 w 109"/>
                  <a:gd name="T1" fmla="*/ 38 h 55"/>
                  <a:gd name="T2" fmla="*/ 34 w 109"/>
                  <a:gd name="T3" fmla="*/ 40 h 55"/>
                  <a:gd name="T4" fmla="*/ 24 w 109"/>
                  <a:gd name="T5" fmla="*/ 38 h 55"/>
                  <a:gd name="T6" fmla="*/ 30 w 109"/>
                  <a:gd name="T7" fmla="*/ 34 h 55"/>
                  <a:gd name="T8" fmla="*/ 41 w 109"/>
                  <a:gd name="T9" fmla="*/ 27 h 55"/>
                  <a:gd name="T10" fmla="*/ 37 w 109"/>
                  <a:gd name="T11" fmla="*/ 21 h 55"/>
                  <a:gd name="T12" fmla="*/ 28 w 109"/>
                  <a:gd name="T13" fmla="*/ 21 h 55"/>
                  <a:gd name="T14" fmla="*/ 19 w 109"/>
                  <a:gd name="T15" fmla="*/ 28 h 55"/>
                  <a:gd name="T16" fmla="*/ 6 w 109"/>
                  <a:gd name="T17" fmla="*/ 27 h 55"/>
                  <a:gd name="T18" fmla="*/ 8 w 109"/>
                  <a:gd name="T19" fmla="*/ 14 h 55"/>
                  <a:gd name="T20" fmla="*/ 4 w 109"/>
                  <a:gd name="T21" fmla="*/ 15 h 55"/>
                  <a:gd name="T22" fmla="*/ 2 w 109"/>
                  <a:gd name="T23" fmla="*/ 6 h 55"/>
                  <a:gd name="T24" fmla="*/ 6 w 109"/>
                  <a:gd name="T25" fmla="*/ 8 h 55"/>
                  <a:gd name="T26" fmla="*/ 17 w 109"/>
                  <a:gd name="T27" fmla="*/ 4 h 55"/>
                  <a:gd name="T28" fmla="*/ 19 w 109"/>
                  <a:gd name="T29" fmla="*/ 10 h 55"/>
                  <a:gd name="T30" fmla="*/ 34 w 109"/>
                  <a:gd name="T31" fmla="*/ 12 h 55"/>
                  <a:gd name="T32" fmla="*/ 39 w 109"/>
                  <a:gd name="T33" fmla="*/ 4 h 55"/>
                  <a:gd name="T34" fmla="*/ 58 w 109"/>
                  <a:gd name="T35" fmla="*/ 6 h 55"/>
                  <a:gd name="T36" fmla="*/ 60 w 109"/>
                  <a:gd name="T37" fmla="*/ 6 h 55"/>
                  <a:gd name="T38" fmla="*/ 67 w 109"/>
                  <a:gd name="T39" fmla="*/ 12 h 55"/>
                  <a:gd name="T40" fmla="*/ 65 w 109"/>
                  <a:gd name="T41" fmla="*/ 15 h 55"/>
                  <a:gd name="T42" fmla="*/ 75 w 109"/>
                  <a:gd name="T43" fmla="*/ 14 h 55"/>
                  <a:gd name="T44" fmla="*/ 86 w 109"/>
                  <a:gd name="T45" fmla="*/ 17 h 55"/>
                  <a:gd name="T46" fmla="*/ 88 w 109"/>
                  <a:gd name="T47" fmla="*/ 21 h 55"/>
                  <a:gd name="T48" fmla="*/ 90 w 109"/>
                  <a:gd name="T49" fmla="*/ 23 h 55"/>
                  <a:gd name="T50" fmla="*/ 92 w 109"/>
                  <a:gd name="T51" fmla="*/ 27 h 55"/>
                  <a:gd name="T52" fmla="*/ 95 w 109"/>
                  <a:gd name="T53" fmla="*/ 27 h 55"/>
                  <a:gd name="T54" fmla="*/ 95 w 109"/>
                  <a:gd name="T55" fmla="*/ 30 h 55"/>
                  <a:gd name="T56" fmla="*/ 99 w 109"/>
                  <a:gd name="T57" fmla="*/ 30 h 55"/>
                  <a:gd name="T58" fmla="*/ 101 w 109"/>
                  <a:gd name="T59" fmla="*/ 36 h 55"/>
                  <a:gd name="T60" fmla="*/ 106 w 109"/>
                  <a:gd name="T61" fmla="*/ 36 h 55"/>
                  <a:gd name="T62" fmla="*/ 101 w 109"/>
                  <a:gd name="T63" fmla="*/ 40 h 55"/>
                  <a:gd name="T64" fmla="*/ 101 w 109"/>
                  <a:gd name="T65" fmla="*/ 41 h 55"/>
                  <a:gd name="T66" fmla="*/ 82 w 109"/>
                  <a:gd name="T67" fmla="*/ 41 h 55"/>
                  <a:gd name="T68" fmla="*/ 82 w 109"/>
                  <a:gd name="T69" fmla="*/ 30 h 55"/>
                  <a:gd name="T70" fmla="*/ 64 w 109"/>
                  <a:gd name="T71" fmla="*/ 28 h 55"/>
                  <a:gd name="T72" fmla="*/ 62 w 109"/>
                  <a:gd name="T73" fmla="*/ 34 h 55"/>
                  <a:gd name="T74" fmla="*/ 58 w 109"/>
                  <a:gd name="T75" fmla="*/ 34 h 55"/>
                  <a:gd name="T76" fmla="*/ 54 w 109"/>
                  <a:gd name="T77" fmla="*/ 38 h 55"/>
                  <a:gd name="T78" fmla="*/ 56 w 109"/>
                  <a:gd name="T79" fmla="*/ 40 h 55"/>
                  <a:gd name="T80" fmla="*/ 51 w 109"/>
                  <a:gd name="T81" fmla="*/ 41 h 55"/>
                  <a:gd name="T82" fmla="*/ 51 w 109"/>
                  <a:gd name="T83" fmla="*/ 53 h 55"/>
                  <a:gd name="T84" fmla="*/ 26 w 109"/>
                  <a:gd name="T85" fmla="*/ 45 h 55"/>
                  <a:gd name="T86" fmla="*/ 32 w 109"/>
                  <a:gd name="T87" fmla="*/ 41 h 55"/>
                  <a:gd name="T88" fmla="*/ 39 w 109"/>
                  <a:gd name="T89" fmla="*/ 41 h 55"/>
                  <a:gd name="T90" fmla="*/ 37 w 109"/>
                  <a:gd name="T91" fmla="*/ 3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55">
                    <a:moveTo>
                      <a:pt x="37" y="38"/>
                    </a:moveTo>
                    <a:cubicBezTo>
                      <a:pt x="37" y="34"/>
                      <a:pt x="34" y="40"/>
                      <a:pt x="34" y="40"/>
                    </a:cubicBezTo>
                    <a:cubicBezTo>
                      <a:pt x="31" y="40"/>
                      <a:pt x="29" y="36"/>
                      <a:pt x="24" y="38"/>
                    </a:cubicBezTo>
                    <a:cubicBezTo>
                      <a:pt x="25" y="34"/>
                      <a:pt x="28" y="35"/>
                      <a:pt x="30" y="34"/>
                    </a:cubicBezTo>
                    <a:cubicBezTo>
                      <a:pt x="34" y="32"/>
                      <a:pt x="36" y="27"/>
                      <a:pt x="41" y="27"/>
                    </a:cubicBezTo>
                    <a:cubicBezTo>
                      <a:pt x="40" y="25"/>
                      <a:pt x="37" y="25"/>
                      <a:pt x="37" y="21"/>
                    </a:cubicBezTo>
                    <a:cubicBezTo>
                      <a:pt x="34" y="20"/>
                      <a:pt x="30" y="26"/>
                      <a:pt x="28" y="21"/>
                    </a:cubicBezTo>
                    <a:cubicBezTo>
                      <a:pt x="25" y="24"/>
                      <a:pt x="23" y="27"/>
                      <a:pt x="19" y="28"/>
                    </a:cubicBezTo>
                    <a:cubicBezTo>
                      <a:pt x="13" y="29"/>
                      <a:pt x="12" y="25"/>
                      <a:pt x="6" y="27"/>
                    </a:cubicBezTo>
                    <a:cubicBezTo>
                      <a:pt x="10" y="23"/>
                      <a:pt x="10" y="19"/>
                      <a:pt x="8" y="14"/>
                    </a:cubicBezTo>
                    <a:cubicBezTo>
                      <a:pt x="5" y="13"/>
                      <a:pt x="4" y="14"/>
                      <a:pt x="4" y="15"/>
                    </a:cubicBezTo>
                    <a:cubicBezTo>
                      <a:pt x="0" y="16"/>
                      <a:pt x="3" y="9"/>
                      <a:pt x="2" y="6"/>
                    </a:cubicBezTo>
                    <a:cubicBezTo>
                      <a:pt x="4" y="6"/>
                      <a:pt x="5" y="6"/>
                      <a:pt x="6" y="8"/>
                    </a:cubicBezTo>
                    <a:cubicBezTo>
                      <a:pt x="7" y="4"/>
                      <a:pt x="16" y="8"/>
                      <a:pt x="17" y="4"/>
                    </a:cubicBezTo>
                    <a:cubicBezTo>
                      <a:pt x="19" y="4"/>
                      <a:pt x="19" y="8"/>
                      <a:pt x="19" y="10"/>
                    </a:cubicBezTo>
                    <a:cubicBezTo>
                      <a:pt x="26" y="11"/>
                      <a:pt x="33" y="0"/>
                      <a:pt x="34" y="12"/>
                    </a:cubicBezTo>
                    <a:cubicBezTo>
                      <a:pt x="39" y="12"/>
                      <a:pt x="40" y="9"/>
                      <a:pt x="39" y="4"/>
                    </a:cubicBezTo>
                    <a:cubicBezTo>
                      <a:pt x="44" y="6"/>
                      <a:pt x="51" y="5"/>
                      <a:pt x="58" y="6"/>
                    </a:cubicBezTo>
                    <a:cubicBezTo>
                      <a:pt x="59" y="6"/>
                      <a:pt x="60" y="9"/>
                      <a:pt x="60" y="6"/>
                    </a:cubicBezTo>
                    <a:cubicBezTo>
                      <a:pt x="63" y="7"/>
                      <a:pt x="60" y="15"/>
                      <a:pt x="67" y="12"/>
                    </a:cubicBezTo>
                    <a:cubicBezTo>
                      <a:pt x="67" y="13"/>
                      <a:pt x="65" y="13"/>
                      <a:pt x="65" y="15"/>
                    </a:cubicBezTo>
                    <a:cubicBezTo>
                      <a:pt x="68" y="14"/>
                      <a:pt x="75" y="18"/>
                      <a:pt x="75" y="14"/>
                    </a:cubicBezTo>
                    <a:cubicBezTo>
                      <a:pt x="76" y="15"/>
                      <a:pt x="78" y="19"/>
                      <a:pt x="86" y="17"/>
                    </a:cubicBezTo>
                    <a:cubicBezTo>
                      <a:pt x="83" y="21"/>
                      <a:pt x="85" y="20"/>
                      <a:pt x="88" y="21"/>
                    </a:cubicBezTo>
                    <a:cubicBezTo>
                      <a:pt x="89" y="21"/>
                      <a:pt x="88" y="23"/>
                      <a:pt x="90" y="23"/>
                    </a:cubicBezTo>
                    <a:cubicBezTo>
                      <a:pt x="92" y="23"/>
                      <a:pt x="90" y="25"/>
                      <a:pt x="92" y="27"/>
                    </a:cubicBezTo>
                    <a:cubicBezTo>
                      <a:pt x="92" y="27"/>
                      <a:pt x="95" y="26"/>
                      <a:pt x="95" y="27"/>
                    </a:cubicBezTo>
                    <a:cubicBezTo>
                      <a:pt x="96" y="27"/>
                      <a:pt x="95" y="30"/>
                      <a:pt x="95" y="30"/>
                    </a:cubicBezTo>
                    <a:cubicBezTo>
                      <a:pt x="96" y="31"/>
                      <a:pt x="99" y="30"/>
                      <a:pt x="99" y="30"/>
                    </a:cubicBezTo>
                    <a:cubicBezTo>
                      <a:pt x="100" y="32"/>
                      <a:pt x="99" y="35"/>
                      <a:pt x="101" y="36"/>
                    </a:cubicBezTo>
                    <a:cubicBezTo>
                      <a:pt x="104" y="36"/>
                      <a:pt x="106" y="33"/>
                      <a:pt x="106" y="36"/>
                    </a:cubicBezTo>
                    <a:cubicBezTo>
                      <a:pt x="109" y="41"/>
                      <a:pt x="102" y="38"/>
                      <a:pt x="101" y="40"/>
                    </a:cubicBezTo>
                    <a:cubicBezTo>
                      <a:pt x="101" y="40"/>
                      <a:pt x="101" y="41"/>
                      <a:pt x="101" y="41"/>
                    </a:cubicBezTo>
                    <a:cubicBezTo>
                      <a:pt x="96" y="43"/>
                      <a:pt x="88" y="40"/>
                      <a:pt x="82" y="41"/>
                    </a:cubicBezTo>
                    <a:cubicBezTo>
                      <a:pt x="80" y="36"/>
                      <a:pt x="82" y="37"/>
                      <a:pt x="82" y="30"/>
                    </a:cubicBezTo>
                    <a:cubicBezTo>
                      <a:pt x="80" y="25"/>
                      <a:pt x="68" y="25"/>
                      <a:pt x="64" y="28"/>
                    </a:cubicBezTo>
                    <a:cubicBezTo>
                      <a:pt x="61" y="28"/>
                      <a:pt x="63" y="32"/>
                      <a:pt x="62" y="34"/>
                    </a:cubicBezTo>
                    <a:cubicBezTo>
                      <a:pt x="61" y="35"/>
                      <a:pt x="58" y="33"/>
                      <a:pt x="58" y="34"/>
                    </a:cubicBezTo>
                    <a:cubicBezTo>
                      <a:pt x="57" y="36"/>
                      <a:pt x="58" y="39"/>
                      <a:pt x="54" y="38"/>
                    </a:cubicBezTo>
                    <a:cubicBezTo>
                      <a:pt x="54" y="39"/>
                      <a:pt x="55" y="40"/>
                      <a:pt x="56" y="40"/>
                    </a:cubicBezTo>
                    <a:cubicBezTo>
                      <a:pt x="56" y="42"/>
                      <a:pt x="53" y="41"/>
                      <a:pt x="51" y="41"/>
                    </a:cubicBezTo>
                    <a:cubicBezTo>
                      <a:pt x="48" y="47"/>
                      <a:pt x="50" y="46"/>
                      <a:pt x="51" y="53"/>
                    </a:cubicBezTo>
                    <a:cubicBezTo>
                      <a:pt x="44" y="54"/>
                      <a:pt x="27" y="55"/>
                      <a:pt x="26" y="45"/>
                    </a:cubicBezTo>
                    <a:cubicBezTo>
                      <a:pt x="30" y="45"/>
                      <a:pt x="31" y="44"/>
                      <a:pt x="32" y="41"/>
                    </a:cubicBezTo>
                    <a:cubicBezTo>
                      <a:pt x="37" y="41"/>
                      <a:pt x="36" y="45"/>
                      <a:pt x="39" y="41"/>
                    </a:cubicBezTo>
                    <a:cubicBezTo>
                      <a:pt x="38" y="40"/>
                      <a:pt x="34" y="39"/>
                      <a:pt x="37" y="38"/>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79" name="ïṥļîḍè">
                <a:extLst>
                  <a:ext uri="{FF2B5EF4-FFF2-40B4-BE49-F238E27FC236}">
                    <a16:creationId xmlns:a16="http://schemas.microsoft.com/office/drawing/2014/main" id="{83E00204-AF5A-481B-BE38-E868EF23134F}"/>
                  </a:ext>
                </a:extLst>
              </p:cNvPr>
              <p:cNvSpPr/>
              <p:nvPr/>
            </p:nvSpPr>
            <p:spPr bwMode="auto">
              <a:xfrm>
                <a:off x="3721494" y="640411"/>
                <a:ext cx="105059" cy="56031"/>
              </a:xfrm>
              <a:custGeom>
                <a:avLst/>
                <a:gdLst>
                  <a:gd name="T0" fmla="*/ 51 w 51"/>
                  <a:gd name="T1" fmla="*/ 4 h 27"/>
                  <a:gd name="T2" fmla="*/ 51 w 51"/>
                  <a:gd name="T3" fmla="*/ 10 h 27"/>
                  <a:gd name="T4" fmla="*/ 47 w 51"/>
                  <a:gd name="T5" fmla="*/ 10 h 27"/>
                  <a:gd name="T6" fmla="*/ 47 w 51"/>
                  <a:gd name="T7" fmla="*/ 15 h 27"/>
                  <a:gd name="T8" fmla="*/ 41 w 51"/>
                  <a:gd name="T9" fmla="*/ 19 h 27"/>
                  <a:gd name="T10" fmla="*/ 36 w 51"/>
                  <a:gd name="T11" fmla="*/ 13 h 27"/>
                  <a:gd name="T12" fmla="*/ 30 w 51"/>
                  <a:gd name="T13" fmla="*/ 17 h 27"/>
                  <a:gd name="T14" fmla="*/ 23 w 51"/>
                  <a:gd name="T15" fmla="*/ 25 h 27"/>
                  <a:gd name="T16" fmla="*/ 2 w 51"/>
                  <a:gd name="T17" fmla="*/ 25 h 27"/>
                  <a:gd name="T18" fmla="*/ 0 w 51"/>
                  <a:gd name="T19" fmla="*/ 17 h 27"/>
                  <a:gd name="T20" fmla="*/ 8 w 51"/>
                  <a:gd name="T21" fmla="*/ 19 h 27"/>
                  <a:gd name="T22" fmla="*/ 15 w 51"/>
                  <a:gd name="T23" fmla="*/ 13 h 27"/>
                  <a:gd name="T24" fmla="*/ 19 w 51"/>
                  <a:gd name="T25" fmla="*/ 10 h 27"/>
                  <a:gd name="T26" fmla="*/ 24 w 51"/>
                  <a:gd name="T27" fmla="*/ 8 h 27"/>
                  <a:gd name="T28" fmla="*/ 26 w 51"/>
                  <a:gd name="T29" fmla="*/ 8 h 27"/>
                  <a:gd name="T30" fmla="*/ 30 w 51"/>
                  <a:gd name="T31" fmla="*/ 4 h 27"/>
                  <a:gd name="T32" fmla="*/ 38 w 51"/>
                  <a:gd name="T33" fmla="*/ 4 h 27"/>
                  <a:gd name="T34" fmla="*/ 51 w 51"/>
                  <a:gd name="T3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27">
                    <a:moveTo>
                      <a:pt x="51" y="4"/>
                    </a:moveTo>
                    <a:cubicBezTo>
                      <a:pt x="50" y="5"/>
                      <a:pt x="51" y="9"/>
                      <a:pt x="51" y="10"/>
                    </a:cubicBezTo>
                    <a:cubicBezTo>
                      <a:pt x="50" y="10"/>
                      <a:pt x="47" y="9"/>
                      <a:pt x="47" y="10"/>
                    </a:cubicBezTo>
                    <a:cubicBezTo>
                      <a:pt x="47" y="10"/>
                      <a:pt x="49" y="15"/>
                      <a:pt x="47" y="15"/>
                    </a:cubicBezTo>
                    <a:cubicBezTo>
                      <a:pt x="45" y="16"/>
                      <a:pt x="42" y="12"/>
                      <a:pt x="41" y="19"/>
                    </a:cubicBezTo>
                    <a:cubicBezTo>
                      <a:pt x="38" y="19"/>
                      <a:pt x="40" y="13"/>
                      <a:pt x="36" y="13"/>
                    </a:cubicBezTo>
                    <a:cubicBezTo>
                      <a:pt x="32" y="12"/>
                      <a:pt x="33" y="17"/>
                      <a:pt x="30" y="17"/>
                    </a:cubicBezTo>
                    <a:cubicBezTo>
                      <a:pt x="28" y="20"/>
                      <a:pt x="22" y="19"/>
                      <a:pt x="23" y="25"/>
                    </a:cubicBezTo>
                    <a:cubicBezTo>
                      <a:pt x="15" y="27"/>
                      <a:pt x="11" y="25"/>
                      <a:pt x="2" y="25"/>
                    </a:cubicBezTo>
                    <a:cubicBezTo>
                      <a:pt x="2" y="21"/>
                      <a:pt x="0" y="21"/>
                      <a:pt x="0" y="17"/>
                    </a:cubicBezTo>
                    <a:cubicBezTo>
                      <a:pt x="2" y="19"/>
                      <a:pt x="4" y="19"/>
                      <a:pt x="8" y="19"/>
                    </a:cubicBezTo>
                    <a:cubicBezTo>
                      <a:pt x="11" y="19"/>
                      <a:pt x="11" y="14"/>
                      <a:pt x="15" y="13"/>
                    </a:cubicBezTo>
                    <a:cubicBezTo>
                      <a:pt x="16" y="13"/>
                      <a:pt x="18" y="9"/>
                      <a:pt x="19" y="10"/>
                    </a:cubicBezTo>
                    <a:cubicBezTo>
                      <a:pt x="23" y="13"/>
                      <a:pt x="19" y="8"/>
                      <a:pt x="24" y="8"/>
                    </a:cubicBezTo>
                    <a:cubicBezTo>
                      <a:pt x="25" y="8"/>
                      <a:pt x="26" y="8"/>
                      <a:pt x="26" y="8"/>
                    </a:cubicBezTo>
                    <a:cubicBezTo>
                      <a:pt x="27" y="7"/>
                      <a:pt x="30" y="4"/>
                      <a:pt x="30" y="4"/>
                    </a:cubicBezTo>
                    <a:cubicBezTo>
                      <a:pt x="32" y="3"/>
                      <a:pt x="35" y="5"/>
                      <a:pt x="38" y="4"/>
                    </a:cubicBezTo>
                    <a:cubicBezTo>
                      <a:pt x="39" y="4"/>
                      <a:pt x="46" y="0"/>
                      <a:pt x="51" y="4"/>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0" name="iṥḷïḓè">
                <a:extLst>
                  <a:ext uri="{FF2B5EF4-FFF2-40B4-BE49-F238E27FC236}">
                    <a16:creationId xmlns:a16="http://schemas.microsoft.com/office/drawing/2014/main" id="{07D34D4B-80DF-4685-BDF3-AAE9BD5E37AC}"/>
                  </a:ext>
                </a:extLst>
              </p:cNvPr>
              <p:cNvSpPr/>
              <p:nvPr/>
            </p:nvSpPr>
            <p:spPr bwMode="auto">
              <a:xfrm>
                <a:off x="4011456" y="664225"/>
                <a:ext cx="109261" cy="56031"/>
              </a:xfrm>
              <a:custGeom>
                <a:avLst/>
                <a:gdLst>
                  <a:gd name="T0" fmla="*/ 47 w 52"/>
                  <a:gd name="T1" fmla="*/ 2 h 27"/>
                  <a:gd name="T2" fmla="*/ 52 w 52"/>
                  <a:gd name="T3" fmla="*/ 19 h 27"/>
                  <a:gd name="T4" fmla="*/ 49 w 52"/>
                  <a:gd name="T5" fmla="*/ 17 h 27"/>
                  <a:gd name="T6" fmla="*/ 49 w 52"/>
                  <a:gd name="T7" fmla="*/ 23 h 27"/>
                  <a:gd name="T8" fmla="*/ 41 w 52"/>
                  <a:gd name="T9" fmla="*/ 25 h 27"/>
                  <a:gd name="T10" fmla="*/ 39 w 52"/>
                  <a:gd name="T11" fmla="*/ 27 h 27"/>
                  <a:gd name="T12" fmla="*/ 34 w 52"/>
                  <a:gd name="T13" fmla="*/ 27 h 27"/>
                  <a:gd name="T14" fmla="*/ 34 w 52"/>
                  <a:gd name="T15" fmla="*/ 19 h 27"/>
                  <a:gd name="T16" fmla="*/ 15 w 52"/>
                  <a:gd name="T17" fmla="*/ 17 h 27"/>
                  <a:gd name="T18" fmla="*/ 0 w 52"/>
                  <a:gd name="T19" fmla="*/ 8 h 27"/>
                  <a:gd name="T20" fmla="*/ 2 w 52"/>
                  <a:gd name="T21" fmla="*/ 4 h 27"/>
                  <a:gd name="T22" fmla="*/ 6 w 52"/>
                  <a:gd name="T23" fmla="*/ 6 h 27"/>
                  <a:gd name="T24" fmla="*/ 15 w 52"/>
                  <a:gd name="T25" fmla="*/ 10 h 27"/>
                  <a:gd name="T26" fmla="*/ 19 w 52"/>
                  <a:gd name="T27" fmla="*/ 10 h 27"/>
                  <a:gd name="T28" fmla="*/ 21 w 52"/>
                  <a:gd name="T29" fmla="*/ 14 h 27"/>
                  <a:gd name="T30" fmla="*/ 22 w 52"/>
                  <a:gd name="T31" fmla="*/ 6 h 27"/>
                  <a:gd name="T32" fmla="*/ 26 w 52"/>
                  <a:gd name="T33" fmla="*/ 10 h 27"/>
                  <a:gd name="T34" fmla="*/ 47 w 52"/>
                  <a:gd name="T3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27">
                    <a:moveTo>
                      <a:pt x="47" y="2"/>
                    </a:moveTo>
                    <a:cubicBezTo>
                      <a:pt x="44" y="12"/>
                      <a:pt x="52" y="12"/>
                      <a:pt x="52" y="19"/>
                    </a:cubicBezTo>
                    <a:cubicBezTo>
                      <a:pt x="51" y="20"/>
                      <a:pt x="49" y="16"/>
                      <a:pt x="49" y="17"/>
                    </a:cubicBezTo>
                    <a:cubicBezTo>
                      <a:pt x="48" y="18"/>
                      <a:pt x="49" y="22"/>
                      <a:pt x="49" y="23"/>
                    </a:cubicBezTo>
                    <a:cubicBezTo>
                      <a:pt x="47" y="24"/>
                      <a:pt x="44" y="24"/>
                      <a:pt x="41" y="25"/>
                    </a:cubicBezTo>
                    <a:cubicBezTo>
                      <a:pt x="40" y="25"/>
                      <a:pt x="41" y="27"/>
                      <a:pt x="39" y="27"/>
                    </a:cubicBezTo>
                    <a:cubicBezTo>
                      <a:pt x="37" y="27"/>
                      <a:pt x="35" y="27"/>
                      <a:pt x="34" y="27"/>
                    </a:cubicBezTo>
                    <a:cubicBezTo>
                      <a:pt x="31" y="24"/>
                      <a:pt x="31" y="22"/>
                      <a:pt x="34" y="19"/>
                    </a:cubicBezTo>
                    <a:cubicBezTo>
                      <a:pt x="27" y="22"/>
                      <a:pt x="23" y="17"/>
                      <a:pt x="15" y="17"/>
                    </a:cubicBezTo>
                    <a:cubicBezTo>
                      <a:pt x="13" y="11"/>
                      <a:pt x="4" y="12"/>
                      <a:pt x="0" y="8"/>
                    </a:cubicBezTo>
                    <a:cubicBezTo>
                      <a:pt x="1" y="8"/>
                      <a:pt x="1" y="4"/>
                      <a:pt x="2" y="4"/>
                    </a:cubicBezTo>
                    <a:cubicBezTo>
                      <a:pt x="5" y="3"/>
                      <a:pt x="5" y="6"/>
                      <a:pt x="6" y="6"/>
                    </a:cubicBezTo>
                    <a:cubicBezTo>
                      <a:pt x="8" y="6"/>
                      <a:pt x="13" y="8"/>
                      <a:pt x="15" y="10"/>
                    </a:cubicBezTo>
                    <a:cubicBezTo>
                      <a:pt x="15" y="10"/>
                      <a:pt x="18" y="9"/>
                      <a:pt x="19" y="10"/>
                    </a:cubicBezTo>
                    <a:cubicBezTo>
                      <a:pt x="20" y="11"/>
                      <a:pt x="18" y="14"/>
                      <a:pt x="21" y="14"/>
                    </a:cubicBezTo>
                    <a:cubicBezTo>
                      <a:pt x="26" y="12"/>
                      <a:pt x="18" y="9"/>
                      <a:pt x="22" y="6"/>
                    </a:cubicBezTo>
                    <a:cubicBezTo>
                      <a:pt x="26" y="4"/>
                      <a:pt x="26" y="10"/>
                      <a:pt x="26" y="10"/>
                    </a:cubicBezTo>
                    <a:cubicBezTo>
                      <a:pt x="33" y="10"/>
                      <a:pt x="36" y="0"/>
                      <a:pt x="47" y="2"/>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1" name="iṣľíḓê">
                <a:extLst>
                  <a:ext uri="{FF2B5EF4-FFF2-40B4-BE49-F238E27FC236}">
                    <a16:creationId xmlns:a16="http://schemas.microsoft.com/office/drawing/2014/main" id="{B0646448-E7B7-4B9C-AE3A-7B33405CC157}"/>
                  </a:ext>
                </a:extLst>
              </p:cNvPr>
              <p:cNvSpPr/>
              <p:nvPr/>
            </p:nvSpPr>
            <p:spPr bwMode="auto">
              <a:xfrm>
                <a:off x="3805541" y="665625"/>
                <a:ext cx="191908" cy="72841"/>
              </a:xfrm>
              <a:custGeom>
                <a:avLst/>
                <a:gdLst>
                  <a:gd name="T0" fmla="*/ 41 w 92"/>
                  <a:gd name="T1" fmla="*/ 13 h 35"/>
                  <a:gd name="T2" fmla="*/ 60 w 92"/>
                  <a:gd name="T3" fmla="*/ 20 h 35"/>
                  <a:gd name="T4" fmla="*/ 60 w 92"/>
                  <a:gd name="T5" fmla="*/ 11 h 35"/>
                  <a:gd name="T6" fmla="*/ 54 w 92"/>
                  <a:gd name="T7" fmla="*/ 3 h 35"/>
                  <a:gd name="T8" fmla="*/ 67 w 92"/>
                  <a:gd name="T9" fmla="*/ 1 h 35"/>
                  <a:gd name="T10" fmla="*/ 71 w 92"/>
                  <a:gd name="T11" fmla="*/ 5 h 35"/>
                  <a:gd name="T12" fmla="*/ 71 w 92"/>
                  <a:gd name="T13" fmla="*/ 9 h 35"/>
                  <a:gd name="T14" fmla="*/ 79 w 92"/>
                  <a:gd name="T15" fmla="*/ 14 h 35"/>
                  <a:gd name="T16" fmla="*/ 84 w 92"/>
                  <a:gd name="T17" fmla="*/ 11 h 35"/>
                  <a:gd name="T18" fmla="*/ 90 w 92"/>
                  <a:gd name="T19" fmla="*/ 14 h 35"/>
                  <a:gd name="T20" fmla="*/ 92 w 92"/>
                  <a:gd name="T21" fmla="*/ 18 h 35"/>
                  <a:gd name="T22" fmla="*/ 90 w 92"/>
                  <a:gd name="T23" fmla="*/ 26 h 35"/>
                  <a:gd name="T24" fmla="*/ 79 w 92"/>
                  <a:gd name="T25" fmla="*/ 27 h 35"/>
                  <a:gd name="T26" fmla="*/ 71 w 92"/>
                  <a:gd name="T27" fmla="*/ 26 h 35"/>
                  <a:gd name="T28" fmla="*/ 54 w 92"/>
                  <a:gd name="T29" fmla="*/ 29 h 35"/>
                  <a:gd name="T30" fmla="*/ 51 w 92"/>
                  <a:gd name="T31" fmla="*/ 29 h 35"/>
                  <a:gd name="T32" fmla="*/ 45 w 92"/>
                  <a:gd name="T33" fmla="*/ 31 h 35"/>
                  <a:gd name="T34" fmla="*/ 26 w 92"/>
                  <a:gd name="T35" fmla="*/ 35 h 35"/>
                  <a:gd name="T36" fmla="*/ 43 w 92"/>
                  <a:gd name="T37" fmla="*/ 29 h 35"/>
                  <a:gd name="T38" fmla="*/ 34 w 92"/>
                  <a:gd name="T39" fmla="*/ 26 h 35"/>
                  <a:gd name="T40" fmla="*/ 26 w 92"/>
                  <a:gd name="T41" fmla="*/ 22 h 35"/>
                  <a:gd name="T42" fmla="*/ 19 w 92"/>
                  <a:gd name="T43" fmla="*/ 26 h 35"/>
                  <a:gd name="T44" fmla="*/ 13 w 92"/>
                  <a:gd name="T45" fmla="*/ 24 h 35"/>
                  <a:gd name="T46" fmla="*/ 0 w 92"/>
                  <a:gd name="T47" fmla="*/ 22 h 35"/>
                  <a:gd name="T48" fmla="*/ 4 w 92"/>
                  <a:gd name="T49" fmla="*/ 18 h 35"/>
                  <a:gd name="T50" fmla="*/ 6 w 92"/>
                  <a:gd name="T51" fmla="*/ 13 h 35"/>
                  <a:gd name="T52" fmla="*/ 13 w 92"/>
                  <a:gd name="T53" fmla="*/ 11 h 35"/>
                  <a:gd name="T54" fmla="*/ 11 w 92"/>
                  <a:gd name="T55" fmla="*/ 7 h 35"/>
                  <a:gd name="T56" fmla="*/ 15 w 92"/>
                  <a:gd name="T57" fmla="*/ 7 h 35"/>
                  <a:gd name="T58" fmla="*/ 21 w 92"/>
                  <a:gd name="T59" fmla="*/ 5 h 35"/>
                  <a:gd name="T60" fmla="*/ 30 w 92"/>
                  <a:gd name="T61" fmla="*/ 7 h 35"/>
                  <a:gd name="T62" fmla="*/ 32 w 92"/>
                  <a:gd name="T63" fmla="*/ 11 h 35"/>
                  <a:gd name="T64" fmla="*/ 36 w 92"/>
                  <a:gd name="T65" fmla="*/ 11 h 35"/>
                  <a:gd name="T66" fmla="*/ 36 w 92"/>
                  <a:gd name="T67" fmla="*/ 16 h 35"/>
                  <a:gd name="T68" fmla="*/ 41 w 92"/>
                  <a:gd name="T69"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35">
                    <a:moveTo>
                      <a:pt x="41" y="13"/>
                    </a:moveTo>
                    <a:cubicBezTo>
                      <a:pt x="39" y="19"/>
                      <a:pt x="56" y="16"/>
                      <a:pt x="60" y="20"/>
                    </a:cubicBezTo>
                    <a:cubicBezTo>
                      <a:pt x="63" y="12"/>
                      <a:pt x="47" y="11"/>
                      <a:pt x="60" y="11"/>
                    </a:cubicBezTo>
                    <a:cubicBezTo>
                      <a:pt x="63" y="4"/>
                      <a:pt x="52" y="10"/>
                      <a:pt x="54" y="3"/>
                    </a:cubicBezTo>
                    <a:cubicBezTo>
                      <a:pt x="60" y="4"/>
                      <a:pt x="61" y="0"/>
                      <a:pt x="67" y="1"/>
                    </a:cubicBezTo>
                    <a:cubicBezTo>
                      <a:pt x="66" y="5"/>
                      <a:pt x="70" y="4"/>
                      <a:pt x="71" y="5"/>
                    </a:cubicBezTo>
                    <a:cubicBezTo>
                      <a:pt x="72" y="6"/>
                      <a:pt x="70" y="8"/>
                      <a:pt x="71" y="9"/>
                    </a:cubicBezTo>
                    <a:cubicBezTo>
                      <a:pt x="73" y="10"/>
                      <a:pt x="76" y="11"/>
                      <a:pt x="79" y="14"/>
                    </a:cubicBezTo>
                    <a:cubicBezTo>
                      <a:pt x="80" y="13"/>
                      <a:pt x="80" y="10"/>
                      <a:pt x="84" y="11"/>
                    </a:cubicBezTo>
                    <a:cubicBezTo>
                      <a:pt x="87" y="11"/>
                      <a:pt x="89" y="13"/>
                      <a:pt x="90" y="14"/>
                    </a:cubicBezTo>
                    <a:cubicBezTo>
                      <a:pt x="90" y="15"/>
                      <a:pt x="92" y="18"/>
                      <a:pt x="92" y="18"/>
                    </a:cubicBezTo>
                    <a:cubicBezTo>
                      <a:pt x="89" y="21"/>
                      <a:pt x="92" y="20"/>
                      <a:pt x="90" y="26"/>
                    </a:cubicBezTo>
                    <a:cubicBezTo>
                      <a:pt x="86" y="21"/>
                      <a:pt x="82" y="27"/>
                      <a:pt x="79" y="27"/>
                    </a:cubicBezTo>
                    <a:cubicBezTo>
                      <a:pt x="75" y="28"/>
                      <a:pt x="75" y="26"/>
                      <a:pt x="71" y="26"/>
                    </a:cubicBezTo>
                    <a:cubicBezTo>
                      <a:pt x="66" y="26"/>
                      <a:pt x="58" y="28"/>
                      <a:pt x="54" y="29"/>
                    </a:cubicBezTo>
                    <a:cubicBezTo>
                      <a:pt x="54" y="30"/>
                      <a:pt x="51" y="29"/>
                      <a:pt x="51" y="29"/>
                    </a:cubicBezTo>
                    <a:cubicBezTo>
                      <a:pt x="49" y="31"/>
                      <a:pt x="48" y="30"/>
                      <a:pt x="45" y="31"/>
                    </a:cubicBezTo>
                    <a:cubicBezTo>
                      <a:pt x="43" y="32"/>
                      <a:pt x="33" y="34"/>
                      <a:pt x="26" y="35"/>
                    </a:cubicBezTo>
                    <a:cubicBezTo>
                      <a:pt x="27" y="28"/>
                      <a:pt x="36" y="30"/>
                      <a:pt x="43" y="29"/>
                    </a:cubicBezTo>
                    <a:cubicBezTo>
                      <a:pt x="44" y="21"/>
                      <a:pt x="37" y="26"/>
                      <a:pt x="34" y="26"/>
                    </a:cubicBezTo>
                    <a:cubicBezTo>
                      <a:pt x="30" y="25"/>
                      <a:pt x="30" y="24"/>
                      <a:pt x="26" y="22"/>
                    </a:cubicBezTo>
                    <a:cubicBezTo>
                      <a:pt x="23" y="21"/>
                      <a:pt x="22" y="25"/>
                      <a:pt x="19" y="26"/>
                    </a:cubicBezTo>
                    <a:cubicBezTo>
                      <a:pt x="16" y="26"/>
                      <a:pt x="16" y="24"/>
                      <a:pt x="13" y="24"/>
                    </a:cubicBezTo>
                    <a:cubicBezTo>
                      <a:pt x="9" y="23"/>
                      <a:pt x="3" y="25"/>
                      <a:pt x="0" y="22"/>
                    </a:cubicBezTo>
                    <a:cubicBezTo>
                      <a:pt x="0" y="20"/>
                      <a:pt x="3" y="19"/>
                      <a:pt x="4" y="18"/>
                    </a:cubicBezTo>
                    <a:cubicBezTo>
                      <a:pt x="4" y="17"/>
                      <a:pt x="5" y="13"/>
                      <a:pt x="6" y="13"/>
                    </a:cubicBezTo>
                    <a:cubicBezTo>
                      <a:pt x="8" y="11"/>
                      <a:pt x="11" y="13"/>
                      <a:pt x="13" y="11"/>
                    </a:cubicBezTo>
                    <a:cubicBezTo>
                      <a:pt x="14" y="10"/>
                      <a:pt x="7" y="8"/>
                      <a:pt x="11" y="7"/>
                    </a:cubicBezTo>
                    <a:cubicBezTo>
                      <a:pt x="13" y="7"/>
                      <a:pt x="14" y="7"/>
                      <a:pt x="15" y="7"/>
                    </a:cubicBezTo>
                    <a:cubicBezTo>
                      <a:pt x="17" y="6"/>
                      <a:pt x="19" y="5"/>
                      <a:pt x="21" y="5"/>
                    </a:cubicBezTo>
                    <a:cubicBezTo>
                      <a:pt x="22" y="5"/>
                      <a:pt x="29" y="6"/>
                      <a:pt x="30" y="7"/>
                    </a:cubicBezTo>
                    <a:cubicBezTo>
                      <a:pt x="31" y="8"/>
                      <a:pt x="30" y="10"/>
                      <a:pt x="32" y="11"/>
                    </a:cubicBezTo>
                    <a:cubicBezTo>
                      <a:pt x="33" y="11"/>
                      <a:pt x="35" y="10"/>
                      <a:pt x="36" y="11"/>
                    </a:cubicBezTo>
                    <a:cubicBezTo>
                      <a:pt x="37" y="12"/>
                      <a:pt x="32" y="17"/>
                      <a:pt x="36" y="16"/>
                    </a:cubicBezTo>
                    <a:cubicBezTo>
                      <a:pt x="37" y="16"/>
                      <a:pt x="38" y="11"/>
                      <a:pt x="41" y="13"/>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2" name="ísļïḋê">
                <a:extLst>
                  <a:ext uri="{FF2B5EF4-FFF2-40B4-BE49-F238E27FC236}">
                    <a16:creationId xmlns:a16="http://schemas.microsoft.com/office/drawing/2014/main" id="{871591AE-4678-44B6-A3C6-E6C2085895F2}"/>
                  </a:ext>
                </a:extLst>
              </p:cNvPr>
              <p:cNvSpPr/>
              <p:nvPr/>
            </p:nvSpPr>
            <p:spPr bwMode="auto">
              <a:xfrm>
                <a:off x="3675269" y="741268"/>
                <a:ext cx="151284" cy="100856"/>
              </a:xfrm>
              <a:custGeom>
                <a:avLst/>
                <a:gdLst>
                  <a:gd name="T0" fmla="*/ 9 w 73"/>
                  <a:gd name="T1" fmla="*/ 1 h 49"/>
                  <a:gd name="T2" fmla="*/ 41 w 73"/>
                  <a:gd name="T3" fmla="*/ 3 h 49"/>
                  <a:gd name="T4" fmla="*/ 45 w 73"/>
                  <a:gd name="T5" fmla="*/ 3 h 49"/>
                  <a:gd name="T6" fmla="*/ 52 w 73"/>
                  <a:gd name="T7" fmla="*/ 5 h 49"/>
                  <a:gd name="T8" fmla="*/ 60 w 73"/>
                  <a:gd name="T9" fmla="*/ 5 h 49"/>
                  <a:gd name="T10" fmla="*/ 61 w 73"/>
                  <a:gd name="T11" fmla="*/ 6 h 49"/>
                  <a:gd name="T12" fmla="*/ 73 w 73"/>
                  <a:gd name="T13" fmla="*/ 14 h 49"/>
                  <a:gd name="T14" fmla="*/ 56 w 73"/>
                  <a:gd name="T15" fmla="*/ 18 h 49"/>
                  <a:gd name="T16" fmla="*/ 54 w 73"/>
                  <a:gd name="T17" fmla="*/ 21 h 49"/>
                  <a:gd name="T18" fmla="*/ 50 w 73"/>
                  <a:gd name="T19" fmla="*/ 19 h 49"/>
                  <a:gd name="T20" fmla="*/ 48 w 73"/>
                  <a:gd name="T21" fmla="*/ 21 h 49"/>
                  <a:gd name="T22" fmla="*/ 50 w 73"/>
                  <a:gd name="T23" fmla="*/ 23 h 49"/>
                  <a:gd name="T24" fmla="*/ 46 w 73"/>
                  <a:gd name="T25" fmla="*/ 25 h 49"/>
                  <a:gd name="T26" fmla="*/ 46 w 73"/>
                  <a:gd name="T27" fmla="*/ 29 h 49"/>
                  <a:gd name="T28" fmla="*/ 43 w 73"/>
                  <a:gd name="T29" fmla="*/ 29 h 49"/>
                  <a:gd name="T30" fmla="*/ 39 w 73"/>
                  <a:gd name="T31" fmla="*/ 32 h 49"/>
                  <a:gd name="T32" fmla="*/ 39 w 73"/>
                  <a:gd name="T33" fmla="*/ 40 h 49"/>
                  <a:gd name="T34" fmla="*/ 17 w 73"/>
                  <a:gd name="T35" fmla="*/ 46 h 49"/>
                  <a:gd name="T36" fmla="*/ 0 w 73"/>
                  <a:gd name="T37" fmla="*/ 34 h 49"/>
                  <a:gd name="T38" fmla="*/ 5 w 73"/>
                  <a:gd name="T39" fmla="*/ 31 h 49"/>
                  <a:gd name="T40" fmla="*/ 7 w 73"/>
                  <a:gd name="T41" fmla="*/ 27 h 49"/>
                  <a:gd name="T42" fmla="*/ 5 w 73"/>
                  <a:gd name="T43" fmla="*/ 19 h 49"/>
                  <a:gd name="T44" fmla="*/ 9 w 73"/>
                  <a:gd name="T45" fmla="*/ 18 h 49"/>
                  <a:gd name="T46" fmla="*/ 13 w 73"/>
                  <a:gd name="T47" fmla="*/ 10 h 49"/>
                  <a:gd name="T48" fmla="*/ 9 w 73"/>
                  <a:gd name="T49"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9">
                    <a:moveTo>
                      <a:pt x="9" y="1"/>
                    </a:moveTo>
                    <a:cubicBezTo>
                      <a:pt x="21" y="1"/>
                      <a:pt x="33" y="0"/>
                      <a:pt x="41" y="3"/>
                    </a:cubicBezTo>
                    <a:cubicBezTo>
                      <a:pt x="42" y="3"/>
                      <a:pt x="44" y="2"/>
                      <a:pt x="45" y="3"/>
                    </a:cubicBezTo>
                    <a:cubicBezTo>
                      <a:pt x="46" y="5"/>
                      <a:pt x="50" y="3"/>
                      <a:pt x="52" y="5"/>
                    </a:cubicBezTo>
                    <a:cubicBezTo>
                      <a:pt x="55" y="8"/>
                      <a:pt x="52" y="2"/>
                      <a:pt x="60" y="5"/>
                    </a:cubicBezTo>
                    <a:cubicBezTo>
                      <a:pt x="60" y="5"/>
                      <a:pt x="60" y="6"/>
                      <a:pt x="61" y="6"/>
                    </a:cubicBezTo>
                    <a:cubicBezTo>
                      <a:pt x="63" y="6"/>
                      <a:pt x="73" y="9"/>
                      <a:pt x="73" y="14"/>
                    </a:cubicBezTo>
                    <a:cubicBezTo>
                      <a:pt x="66" y="15"/>
                      <a:pt x="60" y="16"/>
                      <a:pt x="56" y="18"/>
                    </a:cubicBezTo>
                    <a:cubicBezTo>
                      <a:pt x="54" y="18"/>
                      <a:pt x="55" y="21"/>
                      <a:pt x="54" y="21"/>
                    </a:cubicBezTo>
                    <a:cubicBezTo>
                      <a:pt x="53" y="22"/>
                      <a:pt x="51" y="19"/>
                      <a:pt x="50" y="19"/>
                    </a:cubicBezTo>
                    <a:cubicBezTo>
                      <a:pt x="51" y="19"/>
                      <a:pt x="48" y="23"/>
                      <a:pt x="48" y="21"/>
                    </a:cubicBezTo>
                    <a:cubicBezTo>
                      <a:pt x="48" y="22"/>
                      <a:pt x="50" y="24"/>
                      <a:pt x="50" y="23"/>
                    </a:cubicBezTo>
                    <a:cubicBezTo>
                      <a:pt x="49" y="25"/>
                      <a:pt x="47" y="24"/>
                      <a:pt x="46" y="25"/>
                    </a:cubicBezTo>
                    <a:cubicBezTo>
                      <a:pt x="46" y="26"/>
                      <a:pt x="47" y="28"/>
                      <a:pt x="46" y="29"/>
                    </a:cubicBezTo>
                    <a:cubicBezTo>
                      <a:pt x="46" y="29"/>
                      <a:pt x="43" y="28"/>
                      <a:pt x="43" y="29"/>
                    </a:cubicBezTo>
                    <a:cubicBezTo>
                      <a:pt x="42" y="30"/>
                      <a:pt x="41" y="32"/>
                      <a:pt x="39" y="32"/>
                    </a:cubicBezTo>
                    <a:cubicBezTo>
                      <a:pt x="39" y="35"/>
                      <a:pt x="39" y="37"/>
                      <a:pt x="39" y="40"/>
                    </a:cubicBezTo>
                    <a:cubicBezTo>
                      <a:pt x="30" y="40"/>
                      <a:pt x="31" y="49"/>
                      <a:pt x="17" y="46"/>
                    </a:cubicBezTo>
                    <a:cubicBezTo>
                      <a:pt x="18" y="34"/>
                      <a:pt x="7" y="37"/>
                      <a:pt x="0" y="34"/>
                    </a:cubicBezTo>
                    <a:cubicBezTo>
                      <a:pt x="1" y="32"/>
                      <a:pt x="4" y="32"/>
                      <a:pt x="5" y="31"/>
                    </a:cubicBezTo>
                    <a:cubicBezTo>
                      <a:pt x="6" y="30"/>
                      <a:pt x="2" y="25"/>
                      <a:pt x="7" y="27"/>
                    </a:cubicBezTo>
                    <a:cubicBezTo>
                      <a:pt x="8" y="24"/>
                      <a:pt x="5" y="23"/>
                      <a:pt x="5" y="19"/>
                    </a:cubicBezTo>
                    <a:cubicBezTo>
                      <a:pt x="8" y="22"/>
                      <a:pt x="8" y="21"/>
                      <a:pt x="9" y="18"/>
                    </a:cubicBezTo>
                    <a:cubicBezTo>
                      <a:pt x="10" y="15"/>
                      <a:pt x="13" y="16"/>
                      <a:pt x="13" y="10"/>
                    </a:cubicBezTo>
                    <a:cubicBezTo>
                      <a:pt x="14" y="4"/>
                      <a:pt x="7" y="8"/>
                      <a:pt x="9"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3" name="îş1ïďé">
                <a:extLst>
                  <a:ext uri="{FF2B5EF4-FFF2-40B4-BE49-F238E27FC236}">
                    <a16:creationId xmlns:a16="http://schemas.microsoft.com/office/drawing/2014/main" id="{C7EBB0BB-4B4F-4A72-935F-F36E744A50DF}"/>
                  </a:ext>
                </a:extLst>
              </p:cNvPr>
              <p:cNvSpPr/>
              <p:nvPr/>
            </p:nvSpPr>
            <p:spPr bwMode="auto">
              <a:xfrm>
                <a:off x="3980639" y="760879"/>
                <a:ext cx="30817" cy="23814"/>
              </a:xfrm>
              <a:custGeom>
                <a:avLst/>
                <a:gdLst>
                  <a:gd name="T0" fmla="*/ 2 w 15"/>
                  <a:gd name="T1" fmla="*/ 0 h 11"/>
                  <a:gd name="T2" fmla="*/ 13 w 15"/>
                  <a:gd name="T3" fmla="*/ 0 h 11"/>
                  <a:gd name="T4" fmla="*/ 15 w 15"/>
                  <a:gd name="T5" fmla="*/ 8 h 11"/>
                  <a:gd name="T6" fmla="*/ 11 w 15"/>
                  <a:gd name="T7" fmla="*/ 11 h 11"/>
                  <a:gd name="T8" fmla="*/ 0 w 15"/>
                  <a:gd name="T9" fmla="*/ 6 h 11"/>
                  <a:gd name="T10" fmla="*/ 2 w 15"/>
                  <a:gd name="T11" fmla="*/ 0 h 11"/>
                </a:gdLst>
                <a:ahLst/>
                <a:cxnLst>
                  <a:cxn ang="0">
                    <a:pos x="T0" y="T1"/>
                  </a:cxn>
                  <a:cxn ang="0">
                    <a:pos x="T2" y="T3"/>
                  </a:cxn>
                  <a:cxn ang="0">
                    <a:pos x="T4" y="T5"/>
                  </a:cxn>
                  <a:cxn ang="0">
                    <a:pos x="T6" y="T7"/>
                  </a:cxn>
                  <a:cxn ang="0">
                    <a:pos x="T8" y="T9"/>
                  </a:cxn>
                  <a:cxn ang="0">
                    <a:pos x="T10" y="T11"/>
                  </a:cxn>
                </a:cxnLst>
                <a:rect l="0" t="0" r="r" b="b"/>
                <a:pathLst>
                  <a:path w="15" h="11">
                    <a:moveTo>
                      <a:pt x="2" y="0"/>
                    </a:moveTo>
                    <a:cubicBezTo>
                      <a:pt x="6" y="0"/>
                      <a:pt x="9" y="0"/>
                      <a:pt x="13" y="0"/>
                    </a:cubicBezTo>
                    <a:cubicBezTo>
                      <a:pt x="13" y="3"/>
                      <a:pt x="15" y="4"/>
                      <a:pt x="15" y="8"/>
                    </a:cubicBezTo>
                    <a:cubicBezTo>
                      <a:pt x="12" y="7"/>
                      <a:pt x="11" y="9"/>
                      <a:pt x="11" y="11"/>
                    </a:cubicBezTo>
                    <a:cubicBezTo>
                      <a:pt x="8" y="9"/>
                      <a:pt x="7" y="5"/>
                      <a:pt x="0" y="6"/>
                    </a:cubicBezTo>
                    <a:cubicBezTo>
                      <a:pt x="1" y="4"/>
                      <a:pt x="2" y="3"/>
                      <a:pt x="2"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4" name="îSḷîde">
                <a:extLst>
                  <a:ext uri="{FF2B5EF4-FFF2-40B4-BE49-F238E27FC236}">
                    <a16:creationId xmlns:a16="http://schemas.microsoft.com/office/drawing/2014/main" id="{78E13A83-CF4E-4A3B-B4E9-B7FEF5512CDD}"/>
                  </a:ext>
                </a:extLst>
              </p:cNvPr>
              <p:cNvSpPr/>
              <p:nvPr/>
            </p:nvSpPr>
            <p:spPr bwMode="auto">
              <a:xfrm>
                <a:off x="4148733" y="751074"/>
                <a:ext cx="77043" cy="54631"/>
              </a:xfrm>
              <a:custGeom>
                <a:avLst/>
                <a:gdLst>
                  <a:gd name="T0" fmla="*/ 33 w 37"/>
                  <a:gd name="T1" fmla="*/ 1 h 26"/>
                  <a:gd name="T2" fmla="*/ 35 w 37"/>
                  <a:gd name="T3" fmla="*/ 11 h 26"/>
                  <a:gd name="T4" fmla="*/ 31 w 37"/>
                  <a:gd name="T5" fmla="*/ 14 h 26"/>
                  <a:gd name="T6" fmla="*/ 22 w 37"/>
                  <a:gd name="T7" fmla="*/ 16 h 26"/>
                  <a:gd name="T8" fmla="*/ 7 w 37"/>
                  <a:gd name="T9" fmla="*/ 26 h 26"/>
                  <a:gd name="T10" fmla="*/ 5 w 37"/>
                  <a:gd name="T11" fmla="*/ 18 h 26"/>
                  <a:gd name="T12" fmla="*/ 1 w 37"/>
                  <a:gd name="T13" fmla="*/ 14 h 26"/>
                  <a:gd name="T14" fmla="*/ 1 w 37"/>
                  <a:gd name="T15" fmla="*/ 5 h 26"/>
                  <a:gd name="T16" fmla="*/ 5 w 37"/>
                  <a:gd name="T17" fmla="*/ 1 h 26"/>
                  <a:gd name="T18" fmla="*/ 10 w 37"/>
                  <a:gd name="T19" fmla="*/ 0 h 26"/>
                  <a:gd name="T20" fmla="*/ 25 w 37"/>
                  <a:gd name="T21" fmla="*/ 3 h 26"/>
                  <a:gd name="T22" fmla="*/ 33 w 37"/>
                  <a:gd name="T2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6">
                    <a:moveTo>
                      <a:pt x="33" y="1"/>
                    </a:moveTo>
                    <a:cubicBezTo>
                      <a:pt x="37" y="1"/>
                      <a:pt x="34" y="8"/>
                      <a:pt x="35" y="11"/>
                    </a:cubicBezTo>
                    <a:cubicBezTo>
                      <a:pt x="32" y="10"/>
                      <a:pt x="31" y="12"/>
                      <a:pt x="31" y="14"/>
                    </a:cubicBezTo>
                    <a:cubicBezTo>
                      <a:pt x="25" y="11"/>
                      <a:pt x="23" y="21"/>
                      <a:pt x="22" y="16"/>
                    </a:cubicBezTo>
                    <a:cubicBezTo>
                      <a:pt x="17" y="20"/>
                      <a:pt x="14" y="25"/>
                      <a:pt x="7" y="26"/>
                    </a:cubicBezTo>
                    <a:cubicBezTo>
                      <a:pt x="5" y="24"/>
                      <a:pt x="5" y="21"/>
                      <a:pt x="5" y="18"/>
                    </a:cubicBezTo>
                    <a:cubicBezTo>
                      <a:pt x="4" y="16"/>
                      <a:pt x="2" y="17"/>
                      <a:pt x="1" y="14"/>
                    </a:cubicBezTo>
                    <a:cubicBezTo>
                      <a:pt x="0" y="12"/>
                      <a:pt x="2" y="8"/>
                      <a:pt x="1" y="5"/>
                    </a:cubicBezTo>
                    <a:cubicBezTo>
                      <a:pt x="4" y="6"/>
                      <a:pt x="5" y="4"/>
                      <a:pt x="5" y="1"/>
                    </a:cubicBezTo>
                    <a:cubicBezTo>
                      <a:pt x="7" y="2"/>
                      <a:pt x="10" y="2"/>
                      <a:pt x="10" y="0"/>
                    </a:cubicBezTo>
                    <a:cubicBezTo>
                      <a:pt x="13" y="3"/>
                      <a:pt x="23" y="0"/>
                      <a:pt x="25" y="3"/>
                    </a:cubicBezTo>
                    <a:cubicBezTo>
                      <a:pt x="28" y="3"/>
                      <a:pt x="32" y="4"/>
                      <a:pt x="33" y="1"/>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5" name="iṣ1îḋe">
                <a:extLst>
                  <a:ext uri="{FF2B5EF4-FFF2-40B4-BE49-F238E27FC236}">
                    <a16:creationId xmlns:a16="http://schemas.microsoft.com/office/drawing/2014/main" id="{343E4E02-B37E-4699-8FA5-5B0353C15EFC}"/>
                  </a:ext>
                </a:extLst>
              </p:cNvPr>
              <p:cNvSpPr/>
              <p:nvPr/>
            </p:nvSpPr>
            <p:spPr bwMode="auto">
              <a:xfrm>
                <a:off x="5279164" y="962591"/>
                <a:ext cx="166694" cy="81245"/>
              </a:xfrm>
              <a:custGeom>
                <a:avLst/>
                <a:gdLst>
                  <a:gd name="T0" fmla="*/ 58 w 80"/>
                  <a:gd name="T1" fmla="*/ 0 h 39"/>
                  <a:gd name="T2" fmla="*/ 66 w 80"/>
                  <a:gd name="T3" fmla="*/ 4 h 39"/>
                  <a:gd name="T4" fmla="*/ 71 w 80"/>
                  <a:gd name="T5" fmla="*/ 6 h 39"/>
                  <a:gd name="T6" fmla="*/ 69 w 80"/>
                  <a:gd name="T7" fmla="*/ 9 h 39"/>
                  <a:gd name="T8" fmla="*/ 79 w 80"/>
                  <a:gd name="T9" fmla="*/ 15 h 39"/>
                  <a:gd name="T10" fmla="*/ 73 w 80"/>
                  <a:gd name="T11" fmla="*/ 26 h 39"/>
                  <a:gd name="T12" fmla="*/ 68 w 80"/>
                  <a:gd name="T13" fmla="*/ 28 h 39"/>
                  <a:gd name="T14" fmla="*/ 60 w 80"/>
                  <a:gd name="T15" fmla="*/ 32 h 39"/>
                  <a:gd name="T16" fmla="*/ 55 w 80"/>
                  <a:gd name="T17" fmla="*/ 34 h 39"/>
                  <a:gd name="T18" fmla="*/ 51 w 80"/>
                  <a:gd name="T19" fmla="*/ 35 h 39"/>
                  <a:gd name="T20" fmla="*/ 28 w 80"/>
                  <a:gd name="T21" fmla="*/ 37 h 39"/>
                  <a:gd name="T22" fmla="*/ 27 w 80"/>
                  <a:gd name="T23" fmla="*/ 35 h 39"/>
                  <a:gd name="T24" fmla="*/ 19 w 80"/>
                  <a:gd name="T25" fmla="*/ 32 h 39"/>
                  <a:gd name="T26" fmla="*/ 15 w 80"/>
                  <a:gd name="T27" fmla="*/ 30 h 39"/>
                  <a:gd name="T28" fmla="*/ 19 w 80"/>
                  <a:gd name="T29" fmla="*/ 28 h 39"/>
                  <a:gd name="T30" fmla="*/ 14 w 80"/>
                  <a:gd name="T31" fmla="*/ 24 h 39"/>
                  <a:gd name="T32" fmla="*/ 14 w 80"/>
                  <a:gd name="T33" fmla="*/ 13 h 39"/>
                  <a:gd name="T34" fmla="*/ 2 w 80"/>
                  <a:gd name="T35" fmla="*/ 15 h 39"/>
                  <a:gd name="T36" fmla="*/ 6 w 80"/>
                  <a:gd name="T37" fmla="*/ 7 h 39"/>
                  <a:gd name="T38" fmla="*/ 21 w 80"/>
                  <a:gd name="T39" fmla="*/ 7 h 39"/>
                  <a:gd name="T40" fmla="*/ 23 w 80"/>
                  <a:gd name="T41" fmla="*/ 15 h 39"/>
                  <a:gd name="T42" fmla="*/ 28 w 80"/>
                  <a:gd name="T43" fmla="*/ 7 h 39"/>
                  <a:gd name="T44" fmla="*/ 40 w 80"/>
                  <a:gd name="T45" fmla="*/ 11 h 39"/>
                  <a:gd name="T46" fmla="*/ 43 w 80"/>
                  <a:gd name="T47" fmla="*/ 7 h 39"/>
                  <a:gd name="T48" fmla="*/ 55 w 80"/>
                  <a:gd name="T49" fmla="*/ 6 h 39"/>
                  <a:gd name="T50" fmla="*/ 58 w 80"/>
                  <a:gd name="T5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39">
                    <a:moveTo>
                      <a:pt x="58" y="0"/>
                    </a:moveTo>
                    <a:cubicBezTo>
                      <a:pt x="60" y="1"/>
                      <a:pt x="63" y="2"/>
                      <a:pt x="66" y="4"/>
                    </a:cubicBezTo>
                    <a:cubicBezTo>
                      <a:pt x="66" y="4"/>
                      <a:pt x="71" y="5"/>
                      <a:pt x="71" y="6"/>
                    </a:cubicBezTo>
                    <a:cubicBezTo>
                      <a:pt x="72" y="6"/>
                      <a:pt x="69" y="9"/>
                      <a:pt x="69" y="9"/>
                    </a:cubicBezTo>
                    <a:cubicBezTo>
                      <a:pt x="70" y="13"/>
                      <a:pt x="74" y="16"/>
                      <a:pt x="79" y="15"/>
                    </a:cubicBezTo>
                    <a:cubicBezTo>
                      <a:pt x="80" y="20"/>
                      <a:pt x="78" y="22"/>
                      <a:pt x="73" y="26"/>
                    </a:cubicBezTo>
                    <a:cubicBezTo>
                      <a:pt x="72" y="27"/>
                      <a:pt x="69" y="27"/>
                      <a:pt x="68" y="28"/>
                    </a:cubicBezTo>
                    <a:cubicBezTo>
                      <a:pt x="64" y="30"/>
                      <a:pt x="65" y="30"/>
                      <a:pt x="60" y="32"/>
                    </a:cubicBezTo>
                    <a:cubicBezTo>
                      <a:pt x="60" y="32"/>
                      <a:pt x="55" y="33"/>
                      <a:pt x="55" y="34"/>
                    </a:cubicBezTo>
                    <a:cubicBezTo>
                      <a:pt x="53" y="35"/>
                      <a:pt x="53" y="35"/>
                      <a:pt x="51" y="35"/>
                    </a:cubicBezTo>
                    <a:cubicBezTo>
                      <a:pt x="49" y="36"/>
                      <a:pt x="35" y="39"/>
                      <a:pt x="28" y="37"/>
                    </a:cubicBezTo>
                    <a:cubicBezTo>
                      <a:pt x="28" y="37"/>
                      <a:pt x="28" y="36"/>
                      <a:pt x="27" y="35"/>
                    </a:cubicBezTo>
                    <a:cubicBezTo>
                      <a:pt x="24" y="35"/>
                      <a:pt x="23" y="32"/>
                      <a:pt x="19" y="32"/>
                    </a:cubicBezTo>
                    <a:cubicBezTo>
                      <a:pt x="18" y="32"/>
                      <a:pt x="17" y="30"/>
                      <a:pt x="15" y="30"/>
                    </a:cubicBezTo>
                    <a:cubicBezTo>
                      <a:pt x="15" y="28"/>
                      <a:pt x="18" y="28"/>
                      <a:pt x="19" y="28"/>
                    </a:cubicBezTo>
                    <a:cubicBezTo>
                      <a:pt x="19" y="26"/>
                      <a:pt x="14" y="26"/>
                      <a:pt x="14" y="24"/>
                    </a:cubicBezTo>
                    <a:cubicBezTo>
                      <a:pt x="12" y="21"/>
                      <a:pt x="15" y="18"/>
                      <a:pt x="14" y="13"/>
                    </a:cubicBezTo>
                    <a:cubicBezTo>
                      <a:pt x="6" y="11"/>
                      <a:pt x="7" y="20"/>
                      <a:pt x="2" y="15"/>
                    </a:cubicBezTo>
                    <a:cubicBezTo>
                      <a:pt x="0" y="9"/>
                      <a:pt x="8" y="14"/>
                      <a:pt x="6" y="7"/>
                    </a:cubicBezTo>
                    <a:cubicBezTo>
                      <a:pt x="14" y="9"/>
                      <a:pt x="13" y="8"/>
                      <a:pt x="21" y="7"/>
                    </a:cubicBezTo>
                    <a:cubicBezTo>
                      <a:pt x="22" y="11"/>
                      <a:pt x="27" y="11"/>
                      <a:pt x="23" y="15"/>
                    </a:cubicBezTo>
                    <a:cubicBezTo>
                      <a:pt x="28" y="15"/>
                      <a:pt x="29" y="12"/>
                      <a:pt x="28" y="7"/>
                    </a:cubicBezTo>
                    <a:cubicBezTo>
                      <a:pt x="29" y="11"/>
                      <a:pt x="45" y="3"/>
                      <a:pt x="40" y="11"/>
                    </a:cubicBezTo>
                    <a:cubicBezTo>
                      <a:pt x="44" y="13"/>
                      <a:pt x="42" y="8"/>
                      <a:pt x="43" y="7"/>
                    </a:cubicBezTo>
                    <a:cubicBezTo>
                      <a:pt x="46" y="6"/>
                      <a:pt x="51" y="7"/>
                      <a:pt x="55" y="6"/>
                    </a:cubicBezTo>
                    <a:cubicBezTo>
                      <a:pt x="57" y="5"/>
                      <a:pt x="58" y="3"/>
                      <a:pt x="58"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6" name="ïṥľiḍe">
                <a:extLst>
                  <a:ext uri="{FF2B5EF4-FFF2-40B4-BE49-F238E27FC236}">
                    <a16:creationId xmlns:a16="http://schemas.microsoft.com/office/drawing/2014/main" id="{6F608D77-68EC-48AC-A4C1-6039C86A81B3}"/>
                  </a:ext>
                </a:extLst>
              </p:cNvPr>
              <p:cNvSpPr/>
              <p:nvPr/>
            </p:nvSpPr>
            <p:spPr bwMode="auto">
              <a:xfrm>
                <a:off x="4284608" y="982202"/>
                <a:ext cx="99456" cy="70039"/>
              </a:xfrm>
              <a:custGeom>
                <a:avLst/>
                <a:gdLst>
                  <a:gd name="T0" fmla="*/ 13 w 48"/>
                  <a:gd name="T1" fmla="*/ 0 h 34"/>
                  <a:gd name="T2" fmla="*/ 24 w 48"/>
                  <a:gd name="T3" fmla="*/ 12 h 34"/>
                  <a:gd name="T4" fmla="*/ 27 w 48"/>
                  <a:gd name="T5" fmla="*/ 10 h 34"/>
                  <a:gd name="T6" fmla="*/ 33 w 48"/>
                  <a:gd name="T7" fmla="*/ 15 h 34"/>
                  <a:gd name="T8" fmla="*/ 41 w 48"/>
                  <a:gd name="T9" fmla="*/ 25 h 34"/>
                  <a:gd name="T10" fmla="*/ 48 w 48"/>
                  <a:gd name="T11" fmla="*/ 26 h 34"/>
                  <a:gd name="T12" fmla="*/ 24 w 48"/>
                  <a:gd name="T13" fmla="*/ 28 h 34"/>
                  <a:gd name="T14" fmla="*/ 14 w 48"/>
                  <a:gd name="T15" fmla="*/ 34 h 34"/>
                  <a:gd name="T16" fmla="*/ 0 w 48"/>
                  <a:gd name="T17" fmla="*/ 28 h 34"/>
                  <a:gd name="T18" fmla="*/ 3 w 48"/>
                  <a:gd name="T19" fmla="*/ 26 h 34"/>
                  <a:gd name="T20" fmla="*/ 5 w 48"/>
                  <a:gd name="T21" fmla="*/ 23 h 34"/>
                  <a:gd name="T22" fmla="*/ 5 w 48"/>
                  <a:gd name="T23" fmla="*/ 6 h 34"/>
                  <a:gd name="T24" fmla="*/ 13 w 4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4">
                    <a:moveTo>
                      <a:pt x="13" y="0"/>
                    </a:moveTo>
                    <a:cubicBezTo>
                      <a:pt x="15" y="5"/>
                      <a:pt x="25" y="3"/>
                      <a:pt x="24" y="12"/>
                    </a:cubicBezTo>
                    <a:cubicBezTo>
                      <a:pt x="25" y="13"/>
                      <a:pt x="28" y="10"/>
                      <a:pt x="27" y="10"/>
                    </a:cubicBezTo>
                    <a:cubicBezTo>
                      <a:pt x="30" y="11"/>
                      <a:pt x="29" y="15"/>
                      <a:pt x="33" y="15"/>
                    </a:cubicBezTo>
                    <a:cubicBezTo>
                      <a:pt x="36" y="15"/>
                      <a:pt x="38" y="22"/>
                      <a:pt x="41" y="25"/>
                    </a:cubicBezTo>
                    <a:cubicBezTo>
                      <a:pt x="46" y="23"/>
                      <a:pt x="44" y="23"/>
                      <a:pt x="48" y="26"/>
                    </a:cubicBezTo>
                    <a:cubicBezTo>
                      <a:pt x="44" y="31"/>
                      <a:pt x="31" y="27"/>
                      <a:pt x="24" y="28"/>
                    </a:cubicBezTo>
                    <a:cubicBezTo>
                      <a:pt x="21" y="30"/>
                      <a:pt x="16" y="31"/>
                      <a:pt x="14" y="34"/>
                    </a:cubicBezTo>
                    <a:cubicBezTo>
                      <a:pt x="10" y="31"/>
                      <a:pt x="8" y="26"/>
                      <a:pt x="0" y="28"/>
                    </a:cubicBezTo>
                    <a:cubicBezTo>
                      <a:pt x="0" y="27"/>
                      <a:pt x="2" y="27"/>
                      <a:pt x="3" y="26"/>
                    </a:cubicBezTo>
                    <a:cubicBezTo>
                      <a:pt x="1" y="24"/>
                      <a:pt x="2" y="23"/>
                      <a:pt x="5" y="23"/>
                    </a:cubicBezTo>
                    <a:cubicBezTo>
                      <a:pt x="2" y="16"/>
                      <a:pt x="5" y="14"/>
                      <a:pt x="5" y="6"/>
                    </a:cubicBezTo>
                    <a:cubicBezTo>
                      <a:pt x="9" y="5"/>
                      <a:pt x="13" y="5"/>
                      <a:pt x="13" y="0"/>
                    </a:cubicBezTo>
                    <a:close/>
                  </a:path>
                </a:pathLst>
              </a:custGeom>
              <a:grpFill/>
              <a:ln>
                <a:noFill/>
              </a:ln>
            </p:spPr>
            <p:txBody>
              <a:bodyPr wrap="square" lIns="91440" tIns="45720" rIns="91440" bIns="45720" anchor="ctr">
                <a:normAutofit fontScale="25000" lnSpcReduction="20000"/>
              </a:bodyPr>
              <a:lstStyle/>
              <a:p>
                <a:pPr algn="ctr"/>
                <a:endParaRPr dirty="0"/>
              </a:p>
            </p:txBody>
          </p:sp>
          <p:sp>
            <p:nvSpPr>
              <p:cNvPr id="187" name="îşļîḓé">
                <a:extLst>
                  <a:ext uri="{FF2B5EF4-FFF2-40B4-BE49-F238E27FC236}">
                    <a16:creationId xmlns:a16="http://schemas.microsoft.com/office/drawing/2014/main" id="{F036358E-7FD8-409B-AACD-41F62323AEC7}"/>
                  </a:ext>
                </a:extLst>
              </p:cNvPr>
              <p:cNvSpPr/>
              <p:nvPr/>
            </p:nvSpPr>
            <p:spPr bwMode="auto">
              <a:xfrm>
                <a:off x="7168819" y="2123840"/>
                <a:ext cx="165292" cy="177900"/>
              </a:xfrm>
              <a:custGeom>
                <a:avLst/>
                <a:gdLst>
                  <a:gd name="T0" fmla="*/ 8 w 80"/>
                  <a:gd name="T1" fmla="*/ 12 h 86"/>
                  <a:gd name="T2" fmla="*/ 4 w 80"/>
                  <a:gd name="T3" fmla="*/ 11 h 86"/>
                  <a:gd name="T4" fmla="*/ 0 w 80"/>
                  <a:gd name="T5" fmla="*/ 5 h 86"/>
                  <a:gd name="T6" fmla="*/ 15 w 80"/>
                  <a:gd name="T7" fmla="*/ 3 h 86"/>
                  <a:gd name="T8" fmla="*/ 23 w 80"/>
                  <a:gd name="T9" fmla="*/ 7 h 86"/>
                  <a:gd name="T10" fmla="*/ 23 w 80"/>
                  <a:gd name="T11" fmla="*/ 11 h 86"/>
                  <a:gd name="T12" fmla="*/ 26 w 80"/>
                  <a:gd name="T13" fmla="*/ 14 h 86"/>
                  <a:gd name="T14" fmla="*/ 34 w 80"/>
                  <a:gd name="T15" fmla="*/ 18 h 86"/>
                  <a:gd name="T16" fmla="*/ 47 w 80"/>
                  <a:gd name="T17" fmla="*/ 29 h 86"/>
                  <a:gd name="T18" fmla="*/ 51 w 80"/>
                  <a:gd name="T19" fmla="*/ 35 h 86"/>
                  <a:gd name="T20" fmla="*/ 56 w 80"/>
                  <a:gd name="T21" fmla="*/ 37 h 86"/>
                  <a:gd name="T22" fmla="*/ 60 w 80"/>
                  <a:gd name="T23" fmla="*/ 40 h 86"/>
                  <a:gd name="T24" fmla="*/ 60 w 80"/>
                  <a:gd name="T25" fmla="*/ 44 h 86"/>
                  <a:gd name="T26" fmla="*/ 64 w 80"/>
                  <a:gd name="T27" fmla="*/ 48 h 86"/>
                  <a:gd name="T28" fmla="*/ 69 w 80"/>
                  <a:gd name="T29" fmla="*/ 53 h 86"/>
                  <a:gd name="T30" fmla="*/ 73 w 80"/>
                  <a:gd name="T31" fmla="*/ 57 h 86"/>
                  <a:gd name="T32" fmla="*/ 77 w 80"/>
                  <a:gd name="T33" fmla="*/ 66 h 86"/>
                  <a:gd name="T34" fmla="*/ 79 w 80"/>
                  <a:gd name="T35" fmla="*/ 74 h 86"/>
                  <a:gd name="T36" fmla="*/ 80 w 80"/>
                  <a:gd name="T37" fmla="*/ 80 h 86"/>
                  <a:gd name="T38" fmla="*/ 71 w 80"/>
                  <a:gd name="T39" fmla="*/ 81 h 86"/>
                  <a:gd name="T40" fmla="*/ 64 w 80"/>
                  <a:gd name="T41" fmla="*/ 81 h 86"/>
                  <a:gd name="T42" fmla="*/ 64 w 80"/>
                  <a:gd name="T43" fmla="*/ 78 h 86"/>
                  <a:gd name="T44" fmla="*/ 60 w 80"/>
                  <a:gd name="T45" fmla="*/ 78 h 86"/>
                  <a:gd name="T46" fmla="*/ 51 w 80"/>
                  <a:gd name="T47" fmla="*/ 70 h 86"/>
                  <a:gd name="T48" fmla="*/ 52 w 80"/>
                  <a:gd name="T49" fmla="*/ 66 h 86"/>
                  <a:gd name="T50" fmla="*/ 51 w 80"/>
                  <a:gd name="T51" fmla="*/ 66 h 86"/>
                  <a:gd name="T52" fmla="*/ 49 w 80"/>
                  <a:gd name="T53" fmla="*/ 63 h 86"/>
                  <a:gd name="T54" fmla="*/ 45 w 80"/>
                  <a:gd name="T55" fmla="*/ 63 h 86"/>
                  <a:gd name="T56" fmla="*/ 38 w 80"/>
                  <a:gd name="T57" fmla="*/ 55 h 86"/>
                  <a:gd name="T58" fmla="*/ 34 w 80"/>
                  <a:gd name="T59" fmla="*/ 42 h 86"/>
                  <a:gd name="T60" fmla="*/ 32 w 80"/>
                  <a:gd name="T61" fmla="*/ 46 h 86"/>
                  <a:gd name="T62" fmla="*/ 28 w 80"/>
                  <a:gd name="T63" fmla="*/ 37 h 86"/>
                  <a:gd name="T64" fmla="*/ 24 w 80"/>
                  <a:gd name="T65" fmla="*/ 33 h 86"/>
                  <a:gd name="T66" fmla="*/ 21 w 80"/>
                  <a:gd name="T67" fmla="*/ 31 h 86"/>
                  <a:gd name="T68" fmla="*/ 19 w 80"/>
                  <a:gd name="T69" fmla="*/ 24 h 86"/>
                  <a:gd name="T70" fmla="*/ 13 w 80"/>
                  <a:gd name="T71" fmla="*/ 20 h 86"/>
                  <a:gd name="T72" fmla="*/ 10 w 80"/>
                  <a:gd name="T73" fmla="*/ 16 h 86"/>
                  <a:gd name="T74" fmla="*/ 8 w 80"/>
                  <a:gd name="T75"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6">
                    <a:moveTo>
                      <a:pt x="8" y="12"/>
                    </a:moveTo>
                    <a:cubicBezTo>
                      <a:pt x="8" y="10"/>
                      <a:pt x="5" y="11"/>
                      <a:pt x="4" y="11"/>
                    </a:cubicBezTo>
                    <a:cubicBezTo>
                      <a:pt x="2" y="9"/>
                      <a:pt x="4" y="4"/>
                      <a:pt x="0" y="5"/>
                    </a:cubicBezTo>
                    <a:cubicBezTo>
                      <a:pt x="5" y="0"/>
                      <a:pt x="9" y="6"/>
                      <a:pt x="15" y="3"/>
                    </a:cubicBezTo>
                    <a:cubicBezTo>
                      <a:pt x="15" y="8"/>
                      <a:pt x="20" y="5"/>
                      <a:pt x="23" y="7"/>
                    </a:cubicBezTo>
                    <a:cubicBezTo>
                      <a:pt x="23" y="7"/>
                      <a:pt x="22" y="10"/>
                      <a:pt x="23" y="11"/>
                    </a:cubicBezTo>
                    <a:cubicBezTo>
                      <a:pt x="24" y="12"/>
                      <a:pt x="27" y="10"/>
                      <a:pt x="26" y="14"/>
                    </a:cubicBezTo>
                    <a:cubicBezTo>
                      <a:pt x="31" y="13"/>
                      <a:pt x="30" y="18"/>
                      <a:pt x="34" y="18"/>
                    </a:cubicBezTo>
                    <a:cubicBezTo>
                      <a:pt x="37" y="18"/>
                      <a:pt x="42" y="29"/>
                      <a:pt x="47" y="29"/>
                    </a:cubicBezTo>
                    <a:cubicBezTo>
                      <a:pt x="51" y="29"/>
                      <a:pt x="49" y="33"/>
                      <a:pt x="51" y="35"/>
                    </a:cubicBezTo>
                    <a:cubicBezTo>
                      <a:pt x="52" y="36"/>
                      <a:pt x="55" y="36"/>
                      <a:pt x="56" y="37"/>
                    </a:cubicBezTo>
                    <a:cubicBezTo>
                      <a:pt x="57" y="37"/>
                      <a:pt x="59" y="40"/>
                      <a:pt x="60" y="40"/>
                    </a:cubicBezTo>
                    <a:cubicBezTo>
                      <a:pt x="61" y="41"/>
                      <a:pt x="59" y="43"/>
                      <a:pt x="60" y="44"/>
                    </a:cubicBezTo>
                    <a:cubicBezTo>
                      <a:pt x="61" y="45"/>
                      <a:pt x="63" y="47"/>
                      <a:pt x="64" y="48"/>
                    </a:cubicBezTo>
                    <a:cubicBezTo>
                      <a:pt x="65" y="49"/>
                      <a:pt x="66" y="53"/>
                      <a:pt x="69" y="53"/>
                    </a:cubicBezTo>
                    <a:cubicBezTo>
                      <a:pt x="70" y="53"/>
                      <a:pt x="72" y="57"/>
                      <a:pt x="73" y="57"/>
                    </a:cubicBezTo>
                    <a:cubicBezTo>
                      <a:pt x="75" y="59"/>
                      <a:pt x="74" y="66"/>
                      <a:pt x="77" y="66"/>
                    </a:cubicBezTo>
                    <a:cubicBezTo>
                      <a:pt x="79" y="67"/>
                      <a:pt x="79" y="72"/>
                      <a:pt x="79" y="74"/>
                    </a:cubicBezTo>
                    <a:cubicBezTo>
                      <a:pt x="78" y="77"/>
                      <a:pt x="74" y="80"/>
                      <a:pt x="80" y="80"/>
                    </a:cubicBezTo>
                    <a:cubicBezTo>
                      <a:pt x="80" y="86"/>
                      <a:pt x="74" y="82"/>
                      <a:pt x="71" y="81"/>
                    </a:cubicBezTo>
                    <a:cubicBezTo>
                      <a:pt x="69" y="81"/>
                      <a:pt x="66" y="82"/>
                      <a:pt x="64" y="81"/>
                    </a:cubicBezTo>
                    <a:cubicBezTo>
                      <a:pt x="63" y="81"/>
                      <a:pt x="64" y="78"/>
                      <a:pt x="64" y="78"/>
                    </a:cubicBezTo>
                    <a:cubicBezTo>
                      <a:pt x="63" y="77"/>
                      <a:pt x="61" y="78"/>
                      <a:pt x="60" y="78"/>
                    </a:cubicBezTo>
                    <a:cubicBezTo>
                      <a:pt x="58" y="76"/>
                      <a:pt x="55" y="70"/>
                      <a:pt x="51" y="70"/>
                    </a:cubicBezTo>
                    <a:cubicBezTo>
                      <a:pt x="51" y="69"/>
                      <a:pt x="52" y="68"/>
                      <a:pt x="52" y="66"/>
                    </a:cubicBezTo>
                    <a:cubicBezTo>
                      <a:pt x="52" y="64"/>
                      <a:pt x="51" y="65"/>
                      <a:pt x="51" y="66"/>
                    </a:cubicBezTo>
                    <a:cubicBezTo>
                      <a:pt x="48" y="67"/>
                      <a:pt x="50" y="63"/>
                      <a:pt x="49" y="63"/>
                    </a:cubicBezTo>
                    <a:cubicBezTo>
                      <a:pt x="48" y="62"/>
                      <a:pt x="46" y="63"/>
                      <a:pt x="45" y="63"/>
                    </a:cubicBezTo>
                    <a:cubicBezTo>
                      <a:pt x="43" y="60"/>
                      <a:pt x="43" y="55"/>
                      <a:pt x="38" y="55"/>
                    </a:cubicBezTo>
                    <a:cubicBezTo>
                      <a:pt x="40" y="48"/>
                      <a:pt x="34" y="48"/>
                      <a:pt x="34" y="42"/>
                    </a:cubicBezTo>
                    <a:cubicBezTo>
                      <a:pt x="32" y="42"/>
                      <a:pt x="32" y="44"/>
                      <a:pt x="32" y="46"/>
                    </a:cubicBezTo>
                    <a:cubicBezTo>
                      <a:pt x="29" y="44"/>
                      <a:pt x="30" y="40"/>
                      <a:pt x="28" y="37"/>
                    </a:cubicBezTo>
                    <a:cubicBezTo>
                      <a:pt x="28" y="36"/>
                      <a:pt x="25" y="34"/>
                      <a:pt x="24" y="33"/>
                    </a:cubicBezTo>
                    <a:cubicBezTo>
                      <a:pt x="24" y="32"/>
                      <a:pt x="23" y="31"/>
                      <a:pt x="21" y="31"/>
                    </a:cubicBezTo>
                    <a:cubicBezTo>
                      <a:pt x="22" y="27"/>
                      <a:pt x="20" y="26"/>
                      <a:pt x="19" y="24"/>
                    </a:cubicBezTo>
                    <a:cubicBezTo>
                      <a:pt x="18" y="21"/>
                      <a:pt x="15" y="21"/>
                      <a:pt x="13" y="20"/>
                    </a:cubicBezTo>
                    <a:cubicBezTo>
                      <a:pt x="13" y="20"/>
                      <a:pt x="9" y="16"/>
                      <a:pt x="10" y="16"/>
                    </a:cubicBezTo>
                    <a:cubicBezTo>
                      <a:pt x="8" y="12"/>
                      <a:pt x="14" y="9"/>
                      <a:pt x="8" y="12"/>
                    </a:cubicBezTo>
                    <a:close/>
                  </a:path>
                </a:pathLst>
              </a:custGeom>
              <a:grpFill/>
              <a:ln>
                <a:noFill/>
              </a:ln>
            </p:spPr>
            <p:txBody>
              <a:bodyPr wrap="square" lIns="91440" tIns="45720" rIns="91440" bIns="45720" anchor="ctr">
                <a:normAutofit fontScale="40000" lnSpcReduction="20000"/>
              </a:bodyPr>
              <a:lstStyle/>
              <a:p>
                <a:pPr algn="ctr"/>
                <a:endParaRPr dirty="0"/>
              </a:p>
            </p:txBody>
          </p:sp>
          <p:sp>
            <p:nvSpPr>
              <p:cNvPr id="188" name="íşľîḋè">
                <a:extLst>
                  <a:ext uri="{FF2B5EF4-FFF2-40B4-BE49-F238E27FC236}">
                    <a16:creationId xmlns:a16="http://schemas.microsoft.com/office/drawing/2014/main" id="{8419DEC6-CF07-4380-8B96-96BC50FAE79A}"/>
                  </a:ext>
                </a:extLst>
              </p:cNvPr>
              <p:cNvSpPr/>
              <p:nvPr/>
            </p:nvSpPr>
            <p:spPr bwMode="auto">
              <a:xfrm>
                <a:off x="6346560" y="2401195"/>
                <a:ext cx="119067" cy="217122"/>
              </a:xfrm>
              <a:custGeom>
                <a:avLst/>
                <a:gdLst>
                  <a:gd name="T0" fmla="*/ 43 w 57"/>
                  <a:gd name="T1" fmla="*/ 0 h 104"/>
                  <a:gd name="T2" fmla="*/ 50 w 57"/>
                  <a:gd name="T3" fmla="*/ 1 h 104"/>
                  <a:gd name="T4" fmla="*/ 47 w 57"/>
                  <a:gd name="T5" fmla="*/ 35 h 104"/>
                  <a:gd name="T6" fmla="*/ 43 w 57"/>
                  <a:gd name="T7" fmla="*/ 57 h 104"/>
                  <a:gd name="T8" fmla="*/ 37 w 57"/>
                  <a:gd name="T9" fmla="*/ 67 h 104"/>
                  <a:gd name="T10" fmla="*/ 36 w 57"/>
                  <a:gd name="T11" fmla="*/ 78 h 104"/>
                  <a:gd name="T12" fmla="*/ 36 w 57"/>
                  <a:gd name="T13" fmla="*/ 82 h 104"/>
                  <a:gd name="T14" fmla="*/ 32 w 57"/>
                  <a:gd name="T15" fmla="*/ 83 h 104"/>
                  <a:gd name="T16" fmla="*/ 30 w 57"/>
                  <a:gd name="T17" fmla="*/ 95 h 104"/>
                  <a:gd name="T18" fmla="*/ 28 w 57"/>
                  <a:gd name="T19" fmla="*/ 96 h 104"/>
                  <a:gd name="T20" fmla="*/ 26 w 57"/>
                  <a:gd name="T21" fmla="*/ 102 h 104"/>
                  <a:gd name="T22" fmla="*/ 8 w 57"/>
                  <a:gd name="T23" fmla="*/ 104 h 104"/>
                  <a:gd name="T24" fmla="*/ 6 w 57"/>
                  <a:gd name="T25" fmla="*/ 95 h 104"/>
                  <a:gd name="T26" fmla="*/ 4 w 57"/>
                  <a:gd name="T27" fmla="*/ 91 h 104"/>
                  <a:gd name="T28" fmla="*/ 0 w 57"/>
                  <a:gd name="T29" fmla="*/ 89 h 104"/>
                  <a:gd name="T30" fmla="*/ 0 w 57"/>
                  <a:gd name="T31" fmla="*/ 82 h 104"/>
                  <a:gd name="T32" fmla="*/ 2 w 57"/>
                  <a:gd name="T33" fmla="*/ 80 h 104"/>
                  <a:gd name="T34" fmla="*/ 0 w 57"/>
                  <a:gd name="T35" fmla="*/ 78 h 104"/>
                  <a:gd name="T36" fmla="*/ 4 w 57"/>
                  <a:gd name="T37" fmla="*/ 70 h 104"/>
                  <a:gd name="T38" fmla="*/ 4 w 57"/>
                  <a:gd name="T39" fmla="*/ 67 h 104"/>
                  <a:gd name="T40" fmla="*/ 8 w 57"/>
                  <a:gd name="T41" fmla="*/ 65 h 104"/>
                  <a:gd name="T42" fmla="*/ 11 w 57"/>
                  <a:gd name="T43" fmla="*/ 55 h 104"/>
                  <a:gd name="T44" fmla="*/ 8 w 57"/>
                  <a:gd name="T45" fmla="*/ 50 h 104"/>
                  <a:gd name="T46" fmla="*/ 8 w 57"/>
                  <a:gd name="T47" fmla="*/ 39 h 104"/>
                  <a:gd name="T48" fmla="*/ 11 w 57"/>
                  <a:gd name="T49" fmla="*/ 35 h 104"/>
                  <a:gd name="T50" fmla="*/ 17 w 57"/>
                  <a:gd name="T51" fmla="*/ 31 h 104"/>
                  <a:gd name="T52" fmla="*/ 26 w 57"/>
                  <a:gd name="T53" fmla="*/ 24 h 104"/>
                  <a:gd name="T54" fmla="*/ 32 w 57"/>
                  <a:gd name="T55" fmla="*/ 26 h 104"/>
                  <a:gd name="T56" fmla="*/ 34 w 57"/>
                  <a:gd name="T57" fmla="*/ 14 h 104"/>
                  <a:gd name="T58" fmla="*/ 39 w 57"/>
                  <a:gd name="T59" fmla="*/ 13 h 104"/>
                  <a:gd name="T60" fmla="*/ 43 w 57"/>
                  <a:gd name="T6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 h="104">
                    <a:moveTo>
                      <a:pt x="43" y="0"/>
                    </a:moveTo>
                    <a:cubicBezTo>
                      <a:pt x="45" y="1"/>
                      <a:pt x="47" y="2"/>
                      <a:pt x="50" y="1"/>
                    </a:cubicBezTo>
                    <a:cubicBezTo>
                      <a:pt x="47" y="11"/>
                      <a:pt x="57" y="28"/>
                      <a:pt x="47" y="35"/>
                    </a:cubicBezTo>
                    <a:cubicBezTo>
                      <a:pt x="47" y="43"/>
                      <a:pt x="46" y="50"/>
                      <a:pt x="43" y="57"/>
                    </a:cubicBezTo>
                    <a:cubicBezTo>
                      <a:pt x="42" y="61"/>
                      <a:pt x="41" y="66"/>
                      <a:pt x="37" y="67"/>
                    </a:cubicBezTo>
                    <a:cubicBezTo>
                      <a:pt x="39" y="71"/>
                      <a:pt x="36" y="75"/>
                      <a:pt x="36" y="78"/>
                    </a:cubicBezTo>
                    <a:cubicBezTo>
                      <a:pt x="35" y="79"/>
                      <a:pt x="36" y="81"/>
                      <a:pt x="36" y="82"/>
                    </a:cubicBezTo>
                    <a:cubicBezTo>
                      <a:pt x="35" y="82"/>
                      <a:pt x="32" y="83"/>
                      <a:pt x="32" y="83"/>
                    </a:cubicBezTo>
                    <a:cubicBezTo>
                      <a:pt x="31" y="87"/>
                      <a:pt x="32" y="91"/>
                      <a:pt x="30" y="95"/>
                    </a:cubicBezTo>
                    <a:cubicBezTo>
                      <a:pt x="30" y="95"/>
                      <a:pt x="28" y="95"/>
                      <a:pt x="28" y="96"/>
                    </a:cubicBezTo>
                    <a:cubicBezTo>
                      <a:pt x="28" y="98"/>
                      <a:pt x="25" y="99"/>
                      <a:pt x="26" y="102"/>
                    </a:cubicBezTo>
                    <a:cubicBezTo>
                      <a:pt x="21" y="104"/>
                      <a:pt x="15" y="104"/>
                      <a:pt x="8" y="104"/>
                    </a:cubicBezTo>
                    <a:cubicBezTo>
                      <a:pt x="8" y="99"/>
                      <a:pt x="4" y="100"/>
                      <a:pt x="6" y="95"/>
                    </a:cubicBezTo>
                    <a:cubicBezTo>
                      <a:pt x="4" y="95"/>
                      <a:pt x="4" y="92"/>
                      <a:pt x="4" y="91"/>
                    </a:cubicBezTo>
                    <a:cubicBezTo>
                      <a:pt x="2" y="91"/>
                      <a:pt x="1" y="90"/>
                      <a:pt x="0" y="89"/>
                    </a:cubicBezTo>
                    <a:cubicBezTo>
                      <a:pt x="0" y="87"/>
                      <a:pt x="0" y="84"/>
                      <a:pt x="0" y="82"/>
                    </a:cubicBezTo>
                    <a:cubicBezTo>
                      <a:pt x="0" y="80"/>
                      <a:pt x="2" y="80"/>
                      <a:pt x="2" y="80"/>
                    </a:cubicBezTo>
                    <a:cubicBezTo>
                      <a:pt x="2" y="78"/>
                      <a:pt x="0" y="78"/>
                      <a:pt x="0" y="78"/>
                    </a:cubicBezTo>
                    <a:cubicBezTo>
                      <a:pt x="1" y="75"/>
                      <a:pt x="3" y="72"/>
                      <a:pt x="4" y="70"/>
                    </a:cubicBezTo>
                    <a:cubicBezTo>
                      <a:pt x="4" y="70"/>
                      <a:pt x="3" y="67"/>
                      <a:pt x="4" y="67"/>
                    </a:cubicBezTo>
                    <a:cubicBezTo>
                      <a:pt x="4" y="66"/>
                      <a:pt x="8" y="65"/>
                      <a:pt x="8" y="65"/>
                    </a:cubicBezTo>
                    <a:cubicBezTo>
                      <a:pt x="9" y="62"/>
                      <a:pt x="5" y="49"/>
                      <a:pt x="11" y="55"/>
                    </a:cubicBezTo>
                    <a:cubicBezTo>
                      <a:pt x="12" y="51"/>
                      <a:pt x="8" y="53"/>
                      <a:pt x="8" y="50"/>
                    </a:cubicBezTo>
                    <a:cubicBezTo>
                      <a:pt x="8" y="46"/>
                      <a:pt x="8" y="42"/>
                      <a:pt x="8" y="39"/>
                    </a:cubicBezTo>
                    <a:cubicBezTo>
                      <a:pt x="11" y="39"/>
                      <a:pt x="11" y="37"/>
                      <a:pt x="11" y="35"/>
                    </a:cubicBezTo>
                    <a:cubicBezTo>
                      <a:pt x="15" y="36"/>
                      <a:pt x="15" y="32"/>
                      <a:pt x="17" y="31"/>
                    </a:cubicBezTo>
                    <a:cubicBezTo>
                      <a:pt x="19" y="30"/>
                      <a:pt x="27" y="31"/>
                      <a:pt x="26" y="24"/>
                    </a:cubicBezTo>
                    <a:cubicBezTo>
                      <a:pt x="29" y="23"/>
                      <a:pt x="29" y="26"/>
                      <a:pt x="32" y="26"/>
                    </a:cubicBezTo>
                    <a:cubicBezTo>
                      <a:pt x="30" y="20"/>
                      <a:pt x="34" y="19"/>
                      <a:pt x="34" y="14"/>
                    </a:cubicBezTo>
                    <a:cubicBezTo>
                      <a:pt x="39" y="17"/>
                      <a:pt x="38" y="2"/>
                      <a:pt x="39" y="13"/>
                    </a:cubicBezTo>
                    <a:cubicBezTo>
                      <a:pt x="46" y="10"/>
                      <a:pt x="40" y="2"/>
                      <a:pt x="43" y="0"/>
                    </a:cubicBezTo>
                    <a:close/>
                  </a:path>
                </a:pathLst>
              </a:custGeom>
              <a:grpFill/>
              <a:ln>
                <a:noFill/>
              </a:ln>
            </p:spPr>
            <p:txBody>
              <a:bodyPr wrap="square" lIns="91440" tIns="45720" rIns="91440" bIns="45720" anchor="ctr">
                <a:normAutofit fontScale="62500" lnSpcReduction="20000"/>
              </a:bodyPr>
              <a:lstStyle/>
              <a:p>
                <a:pPr algn="ctr"/>
                <a:endParaRPr dirty="0"/>
              </a:p>
            </p:txBody>
          </p:sp>
          <p:sp>
            <p:nvSpPr>
              <p:cNvPr id="189" name="iṩļiḋé">
                <a:extLst>
                  <a:ext uri="{FF2B5EF4-FFF2-40B4-BE49-F238E27FC236}">
                    <a16:creationId xmlns:a16="http://schemas.microsoft.com/office/drawing/2014/main" id="{0D518212-0E3A-4E37-89CC-374E19AC8397}"/>
                  </a:ext>
                </a:extLst>
              </p:cNvPr>
              <p:cNvSpPr/>
              <p:nvPr/>
            </p:nvSpPr>
            <p:spPr bwMode="auto">
              <a:xfrm>
                <a:off x="7448976" y="2389989"/>
                <a:ext cx="638757" cy="469263"/>
              </a:xfrm>
              <a:custGeom>
                <a:avLst/>
                <a:gdLst>
                  <a:gd name="T0" fmla="*/ 178 w 307"/>
                  <a:gd name="T1" fmla="*/ 19 h 226"/>
                  <a:gd name="T2" fmla="*/ 171 w 307"/>
                  <a:gd name="T3" fmla="*/ 22 h 226"/>
                  <a:gd name="T4" fmla="*/ 180 w 307"/>
                  <a:gd name="T5" fmla="*/ 34 h 226"/>
                  <a:gd name="T6" fmla="*/ 206 w 307"/>
                  <a:gd name="T7" fmla="*/ 48 h 226"/>
                  <a:gd name="T8" fmla="*/ 214 w 307"/>
                  <a:gd name="T9" fmla="*/ 37 h 226"/>
                  <a:gd name="T10" fmla="*/ 216 w 307"/>
                  <a:gd name="T11" fmla="*/ 30 h 226"/>
                  <a:gd name="T12" fmla="*/ 218 w 307"/>
                  <a:gd name="T13" fmla="*/ 13 h 226"/>
                  <a:gd name="T14" fmla="*/ 223 w 307"/>
                  <a:gd name="T15" fmla="*/ 4 h 226"/>
                  <a:gd name="T16" fmla="*/ 229 w 307"/>
                  <a:gd name="T17" fmla="*/ 11 h 226"/>
                  <a:gd name="T18" fmla="*/ 238 w 307"/>
                  <a:gd name="T19" fmla="*/ 30 h 226"/>
                  <a:gd name="T20" fmla="*/ 247 w 307"/>
                  <a:gd name="T21" fmla="*/ 43 h 226"/>
                  <a:gd name="T22" fmla="*/ 257 w 307"/>
                  <a:gd name="T23" fmla="*/ 56 h 226"/>
                  <a:gd name="T24" fmla="*/ 262 w 307"/>
                  <a:gd name="T25" fmla="*/ 71 h 226"/>
                  <a:gd name="T26" fmla="*/ 268 w 307"/>
                  <a:gd name="T27" fmla="*/ 75 h 226"/>
                  <a:gd name="T28" fmla="*/ 279 w 307"/>
                  <a:gd name="T29" fmla="*/ 82 h 226"/>
                  <a:gd name="T30" fmla="*/ 288 w 307"/>
                  <a:gd name="T31" fmla="*/ 101 h 226"/>
                  <a:gd name="T32" fmla="*/ 292 w 307"/>
                  <a:gd name="T33" fmla="*/ 104 h 226"/>
                  <a:gd name="T34" fmla="*/ 303 w 307"/>
                  <a:gd name="T35" fmla="*/ 112 h 226"/>
                  <a:gd name="T36" fmla="*/ 307 w 307"/>
                  <a:gd name="T37" fmla="*/ 143 h 226"/>
                  <a:gd name="T38" fmla="*/ 301 w 307"/>
                  <a:gd name="T39" fmla="*/ 158 h 226"/>
                  <a:gd name="T40" fmla="*/ 301 w 307"/>
                  <a:gd name="T41" fmla="*/ 164 h 226"/>
                  <a:gd name="T42" fmla="*/ 298 w 307"/>
                  <a:gd name="T43" fmla="*/ 175 h 226"/>
                  <a:gd name="T44" fmla="*/ 287 w 307"/>
                  <a:gd name="T45" fmla="*/ 185 h 226"/>
                  <a:gd name="T46" fmla="*/ 277 w 307"/>
                  <a:gd name="T47" fmla="*/ 212 h 226"/>
                  <a:gd name="T48" fmla="*/ 260 w 307"/>
                  <a:gd name="T49" fmla="*/ 220 h 226"/>
                  <a:gd name="T50" fmla="*/ 253 w 307"/>
                  <a:gd name="T51" fmla="*/ 226 h 226"/>
                  <a:gd name="T52" fmla="*/ 238 w 307"/>
                  <a:gd name="T53" fmla="*/ 222 h 226"/>
                  <a:gd name="T54" fmla="*/ 205 w 307"/>
                  <a:gd name="T55" fmla="*/ 216 h 226"/>
                  <a:gd name="T56" fmla="*/ 203 w 307"/>
                  <a:gd name="T57" fmla="*/ 205 h 226"/>
                  <a:gd name="T58" fmla="*/ 201 w 307"/>
                  <a:gd name="T59" fmla="*/ 199 h 226"/>
                  <a:gd name="T60" fmla="*/ 186 w 307"/>
                  <a:gd name="T61" fmla="*/ 188 h 226"/>
                  <a:gd name="T62" fmla="*/ 178 w 307"/>
                  <a:gd name="T63" fmla="*/ 179 h 226"/>
                  <a:gd name="T64" fmla="*/ 164 w 307"/>
                  <a:gd name="T65" fmla="*/ 173 h 226"/>
                  <a:gd name="T66" fmla="*/ 156 w 307"/>
                  <a:gd name="T67" fmla="*/ 170 h 226"/>
                  <a:gd name="T68" fmla="*/ 121 w 307"/>
                  <a:gd name="T69" fmla="*/ 162 h 226"/>
                  <a:gd name="T70" fmla="*/ 102 w 307"/>
                  <a:gd name="T71" fmla="*/ 168 h 226"/>
                  <a:gd name="T72" fmla="*/ 95 w 307"/>
                  <a:gd name="T73" fmla="*/ 171 h 226"/>
                  <a:gd name="T74" fmla="*/ 89 w 307"/>
                  <a:gd name="T75" fmla="*/ 177 h 226"/>
                  <a:gd name="T76" fmla="*/ 85 w 307"/>
                  <a:gd name="T77" fmla="*/ 177 h 226"/>
                  <a:gd name="T78" fmla="*/ 52 w 307"/>
                  <a:gd name="T79" fmla="*/ 183 h 226"/>
                  <a:gd name="T80" fmla="*/ 46 w 307"/>
                  <a:gd name="T81" fmla="*/ 186 h 226"/>
                  <a:gd name="T82" fmla="*/ 14 w 307"/>
                  <a:gd name="T83" fmla="*/ 192 h 226"/>
                  <a:gd name="T84" fmla="*/ 18 w 307"/>
                  <a:gd name="T85" fmla="*/ 171 h 226"/>
                  <a:gd name="T86" fmla="*/ 14 w 307"/>
                  <a:gd name="T87" fmla="*/ 160 h 226"/>
                  <a:gd name="T88" fmla="*/ 14 w 307"/>
                  <a:gd name="T89" fmla="*/ 153 h 226"/>
                  <a:gd name="T90" fmla="*/ 9 w 307"/>
                  <a:gd name="T91" fmla="*/ 142 h 226"/>
                  <a:gd name="T92" fmla="*/ 7 w 307"/>
                  <a:gd name="T93" fmla="*/ 132 h 226"/>
                  <a:gd name="T94" fmla="*/ 3 w 307"/>
                  <a:gd name="T95" fmla="*/ 121 h 226"/>
                  <a:gd name="T96" fmla="*/ 5 w 307"/>
                  <a:gd name="T97" fmla="*/ 112 h 226"/>
                  <a:gd name="T98" fmla="*/ 5 w 307"/>
                  <a:gd name="T99" fmla="*/ 88 h 226"/>
                  <a:gd name="T100" fmla="*/ 26 w 307"/>
                  <a:gd name="T101" fmla="*/ 75 h 226"/>
                  <a:gd name="T102" fmla="*/ 50 w 307"/>
                  <a:gd name="T103" fmla="*/ 69 h 226"/>
                  <a:gd name="T104" fmla="*/ 63 w 307"/>
                  <a:gd name="T105" fmla="*/ 63 h 226"/>
                  <a:gd name="T106" fmla="*/ 68 w 307"/>
                  <a:gd name="T107" fmla="*/ 43 h 226"/>
                  <a:gd name="T108" fmla="*/ 85 w 307"/>
                  <a:gd name="T109" fmla="*/ 43 h 226"/>
                  <a:gd name="T110" fmla="*/ 89 w 307"/>
                  <a:gd name="T111" fmla="*/ 30 h 226"/>
                  <a:gd name="T112" fmla="*/ 104 w 307"/>
                  <a:gd name="T113" fmla="*/ 20 h 226"/>
                  <a:gd name="T114" fmla="*/ 115 w 307"/>
                  <a:gd name="T115" fmla="*/ 26 h 226"/>
                  <a:gd name="T116" fmla="*/ 119 w 307"/>
                  <a:gd name="T117" fmla="*/ 28 h 226"/>
                  <a:gd name="T118" fmla="*/ 123 w 307"/>
                  <a:gd name="T119" fmla="*/ 24 h 226"/>
                  <a:gd name="T120" fmla="*/ 136 w 307"/>
                  <a:gd name="T121" fmla="*/ 13 h 226"/>
                  <a:gd name="T122" fmla="*/ 145 w 307"/>
                  <a:gd name="T123" fmla="*/ 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226">
                    <a:moveTo>
                      <a:pt x="178" y="9"/>
                    </a:moveTo>
                    <a:cubicBezTo>
                      <a:pt x="178" y="12"/>
                      <a:pt x="178" y="16"/>
                      <a:pt x="178" y="19"/>
                    </a:cubicBezTo>
                    <a:cubicBezTo>
                      <a:pt x="177" y="19"/>
                      <a:pt x="175" y="19"/>
                      <a:pt x="173" y="19"/>
                    </a:cubicBezTo>
                    <a:cubicBezTo>
                      <a:pt x="175" y="21"/>
                      <a:pt x="174" y="22"/>
                      <a:pt x="171" y="22"/>
                    </a:cubicBezTo>
                    <a:cubicBezTo>
                      <a:pt x="174" y="26"/>
                      <a:pt x="171" y="25"/>
                      <a:pt x="171" y="30"/>
                    </a:cubicBezTo>
                    <a:cubicBezTo>
                      <a:pt x="173" y="33"/>
                      <a:pt x="176" y="34"/>
                      <a:pt x="180" y="34"/>
                    </a:cubicBezTo>
                    <a:cubicBezTo>
                      <a:pt x="181" y="42"/>
                      <a:pt x="193" y="38"/>
                      <a:pt x="193" y="47"/>
                    </a:cubicBezTo>
                    <a:cubicBezTo>
                      <a:pt x="198" y="47"/>
                      <a:pt x="204" y="46"/>
                      <a:pt x="206" y="48"/>
                    </a:cubicBezTo>
                    <a:cubicBezTo>
                      <a:pt x="210" y="48"/>
                      <a:pt x="207" y="40"/>
                      <a:pt x="214" y="43"/>
                    </a:cubicBezTo>
                    <a:cubicBezTo>
                      <a:pt x="213" y="42"/>
                      <a:pt x="211" y="37"/>
                      <a:pt x="214" y="37"/>
                    </a:cubicBezTo>
                    <a:cubicBezTo>
                      <a:pt x="216" y="37"/>
                      <a:pt x="213" y="34"/>
                      <a:pt x="214" y="32"/>
                    </a:cubicBezTo>
                    <a:cubicBezTo>
                      <a:pt x="214" y="32"/>
                      <a:pt x="216" y="31"/>
                      <a:pt x="216" y="30"/>
                    </a:cubicBezTo>
                    <a:cubicBezTo>
                      <a:pt x="216" y="28"/>
                      <a:pt x="218" y="26"/>
                      <a:pt x="218" y="22"/>
                    </a:cubicBezTo>
                    <a:cubicBezTo>
                      <a:pt x="217" y="21"/>
                      <a:pt x="215" y="19"/>
                      <a:pt x="218" y="13"/>
                    </a:cubicBezTo>
                    <a:cubicBezTo>
                      <a:pt x="218" y="13"/>
                      <a:pt x="221" y="13"/>
                      <a:pt x="221" y="13"/>
                    </a:cubicBezTo>
                    <a:cubicBezTo>
                      <a:pt x="223" y="11"/>
                      <a:pt x="221" y="5"/>
                      <a:pt x="223" y="4"/>
                    </a:cubicBezTo>
                    <a:cubicBezTo>
                      <a:pt x="227" y="3"/>
                      <a:pt x="224" y="9"/>
                      <a:pt x="227" y="11"/>
                    </a:cubicBezTo>
                    <a:cubicBezTo>
                      <a:pt x="227" y="11"/>
                      <a:pt x="229" y="11"/>
                      <a:pt x="229" y="11"/>
                    </a:cubicBezTo>
                    <a:cubicBezTo>
                      <a:pt x="230" y="14"/>
                      <a:pt x="231" y="18"/>
                      <a:pt x="232" y="20"/>
                    </a:cubicBezTo>
                    <a:cubicBezTo>
                      <a:pt x="234" y="24"/>
                      <a:pt x="238" y="26"/>
                      <a:pt x="238" y="30"/>
                    </a:cubicBezTo>
                    <a:cubicBezTo>
                      <a:pt x="243" y="25"/>
                      <a:pt x="240" y="33"/>
                      <a:pt x="246" y="32"/>
                    </a:cubicBezTo>
                    <a:cubicBezTo>
                      <a:pt x="245" y="36"/>
                      <a:pt x="245" y="40"/>
                      <a:pt x="247" y="43"/>
                    </a:cubicBezTo>
                    <a:cubicBezTo>
                      <a:pt x="250" y="46"/>
                      <a:pt x="247" y="50"/>
                      <a:pt x="249" y="56"/>
                    </a:cubicBezTo>
                    <a:cubicBezTo>
                      <a:pt x="254" y="50"/>
                      <a:pt x="250" y="55"/>
                      <a:pt x="257" y="56"/>
                    </a:cubicBezTo>
                    <a:cubicBezTo>
                      <a:pt x="257" y="59"/>
                      <a:pt x="255" y="59"/>
                      <a:pt x="255" y="61"/>
                    </a:cubicBezTo>
                    <a:cubicBezTo>
                      <a:pt x="258" y="64"/>
                      <a:pt x="263" y="64"/>
                      <a:pt x="262" y="71"/>
                    </a:cubicBezTo>
                    <a:cubicBezTo>
                      <a:pt x="264" y="71"/>
                      <a:pt x="267" y="70"/>
                      <a:pt x="268" y="71"/>
                    </a:cubicBezTo>
                    <a:cubicBezTo>
                      <a:pt x="268" y="71"/>
                      <a:pt x="267" y="74"/>
                      <a:pt x="268" y="75"/>
                    </a:cubicBezTo>
                    <a:cubicBezTo>
                      <a:pt x="268" y="75"/>
                      <a:pt x="271" y="74"/>
                      <a:pt x="272" y="75"/>
                    </a:cubicBezTo>
                    <a:cubicBezTo>
                      <a:pt x="274" y="77"/>
                      <a:pt x="273" y="83"/>
                      <a:pt x="279" y="82"/>
                    </a:cubicBezTo>
                    <a:cubicBezTo>
                      <a:pt x="279" y="87"/>
                      <a:pt x="282" y="92"/>
                      <a:pt x="285" y="95"/>
                    </a:cubicBezTo>
                    <a:cubicBezTo>
                      <a:pt x="286" y="97"/>
                      <a:pt x="287" y="99"/>
                      <a:pt x="288" y="101"/>
                    </a:cubicBezTo>
                    <a:cubicBezTo>
                      <a:pt x="289" y="101"/>
                      <a:pt x="291" y="100"/>
                      <a:pt x="292" y="101"/>
                    </a:cubicBezTo>
                    <a:cubicBezTo>
                      <a:pt x="293" y="101"/>
                      <a:pt x="291" y="104"/>
                      <a:pt x="292" y="104"/>
                    </a:cubicBezTo>
                    <a:cubicBezTo>
                      <a:pt x="294" y="106"/>
                      <a:pt x="297" y="105"/>
                      <a:pt x="296" y="104"/>
                    </a:cubicBezTo>
                    <a:cubicBezTo>
                      <a:pt x="300" y="108"/>
                      <a:pt x="297" y="113"/>
                      <a:pt x="303" y="112"/>
                    </a:cubicBezTo>
                    <a:cubicBezTo>
                      <a:pt x="299" y="117"/>
                      <a:pt x="304" y="124"/>
                      <a:pt x="305" y="132"/>
                    </a:cubicBezTo>
                    <a:cubicBezTo>
                      <a:pt x="306" y="137"/>
                      <a:pt x="303" y="141"/>
                      <a:pt x="307" y="143"/>
                    </a:cubicBezTo>
                    <a:cubicBezTo>
                      <a:pt x="303" y="146"/>
                      <a:pt x="304" y="149"/>
                      <a:pt x="303" y="157"/>
                    </a:cubicBezTo>
                    <a:cubicBezTo>
                      <a:pt x="303" y="156"/>
                      <a:pt x="300" y="157"/>
                      <a:pt x="301" y="158"/>
                    </a:cubicBezTo>
                    <a:cubicBezTo>
                      <a:pt x="302" y="158"/>
                      <a:pt x="303" y="158"/>
                      <a:pt x="303" y="158"/>
                    </a:cubicBezTo>
                    <a:cubicBezTo>
                      <a:pt x="303" y="159"/>
                      <a:pt x="302" y="163"/>
                      <a:pt x="301" y="164"/>
                    </a:cubicBezTo>
                    <a:cubicBezTo>
                      <a:pt x="301" y="164"/>
                      <a:pt x="298" y="166"/>
                      <a:pt x="298" y="166"/>
                    </a:cubicBezTo>
                    <a:cubicBezTo>
                      <a:pt x="297" y="168"/>
                      <a:pt x="301" y="171"/>
                      <a:pt x="298" y="175"/>
                    </a:cubicBezTo>
                    <a:cubicBezTo>
                      <a:pt x="294" y="175"/>
                      <a:pt x="295" y="180"/>
                      <a:pt x="290" y="179"/>
                    </a:cubicBezTo>
                    <a:cubicBezTo>
                      <a:pt x="291" y="183"/>
                      <a:pt x="290" y="185"/>
                      <a:pt x="287" y="185"/>
                    </a:cubicBezTo>
                    <a:cubicBezTo>
                      <a:pt x="288" y="192"/>
                      <a:pt x="284" y="194"/>
                      <a:pt x="285" y="201"/>
                    </a:cubicBezTo>
                    <a:cubicBezTo>
                      <a:pt x="277" y="200"/>
                      <a:pt x="278" y="207"/>
                      <a:pt x="277" y="212"/>
                    </a:cubicBezTo>
                    <a:cubicBezTo>
                      <a:pt x="275" y="212"/>
                      <a:pt x="272" y="212"/>
                      <a:pt x="272" y="214"/>
                    </a:cubicBezTo>
                    <a:cubicBezTo>
                      <a:pt x="271" y="218"/>
                      <a:pt x="264" y="218"/>
                      <a:pt x="260" y="220"/>
                    </a:cubicBezTo>
                    <a:cubicBezTo>
                      <a:pt x="259" y="221"/>
                      <a:pt x="258" y="223"/>
                      <a:pt x="257" y="224"/>
                    </a:cubicBezTo>
                    <a:cubicBezTo>
                      <a:pt x="255" y="224"/>
                      <a:pt x="253" y="223"/>
                      <a:pt x="253" y="226"/>
                    </a:cubicBezTo>
                    <a:cubicBezTo>
                      <a:pt x="249" y="223"/>
                      <a:pt x="247" y="219"/>
                      <a:pt x="242" y="218"/>
                    </a:cubicBezTo>
                    <a:cubicBezTo>
                      <a:pt x="238" y="216"/>
                      <a:pt x="239" y="221"/>
                      <a:pt x="238" y="222"/>
                    </a:cubicBezTo>
                    <a:cubicBezTo>
                      <a:pt x="234" y="224"/>
                      <a:pt x="228" y="221"/>
                      <a:pt x="225" y="226"/>
                    </a:cubicBezTo>
                    <a:cubicBezTo>
                      <a:pt x="218" y="222"/>
                      <a:pt x="213" y="217"/>
                      <a:pt x="205" y="216"/>
                    </a:cubicBezTo>
                    <a:cubicBezTo>
                      <a:pt x="207" y="214"/>
                      <a:pt x="207" y="212"/>
                      <a:pt x="205" y="207"/>
                    </a:cubicBezTo>
                    <a:cubicBezTo>
                      <a:pt x="204" y="206"/>
                      <a:pt x="203" y="207"/>
                      <a:pt x="203" y="205"/>
                    </a:cubicBezTo>
                    <a:cubicBezTo>
                      <a:pt x="203" y="205"/>
                      <a:pt x="203" y="203"/>
                      <a:pt x="203" y="203"/>
                    </a:cubicBezTo>
                    <a:cubicBezTo>
                      <a:pt x="202" y="201"/>
                      <a:pt x="197" y="200"/>
                      <a:pt x="201" y="199"/>
                    </a:cubicBezTo>
                    <a:cubicBezTo>
                      <a:pt x="200" y="198"/>
                      <a:pt x="192" y="194"/>
                      <a:pt x="191" y="198"/>
                    </a:cubicBezTo>
                    <a:cubicBezTo>
                      <a:pt x="189" y="195"/>
                      <a:pt x="189" y="190"/>
                      <a:pt x="186" y="188"/>
                    </a:cubicBezTo>
                    <a:cubicBezTo>
                      <a:pt x="185" y="184"/>
                      <a:pt x="187" y="183"/>
                      <a:pt x="188" y="181"/>
                    </a:cubicBezTo>
                    <a:cubicBezTo>
                      <a:pt x="186" y="179"/>
                      <a:pt x="184" y="180"/>
                      <a:pt x="178" y="179"/>
                    </a:cubicBezTo>
                    <a:cubicBezTo>
                      <a:pt x="175" y="181"/>
                      <a:pt x="175" y="188"/>
                      <a:pt x="167" y="186"/>
                    </a:cubicBezTo>
                    <a:cubicBezTo>
                      <a:pt x="169" y="179"/>
                      <a:pt x="162" y="181"/>
                      <a:pt x="164" y="173"/>
                    </a:cubicBezTo>
                    <a:cubicBezTo>
                      <a:pt x="159" y="173"/>
                      <a:pt x="158" y="170"/>
                      <a:pt x="152" y="171"/>
                    </a:cubicBezTo>
                    <a:cubicBezTo>
                      <a:pt x="152" y="170"/>
                      <a:pt x="155" y="170"/>
                      <a:pt x="156" y="170"/>
                    </a:cubicBezTo>
                    <a:cubicBezTo>
                      <a:pt x="151" y="164"/>
                      <a:pt x="147" y="169"/>
                      <a:pt x="137" y="168"/>
                    </a:cubicBezTo>
                    <a:cubicBezTo>
                      <a:pt x="131" y="166"/>
                      <a:pt x="126" y="164"/>
                      <a:pt x="121" y="162"/>
                    </a:cubicBezTo>
                    <a:cubicBezTo>
                      <a:pt x="116" y="164"/>
                      <a:pt x="111" y="163"/>
                      <a:pt x="109" y="168"/>
                    </a:cubicBezTo>
                    <a:cubicBezTo>
                      <a:pt x="107" y="168"/>
                      <a:pt x="104" y="167"/>
                      <a:pt x="102" y="168"/>
                    </a:cubicBezTo>
                    <a:cubicBezTo>
                      <a:pt x="100" y="168"/>
                      <a:pt x="101" y="169"/>
                      <a:pt x="100" y="170"/>
                    </a:cubicBezTo>
                    <a:cubicBezTo>
                      <a:pt x="97" y="170"/>
                      <a:pt x="98" y="166"/>
                      <a:pt x="95" y="171"/>
                    </a:cubicBezTo>
                    <a:cubicBezTo>
                      <a:pt x="94" y="172"/>
                      <a:pt x="92" y="173"/>
                      <a:pt x="93" y="175"/>
                    </a:cubicBezTo>
                    <a:cubicBezTo>
                      <a:pt x="90" y="173"/>
                      <a:pt x="89" y="169"/>
                      <a:pt x="89" y="177"/>
                    </a:cubicBezTo>
                    <a:cubicBezTo>
                      <a:pt x="87" y="177"/>
                      <a:pt x="87" y="175"/>
                      <a:pt x="85" y="175"/>
                    </a:cubicBezTo>
                    <a:cubicBezTo>
                      <a:pt x="83" y="175"/>
                      <a:pt x="85" y="177"/>
                      <a:pt x="85" y="177"/>
                    </a:cubicBezTo>
                    <a:cubicBezTo>
                      <a:pt x="83" y="181"/>
                      <a:pt x="77" y="179"/>
                      <a:pt x="76" y="185"/>
                    </a:cubicBezTo>
                    <a:cubicBezTo>
                      <a:pt x="71" y="181"/>
                      <a:pt x="60" y="183"/>
                      <a:pt x="52" y="183"/>
                    </a:cubicBezTo>
                    <a:cubicBezTo>
                      <a:pt x="49" y="182"/>
                      <a:pt x="51" y="186"/>
                      <a:pt x="50" y="186"/>
                    </a:cubicBezTo>
                    <a:cubicBezTo>
                      <a:pt x="49" y="187"/>
                      <a:pt x="47" y="186"/>
                      <a:pt x="46" y="186"/>
                    </a:cubicBezTo>
                    <a:cubicBezTo>
                      <a:pt x="44" y="187"/>
                      <a:pt x="43" y="188"/>
                      <a:pt x="40" y="188"/>
                    </a:cubicBezTo>
                    <a:cubicBezTo>
                      <a:pt x="35" y="190"/>
                      <a:pt x="26" y="194"/>
                      <a:pt x="14" y="192"/>
                    </a:cubicBezTo>
                    <a:cubicBezTo>
                      <a:pt x="15" y="187"/>
                      <a:pt x="14" y="181"/>
                      <a:pt x="20" y="181"/>
                    </a:cubicBezTo>
                    <a:cubicBezTo>
                      <a:pt x="19" y="178"/>
                      <a:pt x="22" y="172"/>
                      <a:pt x="18" y="171"/>
                    </a:cubicBezTo>
                    <a:cubicBezTo>
                      <a:pt x="13" y="171"/>
                      <a:pt x="20" y="170"/>
                      <a:pt x="18" y="164"/>
                    </a:cubicBezTo>
                    <a:cubicBezTo>
                      <a:pt x="16" y="159"/>
                      <a:pt x="16" y="168"/>
                      <a:pt x="14" y="160"/>
                    </a:cubicBezTo>
                    <a:cubicBezTo>
                      <a:pt x="14" y="160"/>
                      <a:pt x="15" y="157"/>
                      <a:pt x="14" y="157"/>
                    </a:cubicBezTo>
                    <a:cubicBezTo>
                      <a:pt x="12" y="154"/>
                      <a:pt x="15" y="156"/>
                      <a:pt x="14" y="153"/>
                    </a:cubicBezTo>
                    <a:cubicBezTo>
                      <a:pt x="14" y="149"/>
                      <a:pt x="10" y="146"/>
                      <a:pt x="13" y="143"/>
                    </a:cubicBezTo>
                    <a:cubicBezTo>
                      <a:pt x="13" y="141"/>
                      <a:pt x="10" y="143"/>
                      <a:pt x="9" y="142"/>
                    </a:cubicBezTo>
                    <a:cubicBezTo>
                      <a:pt x="8" y="141"/>
                      <a:pt x="9" y="139"/>
                      <a:pt x="9" y="138"/>
                    </a:cubicBezTo>
                    <a:cubicBezTo>
                      <a:pt x="9" y="138"/>
                      <a:pt x="7" y="132"/>
                      <a:pt x="7" y="132"/>
                    </a:cubicBezTo>
                    <a:cubicBezTo>
                      <a:pt x="4" y="130"/>
                      <a:pt x="8" y="131"/>
                      <a:pt x="7" y="129"/>
                    </a:cubicBezTo>
                    <a:cubicBezTo>
                      <a:pt x="6" y="126"/>
                      <a:pt x="2" y="125"/>
                      <a:pt x="3" y="121"/>
                    </a:cubicBezTo>
                    <a:cubicBezTo>
                      <a:pt x="8" y="122"/>
                      <a:pt x="5" y="114"/>
                      <a:pt x="9" y="114"/>
                    </a:cubicBezTo>
                    <a:cubicBezTo>
                      <a:pt x="9" y="111"/>
                      <a:pt x="6" y="113"/>
                      <a:pt x="5" y="112"/>
                    </a:cubicBezTo>
                    <a:cubicBezTo>
                      <a:pt x="4" y="110"/>
                      <a:pt x="6" y="105"/>
                      <a:pt x="1" y="106"/>
                    </a:cubicBezTo>
                    <a:cubicBezTo>
                      <a:pt x="0" y="98"/>
                      <a:pt x="4" y="94"/>
                      <a:pt x="5" y="88"/>
                    </a:cubicBezTo>
                    <a:cubicBezTo>
                      <a:pt x="7" y="91"/>
                      <a:pt x="14" y="89"/>
                      <a:pt x="14" y="84"/>
                    </a:cubicBezTo>
                    <a:cubicBezTo>
                      <a:pt x="15" y="80"/>
                      <a:pt x="26" y="83"/>
                      <a:pt x="26" y="75"/>
                    </a:cubicBezTo>
                    <a:cubicBezTo>
                      <a:pt x="36" y="76"/>
                      <a:pt x="41" y="71"/>
                      <a:pt x="50" y="71"/>
                    </a:cubicBezTo>
                    <a:cubicBezTo>
                      <a:pt x="52" y="71"/>
                      <a:pt x="50" y="68"/>
                      <a:pt x="50" y="69"/>
                    </a:cubicBezTo>
                    <a:cubicBezTo>
                      <a:pt x="53" y="65"/>
                      <a:pt x="59" y="68"/>
                      <a:pt x="59" y="61"/>
                    </a:cubicBezTo>
                    <a:cubicBezTo>
                      <a:pt x="61" y="62"/>
                      <a:pt x="61" y="63"/>
                      <a:pt x="63" y="63"/>
                    </a:cubicBezTo>
                    <a:cubicBezTo>
                      <a:pt x="67" y="64"/>
                      <a:pt x="62" y="55"/>
                      <a:pt x="68" y="58"/>
                    </a:cubicBezTo>
                    <a:cubicBezTo>
                      <a:pt x="67" y="50"/>
                      <a:pt x="68" y="51"/>
                      <a:pt x="68" y="43"/>
                    </a:cubicBezTo>
                    <a:cubicBezTo>
                      <a:pt x="73" y="43"/>
                      <a:pt x="76" y="45"/>
                      <a:pt x="80" y="47"/>
                    </a:cubicBezTo>
                    <a:cubicBezTo>
                      <a:pt x="82" y="45"/>
                      <a:pt x="82" y="42"/>
                      <a:pt x="85" y="43"/>
                    </a:cubicBezTo>
                    <a:cubicBezTo>
                      <a:pt x="83" y="39"/>
                      <a:pt x="90" y="36"/>
                      <a:pt x="85" y="35"/>
                    </a:cubicBezTo>
                    <a:cubicBezTo>
                      <a:pt x="86" y="33"/>
                      <a:pt x="89" y="33"/>
                      <a:pt x="89" y="30"/>
                    </a:cubicBezTo>
                    <a:cubicBezTo>
                      <a:pt x="95" y="31"/>
                      <a:pt x="91" y="23"/>
                      <a:pt x="98" y="26"/>
                    </a:cubicBezTo>
                    <a:cubicBezTo>
                      <a:pt x="100" y="24"/>
                      <a:pt x="102" y="22"/>
                      <a:pt x="104" y="20"/>
                    </a:cubicBezTo>
                    <a:cubicBezTo>
                      <a:pt x="106" y="22"/>
                      <a:pt x="109" y="23"/>
                      <a:pt x="113" y="22"/>
                    </a:cubicBezTo>
                    <a:cubicBezTo>
                      <a:pt x="109" y="26"/>
                      <a:pt x="114" y="24"/>
                      <a:pt x="115" y="26"/>
                    </a:cubicBezTo>
                    <a:cubicBezTo>
                      <a:pt x="115" y="26"/>
                      <a:pt x="115" y="28"/>
                      <a:pt x="115" y="28"/>
                    </a:cubicBezTo>
                    <a:cubicBezTo>
                      <a:pt x="116" y="28"/>
                      <a:pt x="118" y="27"/>
                      <a:pt x="119" y="28"/>
                    </a:cubicBezTo>
                    <a:cubicBezTo>
                      <a:pt x="119" y="28"/>
                      <a:pt x="121" y="33"/>
                      <a:pt x="126" y="32"/>
                    </a:cubicBezTo>
                    <a:cubicBezTo>
                      <a:pt x="129" y="33"/>
                      <a:pt x="127" y="22"/>
                      <a:pt x="123" y="24"/>
                    </a:cubicBezTo>
                    <a:cubicBezTo>
                      <a:pt x="124" y="22"/>
                      <a:pt x="126" y="21"/>
                      <a:pt x="128" y="20"/>
                    </a:cubicBezTo>
                    <a:cubicBezTo>
                      <a:pt x="128" y="16"/>
                      <a:pt x="131" y="13"/>
                      <a:pt x="136" y="13"/>
                    </a:cubicBezTo>
                    <a:cubicBezTo>
                      <a:pt x="135" y="9"/>
                      <a:pt x="137" y="7"/>
                      <a:pt x="141" y="7"/>
                    </a:cubicBezTo>
                    <a:cubicBezTo>
                      <a:pt x="138" y="13"/>
                      <a:pt x="140" y="10"/>
                      <a:pt x="145" y="9"/>
                    </a:cubicBezTo>
                    <a:cubicBezTo>
                      <a:pt x="153" y="0"/>
                      <a:pt x="168" y="9"/>
                      <a:pt x="178" y="9"/>
                    </a:cubicBezTo>
                    <a:close/>
                  </a:path>
                </a:pathLst>
              </a:custGeom>
              <a:grpFill/>
              <a:ln>
                <a:noFill/>
              </a:ln>
            </p:spPr>
            <p:txBody>
              <a:bodyPr wrap="square" lIns="91440" tIns="45720" rIns="91440" bIns="45720" anchor="ctr">
                <a:normAutofit/>
              </a:bodyPr>
              <a:lstStyle/>
              <a:p>
                <a:pPr algn="ctr"/>
                <a:endParaRPr dirty="0"/>
              </a:p>
            </p:txBody>
          </p:sp>
        </p:grpSp>
        <p:grpSp>
          <p:nvGrpSpPr>
            <p:cNvPr id="38" name="íṣ1îḋê">
              <a:extLst>
                <a:ext uri="{FF2B5EF4-FFF2-40B4-BE49-F238E27FC236}">
                  <a16:creationId xmlns:a16="http://schemas.microsoft.com/office/drawing/2014/main" id="{8C3A30D0-0B87-4339-8291-6F2CEE57CBA2}"/>
                </a:ext>
              </a:extLst>
            </p:cNvPr>
            <p:cNvGrpSpPr/>
            <p:nvPr/>
          </p:nvGrpSpPr>
          <p:grpSpPr>
            <a:xfrm>
              <a:off x="5001661" y="2913512"/>
              <a:ext cx="718166" cy="540452"/>
              <a:chOff x="971550" y="1765300"/>
              <a:chExt cx="1090613" cy="820738"/>
            </a:xfrm>
          </p:grpSpPr>
          <p:sp>
            <p:nvSpPr>
              <p:cNvPr id="79" name="îṥľíḋe">
                <a:extLst>
                  <a:ext uri="{FF2B5EF4-FFF2-40B4-BE49-F238E27FC236}">
                    <a16:creationId xmlns:a16="http://schemas.microsoft.com/office/drawing/2014/main" id="{868C087B-18D5-42F8-B1E1-DB3A6EBC797B}"/>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fontScale="40000" lnSpcReduction="20000"/>
              </a:bodyPr>
              <a:lstStyle/>
              <a:p>
                <a:pPr algn="ctr"/>
                <a:endParaRPr dirty="0"/>
              </a:p>
            </p:txBody>
          </p:sp>
          <p:sp>
            <p:nvSpPr>
              <p:cNvPr id="80" name="ïšḻídé">
                <a:extLst>
                  <a:ext uri="{FF2B5EF4-FFF2-40B4-BE49-F238E27FC236}">
                    <a16:creationId xmlns:a16="http://schemas.microsoft.com/office/drawing/2014/main" id="{D0632F11-F286-465D-BBAF-52E34E652BF5}"/>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wrap="square" lIns="91440" tIns="45720" rIns="91440" bIns="45720" anchor="ctr">
                <a:normAutofit/>
              </a:bodyPr>
              <a:lstStyle/>
              <a:p>
                <a:pPr algn="ctr"/>
                <a:endParaRPr dirty="0"/>
              </a:p>
            </p:txBody>
          </p:sp>
          <p:sp>
            <p:nvSpPr>
              <p:cNvPr id="81" name="íṡļïdê">
                <a:extLst>
                  <a:ext uri="{FF2B5EF4-FFF2-40B4-BE49-F238E27FC236}">
                    <a16:creationId xmlns:a16="http://schemas.microsoft.com/office/drawing/2014/main" id="{0CB65F1F-7EFC-4EF5-AF41-D5D309BBB2BF}"/>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82" name="isliḋe">
                <a:extLst>
                  <a:ext uri="{FF2B5EF4-FFF2-40B4-BE49-F238E27FC236}">
                    <a16:creationId xmlns:a16="http://schemas.microsoft.com/office/drawing/2014/main" id="{8821144E-878A-40DA-AC82-35BEEF1BC678}"/>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wrap="square" lIns="91440" tIns="45720" rIns="91440" bIns="45720" anchor="ctr">
                <a:normAutofit/>
              </a:bodyPr>
              <a:lstStyle/>
              <a:p>
                <a:pPr algn="ctr"/>
                <a:endParaRPr dirty="0"/>
              </a:p>
            </p:txBody>
          </p:sp>
        </p:grpSp>
        <p:grpSp>
          <p:nvGrpSpPr>
            <p:cNvPr id="39" name="îṥlîdé">
              <a:extLst>
                <a:ext uri="{FF2B5EF4-FFF2-40B4-BE49-F238E27FC236}">
                  <a16:creationId xmlns:a16="http://schemas.microsoft.com/office/drawing/2014/main" id="{CD39DAD6-034B-422C-A9BA-373CF11F519F}"/>
                </a:ext>
              </a:extLst>
            </p:cNvPr>
            <p:cNvGrpSpPr/>
            <p:nvPr/>
          </p:nvGrpSpPr>
          <p:grpSpPr>
            <a:xfrm>
              <a:off x="5570455" y="2586944"/>
              <a:ext cx="1339879" cy="1008321"/>
              <a:chOff x="971550" y="1765300"/>
              <a:chExt cx="1090613" cy="820738"/>
            </a:xfrm>
          </p:grpSpPr>
          <p:sp>
            <p:nvSpPr>
              <p:cNvPr id="75" name="îṡľîḍê">
                <a:extLst>
                  <a:ext uri="{FF2B5EF4-FFF2-40B4-BE49-F238E27FC236}">
                    <a16:creationId xmlns:a16="http://schemas.microsoft.com/office/drawing/2014/main" id="{C9FC2905-0E06-4478-9226-A3A914FE7E93}"/>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lnSpcReduction="10000"/>
              </a:bodyPr>
              <a:lstStyle/>
              <a:p>
                <a:pPr algn="ctr"/>
                <a:endParaRPr dirty="0"/>
              </a:p>
            </p:txBody>
          </p:sp>
          <p:sp>
            <p:nvSpPr>
              <p:cNvPr id="76" name="íṧlîḍê">
                <a:extLst>
                  <a:ext uri="{FF2B5EF4-FFF2-40B4-BE49-F238E27FC236}">
                    <a16:creationId xmlns:a16="http://schemas.microsoft.com/office/drawing/2014/main" id="{A832FD96-3722-482D-BC8B-5D2CEE039441}"/>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wrap="square" lIns="91440" tIns="45720" rIns="91440" bIns="45720" anchor="ctr">
                <a:normAutofit/>
              </a:bodyPr>
              <a:lstStyle/>
              <a:p>
                <a:pPr algn="ctr"/>
                <a:endParaRPr dirty="0"/>
              </a:p>
            </p:txBody>
          </p:sp>
          <p:sp>
            <p:nvSpPr>
              <p:cNvPr id="77" name="î$ḷíḑê">
                <a:extLst>
                  <a:ext uri="{FF2B5EF4-FFF2-40B4-BE49-F238E27FC236}">
                    <a16:creationId xmlns:a16="http://schemas.microsoft.com/office/drawing/2014/main" id="{0930B861-4EAF-4D71-B961-812517343138}"/>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78" name="ïṧḻîḋê">
                <a:extLst>
                  <a:ext uri="{FF2B5EF4-FFF2-40B4-BE49-F238E27FC236}">
                    <a16:creationId xmlns:a16="http://schemas.microsoft.com/office/drawing/2014/main" id="{3AF8BCDE-B007-48F6-AC6F-D61C83224EA9}"/>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wrap="square" lIns="91440" tIns="45720" rIns="91440" bIns="45720" anchor="ctr">
                <a:normAutofit/>
              </a:bodyPr>
              <a:lstStyle/>
              <a:p>
                <a:pPr algn="ctr"/>
                <a:endParaRPr dirty="0"/>
              </a:p>
            </p:txBody>
          </p:sp>
        </p:grpSp>
        <p:grpSp>
          <p:nvGrpSpPr>
            <p:cNvPr id="40" name="íṡļídê">
              <a:extLst>
                <a:ext uri="{FF2B5EF4-FFF2-40B4-BE49-F238E27FC236}">
                  <a16:creationId xmlns:a16="http://schemas.microsoft.com/office/drawing/2014/main" id="{CC5317A2-7D18-4945-8346-93A559D1BEBB}"/>
                </a:ext>
              </a:extLst>
            </p:cNvPr>
            <p:cNvGrpSpPr/>
            <p:nvPr/>
          </p:nvGrpSpPr>
          <p:grpSpPr>
            <a:xfrm>
              <a:off x="9644609" y="2175414"/>
              <a:ext cx="1339879" cy="1008321"/>
              <a:chOff x="971550" y="1765300"/>
              <a:chExt cx="1090613" cy="820738"/>
            </a:xfrm>
          </p:grpSpPr>
          <p:sp>
            <p:nvSpPr>
              <p:cNvPr id="71" name="ïslîďe">
                <a:extLst>
                  <a:ext uri="{FF2B5EF4-FFF2-40B4-BE49-F238E27FC236}">
                    <a16:creationId xmlns:a16="http://schemas.microsoft.com/office/drawing/2014/main" id="{C86D9C5D-4739-40C5-B980-0D52F3938583}"/>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lnSpcReduction="10000"/>
              </a:bodyPr>
              <a:lstStyle/>
              <a:p>
                <a:pPr algn="ctr"/>
                <a:endParaRPr dirty="0"/>
              </a:p>
            </p:txBody>
          </p:sp>
          <p:sp>
            <p:nvSpPr>
              <p:cNvPr id="72" name="íṥlíḑê">
                <a:extLst>
                  <a:ext uri="{FF2B5EF4-FFF2-40B4-BE49-F238E27FC236}">
                    <a16:creationId xmlns:a16="http://schemas.microsoft.com/office/drawing/2014/main" id="{1858BCBB-ABBB-4EBF-8E7E-5406D4299E3B}"/>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2"/>
              </a:solidFill>
              <a:ln>
                <a:noFill/>
              </a:ln>
            </p:spPr>
            <p:txBody>
              <a:bodyPr wrap="square" lIns="91440" tIns="45720" rIns="91440" bIns="45720" anchor="ctr">
                <a:normAutofit/>
              </a:bodyPr>
              <a:lstStyle/>
              <a:p>
                <a:pPr algn="ctr"/>
                <a:endParaRPr dirty="0"/>
              </a:p>
            </p:txBody>
          </p:sp>
          <p:sp>
            <p:nvSpPr>
              <p:cNvPr id="73" name="ï$ľidè">
                <a:extLst>
                  <a:ext uri="{FF2B5EF4-FFF2-40B4-BE49-F238E27FC236}">
                    <a16:creationId xmlns:a16="http://schemas.microsoft.com/office/drawing/2014/main" id="{5765C1D5-B43C-404C-B7FD-9E6D3DF4194D}"/>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74" name="íŝḻîḋê">
                <a:extLst>
                  <a:ext uri="{FF2B5EF4-FFF2-40B4-BE49-F238E27FC236}">
                    <a16:creationId xmlns:a16="http://schemas.microsoft.com/office/drawing/2014/main" id="{897CA546-B300-4BE3-8F53-65D9F80458D0}"/>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2">
                  <a:lumMod val="75000"/>
                </a:schemeClr>
              </a:solidFill>
              <a:ln>
                <a:noFill/>
              </a:ln>
            </p:spPr>
            <p:txBody>
              <a:bodyPr wrap="square" lIns="91440" tIns="45720" rIns="91440" bIns="45720" anchor="ctr">
                <a:normAutofit/>
              </a:bodyPr>
              <a:lstStyle/>
              <a:p>
                <a:pPr algn="ctr"/>
                <a:endParaRPr dirty="0"/>
              </a:p>
            </p:txBody>
          </p:sp>
        </p:grpSp>
        <p:grpSp>
          <p:nvGrpSpPr>
            <p:cNvPr id="41" name="iṧļîdê">
              <a:extLst>
                <a:ext uri="{FF2B5EF4-FFF2-40B4-BE49-F238E27FC236}">
                  <a16:creationId xmlns:a16="http://schemas.microsoft.com/office/drawing/2014/main" id="{6D4C898D-5112-43D7-85E2-0FF1368E25D6}"/>
                </a:ext>
              </a:extLst>
            </p:cNvPr>
            <p:cNvGrpSpPr/>
            <p:nvPr/>
          </p:nvGrpSpPr>
          <p:grpSpPr>
            <a:xfrm>
              <a:off x="10299124" y="4370346"/>
              <a:ext cx="605229" cy="455463"/>
              <a:chOff x="971550" y="1765300"/>
              <a:chExt cx="1090613" cy="820738"/>
            </a:xfrm>
          </p:grpSpPr>
          <p:sp>
            <p:nvSpPr>
              <p:cNvPr id="67" name="iṣľíḍè">
                <a:extLst>
                  <a:ext uri="{FF2B5EF4-FFF2-40B4-BE49-F238E27FC236}">
                    <a16:creationId xmlns:a16="http://schemas.microsoft.com/office/drawing/2014/main" id="{C6052EF4-9FC3-44B8-9DC0-FA043E08DE8F}"/>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fontScale="25000" lnSpcReduction="20000"/>
              </a:bodyPr>
              <a:lstStyle/>
              <a:p>
                <a:pPr algn="ctr"/>
                <a:endParaRPr dirty="0"/>
              </a:p>
            </p:txBody>
          </p:sp>
          <p:sp>
            <p:nvSpPr>
              <p:cNvPr id="68" name="íS1îḓè">
                <a:extLst>
                  <a:ext uri="{FF2B5EF4-FFF2-40B4-BE49-F238E27FC236}">
                    <a16:creationId xmlns:a16="http://schemas.microsoft.com/office/drawing/2014/main" id="{D6E15954-DDFC-4C33-A434-447F41FF90DD}"/>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2"/>
              </a:solidFill>
              <a:ln>
                <a:noFill/>
              </a:ln>
            </p:spPr>
            <p:txBody>
              <a:bodyPr wrap="square" lIns="91440" tIns="45720" rIns="91440" bIns="45720" anchor="ctr">
                <a:normAutofit/>
              </a:bodyPr>
              <a:lstStyle/>
              <a:p>
                <a:pPr algn="ctr"/>
                <a:endParaRPr dirty="0"/>
              </a:p>
            </p:txBody>
          </p:sp>
          <p:sp>
            <p:nvSpPr>
              <p:cNvPr id="69" name="íṧḷïḍê">
                <a:extLst>
                  <a:ext uri="{FF2B5EF4-FFF2-40B4-BE49-F238E27FC236}">
                    <a16:creationId xmlns:a16="http://schemas.microsoft.com/office/drawing/2014/main" id="{B624FF42-A0DC-4D73-8573-61C49F80CC06}"/>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70" name="îṡļïḓè">
                <a:extLst>
                  <a:ext uri="{FF2B5EF4-FFF2-40B4-BE49-F238E27FC236}">
                    <a16:creationId xmlns:a16="http://schemas.microsoft.com/office/drawing/2014/main" id="{D75EE4B9-D30C-45F7-BBF9-4E5272E6C2F8}"/>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2">
                  <a:lumMod val="75000"/>
                </a:schemeClr>
              </a:solidFill>
              <a:ln>
                <a:noFill/>
              </a:ln>
            </p:spPr>
            <p:txBody>
              <a:bodyPr wrap="square" lIns="91440" tIns="45720" rIns="91440" bIns="45720" anchor="ctr">
                <a:normAutofit/>
              </a:bodyPr>
              <a:lstStyle/>
              <a:p>
                <a:pPr algn="ctr"/>
                <a:endParaRPr dirty="0"/>
              </a:p>
            </p:txBody>
          </p:sp>
        </p:grpSp>
        <p:grpSp>
          <p:nvGrpSpPr>
            <p:cNvPr id="42" name="íṧḻíḑê">
              <a:extLst>
                <a:ext uri="{FF2B5EF4-FFF2-40B4-BE49-F238E27FC236}">
                  <a16:creationId xmlns:a16="http://schemas.microsoft.com/office/drawing/2014/main" id="{B9341403-0E6E-45C5-8ADB-2A310A785BF6}"/>
                </a:ext>
              </a:extLst>
            </p:cNvPr>
            <p:cNvGrpSpPr/>
            <p:nvPr/>
          </p:nvGrpSpPr>
          <p:grpSpPr>
            <a:xfrm>
              <a:off x="7311131" y="3075979"/>
              <a:ext cx="1330521" cy="1001277"/>
              <a:chOff x="971550" y="1765300"/>
              <a:chExt cx="1090613" cy="820738"/>
            </a:xfrm>
          </p:grpSpPr>
          <p:sp>
            <p:nvSpPr>
              <p:cNvPr id="63" name="íŝḷíḋé">
                <a:extLst>
                  <a:ext uri="{FF2B5EF4-FFF2-40B4-BE49-F238E27FC236}">
                    <a16:creationId xmlns:a16="http://schemas.microsoft.com/office/drawing/2014/main" id="{A14B885B-6CEB-4119-A8AE-B38391269A7F}"/>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lnSpcReduction="10000"/>
              </a:bodyPr>
              <a:lstStyle/>
              <a:p>
                <a:pPr algn="ctr"/>
                <a:endParaRPr dirty="0"/>
              </a:p>
            </p:txBody>
          </p:sp>
          <p:sp>
            <p:nvSpPr>
              <p:cNvPr id="64" name="ï$ḻíḍè">
                <a:extLst>
                  <a:ext uri="{FF2B5EF4-FFF2-40B4-BE49-F238E27FC236}">
                    <a16:creationId xmlns:a16="http://schemas.microsoft.com/office/drawing/2014/main" id="{495681EF-110C-4B9A-BDB9-D2B69145DAAE}"/>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wrap="square" lIns="91440" tIns="45720" rIns="91440" bIns="45720" anchor="ctr">
                <a:normAutofit/>
              </a:bodyPr>
              <a:lstStyle/>
              <a:p>
                <a:pPr algn="ctr"/>
                <a:endParaRPr dirty="0"/>
              </a:p>
            </p:txBody>
          </p:sp>
          <p:sp>
            <p:nvSpPr>
              <p:cNvPr id="65" name="ïšlïdé">
                <a:extLst>
                  <a:ext uri="{FF2B5EF4-FFF2-40B4-BE49-F238E27FC236}">
                    <a16:creationId xmlns:a16="http://schemas.microsoft.com/office/drawing/2014/main" id="{0169D69B-2095-46DA-AD06-12F6A192DB4E}"/>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66" name="ï$ľiḑe">
                <a:extLst>
                  <a:ext uri="{FF2B5EF4-FFF2-40B4-BE49-F238E27FC236}">
                    <a16:creationId xmlns:a16="http://schemas.microsoft.com/office/drawing/2014/main" id="{4726928A-6FAD-4AA9-97D2-D0020D277D33}"/>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wrap="square" lIns="91440" tIns="45720" rIns="91440" bIns="45720" anchor="ctr">
                <a:normAutofit/>
              </a:bodyPr>
              <a:lstStyle/>
              <a:p>
                <a:pPr algn="ctr"/>
                <a:endParaRPr dirty="0"/>
              </a:p>
            </p:txBody>
          </p:sp>
        </p:grpSp>
        <p:grpSp>
          <p:nvGrpSpPr>
            <p:cNvPr id="43" name="i$ľiďé">
              <a:extLst>
                <a:ext uri="{FF2B5EF4-FFF2-40B4-BE49-F238E27FC236}">
                  <a16:creationId xmlns:a16="http://schemas.microsoft.com/office/drawing/2014/main" id="{7843CAF2-6FBC-4160-B0CC-3E3F19BBD998}"/>
                </a:ext>
              </a:extLst>
            </p:cNvPr>
            <p:cNvGrpSpPr/>
            <p:nvPr/>
          </p:nvGrpSpPr>
          <p:grpSpPr>
            <a:xfrm>
              <a:off x="6200157" y="3844198"/>
              <a:ext cx="1513194" cy="1138753"/>
              <a:chOff x="971550" y="1765300"/>
              <a:chExt cx="1090613" cy="820738"/>
            </a:xfrm>
          </p:grpSpPr>
          <p:sp>
            <p:nvSpPr>
              <p:cNvPr id="59" name="îṩlïdê">
                <a:extLst>
                  <a:ext uri="{FF2B5EF4-FFF2-40B4-BE49-F238E27FC236}">
                    <a16:creationId xmlns:a16="http://schemas.microsoft.com/office/drawing/2014/main" id="{35402AC8-9D95-4057-8BAE-F2946809691D}"/>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a:bodyPr>
              <a:lstStyle/>
              <a:p>
                <a:pPr algn="ctr"/>
                <a:endParaRPr dirty="0"/>
              </a:p>
            </p:txBody>
          </p:sp>
          <p:sp>
            <p:nvSpPr>
              <p:cNvPr id="60" name="íṡḻidé">
                <a:extLst>
                  <a:ext uri="{FF2B5EF4-FFF2-40B4-BE49-F238E27FC236}">
                    <a16:creationId xmlns:a16="http://schemas.microsoft.com/office/drawing/2014/main" id="{A4C591AF-28CF-4A06-93AE-0670399163EF}"/>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1"/>
              </a:solidFill>
              <a:ln>
                <a:noFill/>
              </a:ln>
            </p:spPr>
            <p:txBody>
              <a:bodyPr wrap="square" lIns="91440" tIns="45720" rIns="91440" bIns="45720" anchor="ctr">
                <a:normAutofit/>
              </a:bodyPr>
              <a:lstStyle/>
              <a:p>
                <a:pPr algn="ctr"/>
                <a:endParaRPr dirty="0"/>
              </a:p>
            </p:txBody>
          </p:sp>
          <p:sp>
            <p:nvSpPr>
              <p:cNvPr id="61" name="îšḷíḑé">
                <a:extLst>
                  <a:ext uri="{FF2B5EF4-FFF2-40B4-BE49-F238E27FC236}">
                    <a16:creationId xmlns:a16="http://schemas.microsoft.com/office/drawing/2014/main" id="{B9A109FC-790D-4293-A6A1-9D57F8F8DD5D}"/>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62" name="íSľíḋé">
                <a:extLst>
                  <a:ext uri="{FF2B5EF4-FFF2-40B4-BE49-F238E27FC236}">
                    <a16:creationId xmlns:a16="http://schemas.microsoft.com/office/drawing/2014/main" id="{514937E2-127B-43AF-8FC0-23D0E9BD643D}"/>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1">
                  <a:lumMod val="75000"/>
                </a:schemeClr>
              </a:solidFill>
              <a:ln>
                <a:noFill/>
              </a:ln>
            </p:spPr>
            <p:txBody>
              <a:bodyPr wrap="square" lIns="91440" tIns="45720" rIns="91440" bIns="45720" anchor="ctr">
                <a:normAutofit/>
              </a:bodyPr>
              <a:lstStyle/>
              <a:p>
                <a:pPr algn="ctr"/>
                <a:endParaRPr dirty="0"/>
              </a:p>
            </p:txBody>
          </p:sp>
        </p:grpSp>
        <p:grpSp>
          <p:nvGrpSpPr>
            <p:cNvPr id="44" name="íśḻîḑè">
              <a:extLst>
                <a:ext uri="{FF2B5EF4-FFF2-40B4-BE49-F238E27FC236}">
                  <a16:creationId xmlns:a16="http://schemas.microsoft.com/office/drawing/2014/main" id="{39ADB0A7-B9D6-4346-8468-D0E9DD613489}"/>
                </a:ext>
              </a:extLst>
            </p:cNvPr>
            <p:cNvGrpSpPr/>
            <p:nvPr/>
          </p:nvGrpSpPr>
          <p:grpSpPr>
            <a:xfrm>
              <a:off x="9782035" y="3298908"/>
              <a:ext cx="605229" cy="455463"/>
              <a:chOff x="971550" y="1765300"/>
              <a:chExt cx="1090613" cy="820738"/>
            </a:xfrm>
          </p:grpSpPr>
          <p:sp>
            <p:nvSpPr>
              <p:cNvPr id="55" name="îŝľiďè">
                <a:extLst>
                  <a:ext uri="{FF2B5EF4-FFF2-40B4-BE49-F238E27FC236}">
                    <a16:creationId xmlns:a16="http://schemas.microsoft.com/office/drawing/2014/main" id="{D85F0882-C468-47A1-8024-3640E7B8D943}"/>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fontScale="25000" lnSpcReduction="20000"/>
              </a:bodyPr>
              <a:lstStyle/>
              <a:p>
                <a:pPr algn="ctr"/>
                <a:endParaRPr dirty="0"/>
              </a:p>
            </p:txBody>
          </p:sp>
          <p:sp>
            <p:nvSpPr>
              <p:cNvPr id="56" name="iś1îďê">
                <a:extLst>
                  <a:ext uri="{FF2B5EF4-FFF2-40B4-BE49-F238E27FC236}">
                    <a16:creationId xmlns:a16="http://schemas.microsoft.com/office/drawing/2014/main" id="{F5F78DDE-88CB-4F42-BFDD-C651F67E0B35}"/>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2"/>
              </a:solidFill>
              <a:ln>
                <a:noFill/>
              </a:ln>
            </p:spPr>
            <p:txBody>
              <a:bodyPr wrap="square" lIns="91440" tIns="45720" rIns="91440" bIns="45720" anchor="ctr">
                <a:normAutofit/>
              </a:bodyPr>
              <a:lstStyle/>
              <a:p>
                <a:pPr algn="ctr"/>
                <a:endParaRPr dirty="0"/>
              </a:p>
            </p:txBody>
          </p:sp>
          <p:sp>
            <p:nvSpPr>
              <p:cNvPr id="57" name="íS1ïde">
                <a:extLst>
                  <a:ext uri="{FF2B5EF4-FFF2-40B4-BE49-F238E27FC236}">
                    <a16:creationId xmlns:a16="http://schemas.microsoft.com/office/drawing/2014/main" id="{65AC147D-28B3-4AA9-ADB9-770E66ED8F12}"/>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58" name="íŝḻîḋe">
                <a:extLst>
                  <a:ext uri="{FF2B5EF4-FFF2-40B4-BE49-F238E27FC236}">
                    <a16:creationId xmlns:a16="http://schemas.microsoft.com/office/drawing/2014/main" id="{55D8448F-3BFD-4D2F-B8E4-6B55D6FA9A44}"/>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2">
                  <a:lumMod val="75000"/>
                </a:schemeClr>
              </a:solidFill>
              <a:ln>
                <a:noFill/>
              </a:ln>
            </p:spPr>
            <p:txBody>
              <a:bodyPr wrap="square" lIns="91440" tIns="45720" rIns="91440" bIns="45720" anchor="ctr">
                <a:normAutofit/>
              </a:bodyPr>
              <a:lstStyle/>
              <a:p>
                <a:pPr algn="ctr"/>
                <a:endParaRPr dirty="0"/>
              </a:p>
            </p:txBody>
          </p:sp>
        </p:grpSp>
        <p:grpSp>
          <p:nvGrpSpPr>
            <p:cNvPr id="45" name="ïşļidê">
              <a:extLst>
                <a:ext uri="{FF2B5EF4-FFF2-40B4-BE49-F238E27FC236}">
                  <a16:creationId xmlns:a16="http://schemas.microsoft.com/office/drawing/2014/main" id="{5A89400F-9C61-46F6-91F7-91BCD06DE7FA}"/>
                </a:ext>
              </a:extLst>
            </p:cNvPr>
            <p:cNvGrpSpPr/>
            <p:nvPr/>
          </p:nvGrpSpPr>
          <p:grpSpPr>
            <a:xfrm>
              <a:off x="8337507" y="3329979"/>
              <a:ext cx="774938" cy="583179"/>
              <a:chOff x="971550" y="1765300"/>
              <a:chExt cx="1090613" cy="820738"/>
            </a:xfrm>
          </p:grpSpPr>
          <p:sp>
            <p:nvSpPr>
              <p:cNvPr id="51" name="ïṩļïḓé">
                <a:extLst>
                  <a:ext uri="{FF2B5EF4-FFF2-40B4-BE49-F238E27FC236}">
                    <a16:creationId xmlns:a16="http://schemas.microsoft.com/office/drawing/2014/main" id="{8FB3EE1F-0A35-4332-B2F3-7ACAABAF3FDB}"/>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fontScale="47500" lnSpcReduction="20000"/>
              </a:bodyPr>
              <a:lstStyle/>
              <a:p>
                <a:pPr algn="ctr"/>
                <a:endParaRPr dirty="0"/>
              </a:p>
            </p:txBody>
          </p:sp>
          <p:sp>
            <p:nvSpPr>
              <p:cNvPr id="52" name="ï$lïḋè">
                <a:extLst>
                  <a:ext uri="{FF2B5EF4-FFF2-40B4-BE49-F238E27FC236}">
                    <a16:creationId xmlns:a16="http://schemas.microsoft.com/office/drawing/2014/main" id="{1D676BD1-BD99-46E0-93AC-B291FC4F7A1E}"/>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wrap="square" lIns="91440" tIns="45720" rIns="91440" bIns="45720" anchor="ctr">
                <a:normAutofit/>
              </a:bodyPr>
              <a:lstStyle/>
              <a:p>
                <a:pPr algn="ctr"/>
                <a:endParaRPr dirty="0"/>
              </a:p>
            </p:txBody>
          </p:sp>
          <p:sp>
            <p:nvSpPr>
              <p:cNvPr id="53" name="î$ľíďé">
                <a:extLst>
                  <a:ext uri="{FF2B5EF4-FFF2-40B4-BE49-F238E27FC236}">
                    <a16:creationId xmlns:a16="http://schemas.microsoft.com/office/drawing/2014/main" id="{315D30F2-CC18-4E85-8B5E-ED1D9D76F430}"/>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dirty="0"/>
              </a:p>
            </p:txBody>
          </p:sp>
          <p:sp>
            <p:nvSpPr>
              <p:cNvPr id="54" name="îSḻïdé">
                <a:extLst>
                  <a:ext uri="{FF2B5EF4-FFF2-40B4-BE49-F238E27FC236}">
                    <a16:creationId xmlns:a16="http://schemas.microsoft.com/office/drawing/2014/main" id="{3FC36166-73FE-43D9-A5F2-9CE6A8622A17}"/>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wrap="square" lIns="91440" tIns="45720" rIns="91440" bIns="45720" anchor="ctr">
                <a:normAutofit/>
              </a:bodyPr>
              <a:lstStyle/>
              <a:p>
                <a:pPr algn="ctr"/>
                <a:endParaRPr dirty="0"/>
              </a:p>
            </p:txBody>
          </p:sp>
        </p:grpSp>
        <p:grpSp>
          <p:nvGrpSpPr>
            <p:cNvPr id="46" name="ïśľîḑe">
              <a:extLst>
                <a:ext uri="{FF2B5EF4-FFF2-40B4-BE49-F238E27FC236}">
                  <a16:creationId xmlns:a16="http://schemas.microsoft.com/office/drawing/2014/main" id="{49568BB6-BB1C-492A-A202-EB947FBC53D5}"/>
                </a:ext>
              </a:extLst>
            </p:cNvPr>
            <p:cNvGrpSpPr/>
            <p:nvPr/>
          </p:nvGrpSpPr>
          <p:grpSpPr>
            <a:xfrm>
              <a:off x="7896103" y="4580309"/>
              <a:ext cx="492418" cy="370567"/>
              <a:chOff x="971550" y="1765300"/>
              <a:chExt cx="1090613" cy="820738"/>
            </a:xfrm>
          </p:grpSpPr>
          <p:sp>
            <p:nvSpPr>
              <p:cNvPr id="47" name="îṩḻíďè">
                <a:extLst>
                  <a:ext uri="{FF2B5EF4-FFF2-40B4-BE49-F238E27FC236}">
                    <a16:creationId xmlns:a16="http://schemas.microsoft.com/office/drawing/2014/main" id="{E25FC52B-8279-427C-949C-6EB8B8B9C736}"/>
                  </a:ext>
                </a:extLst>
              </p:cNvPr>
              <p:cNvSpPr/>
              <p:nvPr/>
            </p:nvSpPr>
            <p:spPr bwMode="auto">
              <a:xfrm>
                <a:off x="1057275" y="2230438"/>
                <a:ext cx="1004888" cy="355600"/>
              </a:xfrm>
              <a:custGeom>
                <a:avLst/>
                <a:gdLst>
                  <a:gd name="T0" fmla="*/ 5 w 633"/>
                  <a:gd name="T1" fmla="*/ 224 h 224"/>
                  <a:gd name="T2" fmla="*/ 0 w 633"/>
                  <a:gd name="T3" fmla="*/ 137 h 224"/>
                  <a:gd name="T4" fmla="*/ 633 w 633"/>
                  <a:gd name="T5" fmla="*/ 0 h 224"/>
                  <a:gd name="T6" fmla="*/ 5 w 633"/>
                  <a:gd name="T7" fmla="*/ 224 h 224"/>
                </a:gdLst>
                <a:ahLst/>
                <a:cxnLst>
                  <a:cxn ang="0">
                    <a:pos x="T0" y="T1"/>
                  </a:cxn>
                  <a:cxn ang="0">
                    <a:pos x="T2" y="T3"/>
                  </a:cxn>
                  <a:cxn ang="0">
                    <a:pos x="T4" y="T5"/>
                  </a:cxn>
                  <a:cxn ang="0">
                    <a:pos x="T6" y="T7"/>
                  </a:cxn>
                </a:cxnLst>
                <a:rect l="0" t="0" r="r" b="b"/>
                <a:pathLst>
                  <a:path w="633" h="224">
                    <a:moveTo>
                      <a:pt x="5" y="224"/>
                    </a:moveTo>
                    <a:lnTo>
                      <a:pt x="0" y="137"/>
                    </a:lnTo>
                    <a:lnTo>
                      <a:pt x="633" y="0"/>
                    </a:lnTo>
                    <a:lnTo>
                      <a:pt x="5" y="224"/>
                    </a:lnTo>
                    <a:close/>
                  </a:path>
                </a:pathLst>
              </a:custGeom>
              <a:solidFill>
                <a:schemeClr val="tx2">
                  <a:lumMod val="75000"/>
                  <a:lumOff val="25000"/>
                  <a:alpha val="50000"/>
                </a:schemeClr>
              </a:solidFill>
              <a:ln>
                <a:noFill/>
              </a:ln>
            </p:spPr>
            <p:txBody>
              <a:bodyPr wrap="square" lIns="91440" tIns="45720" rIns="91440" bIns="45720" anchor="ctr">
                <a:normAutofit fontScale="25000" lnSpcReduction="20000"/>
              </a:bodyPr>
              <a:lstStyle/>
              <a:p>
                <a:pPr algn="ctr"/>
                <a:endParaRPr dirty="0"/>
              </a:p>
            </p:txBody>
          </p:sp>
          <p:sp>
            <p:nvSpPr>
              <p:cNvPr id="48" name="î$ľiḋé">
                <a:extLst>
                  <a:ext uri="{FF2B5EF4-FFF2-40B4-BE49-F238E27FC236}">
                    <a16:creationId xmlns:a16="http://schemas.microsoft.com/office/drawing/2014/main" id="{E3310D57-9413-41FB-A0E7-493AE2BA3434}"/>
                  </a:ext>
                </a:extLst>
              </p:cNvPr>
              <p:cNvSpPr/>
              <p:nvPr/>
            </p:nvSpPr>
            <p:spPr bwMode="auto">
              <a:xfrm>
                <a:off x="971550" y="1765300"/>
                <a:ext cx="93663" cy="820738"/>
              </a:xfrm>
              <a:custGeom>
                <a:avLst/>
                <a:gdLst>
                  <a:gd name="T0" fmla="*/ 59 w 59"/>
                  <a:gd name="T1" fmla="*/ 0 h 517"/>
                  <a:gd name="T2" fmla="*/ 59 w 59"/>
                  <a:gd name="T3" fmla="*/ 517 h 517"/>
                  <a:gd name="T4" fmla="*/ 0 w 59"/>
                  <a:gd name="T5" fmla="*/ 460 h 517"/>
                  <a:gd name="T6" fmla="*/ 59 w 59"/>
                  <a:gd name="T7" fmla="*/ 0 h 517"/>
                </a:gdLst>
                <a:ahLst/>
                <a:cxnLst>
                  <a:cxn ang="0">
                    <a:pos x="T0" y="T1"/>
                  </a:cxn>
                  <a:cxn ang="0">
                    <a:pos x="T2" y="T3"/>
                  </a:cxn>
                  <a:cxn ang="0">
                    <a:pos x="T4" y="T5"/>
                  </a:cxn>
                  <a:cxn ang="0">
                    <a:pos x="T6" y="T7"/>
                  </a:cxn>
                </a:cxnLst>
                <a:rect l="0" t="0" r="r" b="b"/>
                <a:pathLst>
                  <a:path w="59" h="517">
                    <a:moveTo>
                      <a:pt x="59" y="0"/>
                    </a:moveTo>
                    <a:lnTo>
                      <a:pt x="59" y="517"/>
                    </a:lnTo>
                    <a:lnTo>
                      <a:pt x="0" y="460"/>
                    </a:lnTo>
                    <a:lnTo>
                      <a:pt x="59" y="0"/>
                    </a:lnTo>
                    <a:close/>
                  </a:path>
                </a:pathLst>
              </a:custGeom>
              <a:solidFill>
                <a:schemeClr val="accent3"/>
              </a:solidFill>
              <a:ln>
                <a:noFill/>
              </a:ln>
            </p:spPr>
            <p:txBody>
              <a:bodyPr wrap="square" lIns="91440" tIns="45720" rIns="91440" bIns="45720" anchor="ctr">
                <a:normAutofit fontScale="92500" lnSpcReduction="20000"/>
              </a:bodyPr>
              <a:lstStyle/>
              <a:p>
                <a:pPr algn="ctr"/>
                <a:endParaRPr dirty="0"/>
              </a:p>
            </p:txBody>
          </p:sp>
          <p:sp>
            <p:nvSpPr>
              <p:cNvPr id="49" name="ïśļíḓé">
                <a:extLst>
                  <a:ext uri="{FF2B5EF4-FFF2-40B4-BE49-F238E27FC236}">
                    <a16:creationId xmlns:a16="http://schemas.microsoft.com/office/drawing/2014/main" id="{579684B5-E744-43D8-8CF3-F5C713898B75}"/>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rgbClr val="93C94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92500" lnSpcReduction="20000"/>
              </a:bodyPr>
              <a:lstStyle/>
              <a:p>
                <a:pPr algn="ctr"/>
                <a:endParaRPr dirty="0"/>
              </a:p>
            </p:txBody>
          </p:sp>
          <p:sp>
            <p:nvSpPr>
              <p:cNvPr id="50" name="îṩḻîḍê">
                <a:extLst>
                  <a:ext uri="{FF2B5EF4-FFF2-40B4-BE49-F238E27FC236}">
                    <a16:creationId xmlns:a16="http://schemas.microsoft.com/office/drawing/2014/main" id="{84F0A7CB-45D4-4008-ABE3-029C93A2C39C}"/>
                  </a:ext>
                </a:extLst>
              </p:cNvPr>
              <p:cNvSpPr/>
              <p:nvPr/>
            </p:nvSpPr>
            <p:spPr bwMode="auto">
              <a:xfrm>
                <a:off x="1065213" y="1765300"/>
                <a:ext cx="85725" cy="820738"/>
              </a:xfrm>
              <a:custGeom>
                <a:avLst/>
                <a:gdLst>
                  <a:gd name="T0" fmla="*/ 0 w 54"/>
                  <a:gd name="T1" fmla="*/ 0 h 517"/>
                  <a:gd name="T2" fmla="*/ 0 w 54"/>
                  <a:gd name="T3" fmla="*/ 517 h 517"/>
                  <a:gd name="T4" fmla="*/ 54 w 54"/>
                  <a:gd name="T5" fmla="*/ 460 h 517"/>
                  <a:gd name="T6" fmla="*/ 0 w 54"/>
                  <a:gd name="T7" fmla="*/ 0 h 517"/>
                </a:gdLst>
                <a:ahLst/>
                <a:cxnLst>
                  <a:cxn ang="0">
                    <a:pos x="T0" y="T1"/>
                  </a:cxn>
                  <a:cxn ang="0">
                    <a:pos x="T2" y="T3"/>
                  </a:cxn>
                  <a:cxn ang="0">
                    <a:pos x="T4" y="T5"/>
                  </a:cxn>
                  <a:cxn ang="0">
                    <a:pos x="T6" y="T7"/>
                  </a:cxn>
                </a:cxnLst>
                <a:rect l="0" t="0" r="r" b="b"/>
                <a:pathLst>
                  <a:path w="54" h="517">
                    <a:moveTo>
                      <a:pt x="0" y="0"/>
                    </a:moveTo>
                    <a:lnTo>
                      <a:pt x="0" y="517"/>
                    </a:lnTo>
                    <a:lnTo>
                      <a:pt x="54" y="460"/>
                    </a:lnTo>
                    <a:lnTo>
                      <a:pt x="0" y="0"/>
                    </a:lnTo>
                    <a:close/>
                  </a:path>
                </a:pathLst>
              </a:custGeom>
              <a:solidFill>
                <a:schemeClr val="accent3">
                  <a:lumMod val="75000"/>
                </a:schemeClr>
              </a:solidFill>
              <a:ln>
                <a:noFill/>
              </a:ln>
            </p:spPr>
            <p:txBody>
              <a:bodyPr wrap="square" lIns="91440" tIns="45720" rIns="91440" bIns="45720" anchor="ctr">
                <a:normAutofit fontScale="92500" lnSpcReduction="20000"/>
              </a:bodyPr>
              <a:lstStyle/>
              <a:p>
                <a:pPr algn="ctr"/>
                <a:endParaRPr dirty="0"/>
              </a:p>
            </p:txBody>
          </p:sp>
        </p:grpSp>
      </p:grpSp>
      <p:sp>
        <p:nvSpPr>
          <p:cNvPr id="5" name="îSḷiďè">
            <a:extLst>
              <a:ext uri="{FF2B5EF4-FFF2-40B4-BE49-F238E27FC236}">
                <a16:creationId xmlns:a16="http://schemas.microsoft.com/office/drawing/2014/main" id="{AFD2A1E2-C86A-495E-A5FA-2BF27F8A45EB}"/>
              </a:ext>
            </a:extLst>
          </p:cNvPr>
          <p:cNvSpPr txBox="1"/>
          <p:nvPr/>
        </p:nvSpPr>
        <p:spPr>
          <a:xfrm>
            <a:off x="683368" y="1166719"/>
            <a:ext cx="5249053" cy="1224139"/>
          </a:xfrm>
          <a:prstGeom prst="rect">
            <a:avLst/>
          </a:prstGeom>
          <a:noFill/>
        </p:spPr>
        <p:txBody>
          <a:bodyPr wrap="square" lIns="91440" tIns="45720" rIns="91440" bIns="45720" rtlCol="0">
            <a:normAutofit/>
          </a:bodyPr>
          <a:lstStyle/>
          <a:p>
            <a:pPr algn="just">
              <a:lnSpc>
                <a:spcPct val="150000"/>
              </a:lnSpc>
            </a:pPr>
            <a:endParaRPr lang="en-US" sz="1600" b="1" dirty="0">
              <a:solidFill>
                <a:schemeClr val="tx1">
                  <a:lumMod val="75000"/>
                  <a:lumOff val="25000"/>
                </a:schemeClr>
              </a:solidFill>
            </a:endParaRPr>
          </a:p>
        </p:txBody>
      </p:sp>
      <p:cxnSp>
        <p:nvCxnSpPr>
          <p:cNvPr id="6" name="直接连接符 5">
            <a:extLst>
              <a:ext uri="{FF2B5EF4-FFF2-40B4-BE49-F238E27FC236}">
                <a16:creationId xmlns:a16="http://schemas.microsoft.com/office/drawing/2014/main" id="{5270CF0C-271B-405F-8E06-09858D57FCFD}"/>
              </a:ext>
            </a:extLst>
          </p:cNvPr>
          <p:cNvCxnSpPr>
            <a:cxnSpLocks/>
          </p:cNvCxnSpPr>
          <p:nvPr/>
        </p:nvCxnSpPr>
        <p:spPr>
          <a:xfrm>
            <a:off x="788591" y="2479517"/>
            <a:ext cx="5307409" cy="0"/>
          </a:xfrm>
          <a:prstGeom prst="line">
            <a:avLst/>
          </a:prstGeom>
          <a:ln w="9525" cap="rnd">
            <a:solidFill>
              <a:srgbClr val="A95F59"/>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îṩľïdê">
            <a:extLst>
              <a:ext uri="{FF2B5EF4-FFF2-40B4-BE49-F238E27FC236}">
                <a16:creationId xmlns:a16="http://schemas.microsoft.com/office/drawing/2014/main" id="{4BC2DE19-CACA-4EDC-ACA4-1D1EB263BB80}"/>
              </a:ext>
            </a:extLst>
          </p:cNvPr>
          <p:cNvSpPr txBox="1"/>
          <p:nvPr/>
        </p:nvSpPr>
        <p:spPr>
          <a:xfrm>
            <a:off x="683367" y="3130502"/>
            <a:ext cx="1036704" cy="364979"/>
          </a:xfrm>
          <a:prstGeom prst="rect">
            <a:avLst/>
          </a:prstGeom>
          <a:noFill/>
        </p:spPr>
        <p:txBody>
          <a:bodyPr wrap="none" anchor="ctr" anchorCtr="0">
            <a:normAutofit/>
          </a:bodyPr>
          <a:lstStyle/>
          <a:p>
            <a:r>
              <a:rPr lang="zh-CN" altLang="en-US" sz="1600" b="1" dirty="0"/>
              <a:t>区域一</a:t>
            </a:r>
          </a:p>
        </p:txBody>
      </p:sp>
      <p:grpSp>
        <p:nvGrpSpPr>
          <p:cNvPr id="11" name="组合 10">
            <a:extLst>
              <a:ext uri="{FF2B5EF4-FFF2-40B4-BE49-F238E27FC236}">
                <a16:creationId xmlns:a16="http://schemas.microsoft.com/office/drawing/2014/main" id="{2DA94FE5-1706-483E-9088-70A667A00ADF}"/>
              </a:ext>
            </a:extLst>
          </p:cNvPr>
          <p:cNvGrpSpPr/>
          <p:nvPr/>
        </p:nvGrpSpPr>
        <p:grpSpPr>
          <a:xfrm>
            <a:off x="1524718" y="2989075"/>
            <a:ext cx="4956486" cy="809520"/>
            <a:chOff x="1721670" y="2890599"/>
            <a:chExt cx="4956486" cy="809520"/>
          </a:xfrm>
        </p:grpSpPr>
        <p:sp>
          <p:nvSpPr>
            <p:cNvPr id="29" name="išliḋè">
              <a:extLst>
                <a:ext uri="{FF2B5EF4-FFF2-40B4-BE49-F238E27FC236}">
                  <a16:creationId xmlns:a16="http://schemas.microsoft.com/office/drawing/2014/main" id="{19895DA7-D670-4FA7-8F19-BDB32508AFFB}"/>
                </a:ext>
              </a:extLst>
            </p:cNvPr>
            <p:cNvSpPr txBox="1"/>
            <p:nvPr/>
          </p:nvSpPr>
          <p:spPr>
            <a:xfrm>
              <a:off x="2290040" y="3037541"/>
              <a:ext cx="4388116" cy="662578"/>
            </a:xfrm>
            <a:prstGeom prst="rect">
              <a:avLst/>
            </a:prstGeom>
          </p:spPr>
          <p:txBody>
            <a:bodyPr vert="horz" wrap="square" lIns="108745" tIns="54373" rIns="108745" bIns="54373">
              <a:normAutofit/>
            </a:bodyPr>
            <a:lstStyle/>
            <a:p>
              <a:pPr>
                <a:lnSpc>
                  <a:spcPct val="120000"/>
                </a:lnSpc>
              </a:pPr>
              <a:r>
                <a:rPr lang="zh-CN" altLang="en-US" sz="1600" dirty="0"/>
                <a:t>潜岳苍苍，江淮汤汤。夏商肇启，雍容汉唐。</a:t>
              </a:r>
              <a:endParaRPr lang="en-US" altLang="zh-CN" sz="1600" dirty="0"/>
            </a:p>
          </p:txBody>
        </p:sp>
        <p:grpSp>
          <p:nvGrpSpPr>
            <p:cNvPr id="32" name="iśľïďé">
              <a:extLst>
                <a:ext uri="{FF2B5EF4-FFF2-40B4-BE49-F238E27FC236}">
                  <a16:creationId xmlns:a16="http://schemas.microsoft.com/office/drawing/2014/main" id="{4EA47708-90EF-4604-8662-A769556ABDF1}"/>
                </a:ext>
              </a:extLst>
            </p:cNvPr>
            <p:cNvGrpSpPr/>
            <p:nvPr/>
          </p:nvGrpSpPr>
          <p:grpSpPr>
            <a:xfrm>
              <a:off x="1721670" y="2890599"/>
              <a:ext cx="623014" cy="666411"/>
              <a:chOff x="13330222" y="5764695"/>
              <a:chExt cx="2321989" cy="2323829"/>
            </a:xfrm>
          </p:grpSpPr>
          <p:sp>
            <p:nvSpPr>
              <p:cNvPr id="34" name="iśḻïḑé">
                <a:extLst>
                  <a:ext uri="{FF2B5EF4-FFF2-40B4-BE49-F238E27FC236}">
                    <a16:creationId xmlns:a16="http://schemas.microsoft.com/office/drawing/2014/main" id="{F97A7D5F-A1B6-49A6-A33E-D1192CC63D16}"/>
                  </a:ext>
                </a:extLst>
              </p:cNvPr>
              <p:cNvSpPr/>
              <p:nvPr/>
            </p:nvSpPr>
            <p:spPr>
              <a:xfrm rot="11840417">
                <a:off x="13330222" y="5766832"/>
                <a:ext cx="2321691" cy="2321692"/>
              </a:xfrm>
              <a:prstGeom prst="ellipse">
                <a:avLst/>
              </a:prstGeom>
              <a:solidFill>
                <a:schemeClr val="accent1">
                  <a:alpha val="40000"/>
                </a:schemeClr>
              </a:solidFill>
              <a:ln>
                <a:noFill/>
              </a:ln>
            </p:spPr>
            <p:txBody>
              <a:bodyPr anchor="ctr"/>
              <a:lstStyle/>
              <a:p>
                <a:pPr algn="ctr"/>
                <a:endParaRPr dirty="0"/>
              </a:p>
            </p:txBody>
          </p:sp>
          <p:sp>
            <p:nvSpPr>
              <p:cNvPr id="35" name="i$líḋé">
                <a:extLst>
                  <a:ext uri="{FF2B5EF4-FFF2-40B4-BE49-F238E27FC236}">
                    <a16:creationId xmlns:a16="http://schemas.microsoft.com/office/drawing/2014/main" id="{C0E1408B-15B0-47E1-804D-9ADF5865C0F7}"/>
                  </a:ext>
                </a:extLst>
              </p:cNvPr>
              <p:cNvSpPr/>
              <p:nvPr/>
            </p:nvSpPr>
            <p:spPr>
              <a:xfrm rot="5422425">
                <a:off x="13345422" y="5764398"/>
                <a:ext cx="2306492" cy="2307086"/>
              </a:xfrm>
              <a:prstGeom prst="pie">
                <a:avLst>
                  <a:gd name="adj1" fmla="val 10766470"/>
                  <a:gd name="adj2" fmla="val 9371070"/>
                </a:avLst>
              </a:prstGeom>
              <a:solidFill>
                <a:schemeClr val="accent1"/>
              </a:solidFill>
              <a:ln>
                <a:noFill/>
              </a:ln>
              <a:effectLst>
                <a:outerShdw dist="38100" algn="ctr" rotWithShape="0">
                  <a:srgbClr val="000000">
                    <a:alpha val="18000"/>
                  </a:srgbClr>
                </a:outerShdw>
              </a:effectLst>
            </p:spPr>
            <p:txBody>
              <a:bodyPr anchor="ctr"/>
              <a:lstStyle/>
              <a:p>
                <a:pPr algn="ctr"/>
                <a:endParaRPr dirty="0"/>
              </a:p>
            </p:txBody>
          </p:sp>
          <p:sp>
            <p:nvSpPr>
              <p:cNvPr id="36" name="îşḻïďê">
                <a:extLst>
                  <a:ext uri="{FF2B5EF4-FFF2-40B4-BE49-F238E27FC236}">
                    <a16:creationId xmlns:a16="http://schemas.microsoft.com/office/drawing/2014/main" id="{542FE664-03A0-4E5F-906F-8CBC47413469}"/>
                  </a:ext>
                </a:extLst>
              </p:cNvPr>
              <p:cNvSpPr/>
              <p:nvPr/>
            </p:nvSpPr>
            <p:spPr>
              <a:xfrm rot="5422425">
                <a:off x="13578017" y="6023651"/>
                <a:ext cx="1826101" cy="1826101"/>
              </a:xfrm>
              <a:prstGeom prst="ellipse">
                <a:avLst/>
              </a:prstGeom>
              <a:solidFill>
                <a:schemeClr val="bg1"/>
              </a:solidFill>
              <a:ln>
                <a:noFill/>
              </a:ln>
            </p:spPr>
            <p:txBody>
              <a:bodyPr anchor="ctr"/>
              <a:lstStyle/>
              <a:p>
                <a:pPr algn="ctr"/>
                <a:endParaRPr dirty="0"/>
              </a:p>
            </p:txBody>
          </p:sp>
        </p:grpSp>
        <p:sp>
          <p:nvSpPr>
            <p:cNvPr id="33" name="îṣlidè">
              <a:extLst>
                <a:ext uri="{FF2B5EF4-FFF2-40B4-BE49-F238E27FC236}">
                  <a16:creationId xmlns:a16="http://schemas.microsoft.com/office/drawing/2014/main" id="{81F3763D-12C7-4024-92B6-D995483BB5DC}"/>
                </a:ext>
              </a:extLst>
            </p:cNvPr>
            <p:cNvSpPr/>
            <p:nvPr/>
          </p:nvSpPr>
          <p:spPr bwMode="auto">
            <a:xfrm>
              <a:off x="1959346" y="3154794"/>
              <a:ext cx="151661" cy="160776"/>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p>
          </p:txBody>
        </p:sp>
      </p:grpSp>
      <p:sp>
        <p:nvSpPr>
          <p:cNvPr id="22" name="íšľïḑe">
            <a:extLst>
              <a:ext uri="{FF2B5EF4-FFF2-40B4-BE49-F238E27FC236}">
                <a16:creationId xmlns:a16="http://schemas.microsoft.com/office/drawing/2014/main" id="{59BB9692-9397-46ED-9AAD-8A932563FCE8}"/>
              </a:ext>
            </a:extLst>
          </p:cNvPr>
          <p:cNvSpPr txBox="1"/>
          <p:nvPr/>
        </p:nvSpPr>
        <p:spPr>
          <a:xfrm>
            <a:off x="683367" y="4412454"/>
            <a:ext cx="1036704" cy="368085"/>
          </a:xfrm>
          <a:prstGeom prst="rect">
            <a:avLst/>
          </a:prstGeom>
          <a:noFill/>
        </p:spPr>
        <p:txBody>
          <a:bodyPr wrap="none" anchor="ctr" anchorCtr="0">
            <a:normAutofit/>
          </a:bodyPr>
          <a:lstStyle/>
          <a:p>
            <a:r>
              <a:rPr lang="zh-CN" altLang="en-US" sz="1600" b="1" dirty="0"/>
              <a:t>区域二</a:t>
            </a:r>
          </a:p>
        </p:txBody>
      </p:sp>
      <p:grpSp>
        <p:nvGrpSpPr>
          <p:cNvPr id="12" name="组合 11">
            <a:extLst>
              <a:ext uri="{FF2B5EF4-FFF2-40B4-BE49-F238E27FC236}">
                <a16:creationId xmlns:a16="http://schemas.microsoft.com/office/drawing/2014/main" id="{0883AC25-382E-4D0A-A50F-3DFF90E01DCE}"/>
              </a:ext>
            </a:extLst>
          </p:cNvPr>
          <p:cNvGrpSpPr/>
          <p:nvPr/>
        </p:nvGrpSpPr>
        <p:grpSpPr>
          <a:xfrm>
            <a:off x="1524718" y="4274133"/>
            <a:ext cx="4854352" cy="813643"/>
            <a:chOff x="1721670" y="4175657"/>
            <a:chExt cx="4854352" cy="813643"/>
          </a:xfrm>
        </p:grpSpPr>
        <p:sp>
          <p:nvSpPr>
            <p:cNvPr id="21" name="iŝ1íḓè">
              <a:extLst>
                <a:ext uri="{FF2B5EF4-FFF2-40B4-BE49-F238E27FC236}">
                  <a16:creationId xmlns:a16="http://schemas.microsoft.com/office/drawing/2014/main" id="{CD04613C-9CBE-4A46-AE7C-0C26282A214A}"/>
                </a:ext>
              </a:extLst>
            </p:cNvPr>
            <p:cNvSpPr txBox="1"/>
            <p:nvPr/>
          </p:nvSpPr>
          <p:spPr>
            <a:xfrm>
              <a:off x="2290040" y="4315531"/>
              <a:ext cx="4285982" cy="673769"/>
            </a:xfrm>
            <a:prstGeom prst="rect">
              <a:avLst/>
            </a:prstGeom>
          </p:spPr>
          <p:txBody>
            <a:bodyPr vert="horz" wrap="square" lIns="108745" tIns="54373" rIns="108745" bIns="54373">
              <a:normAutofit/>
            </a:bodyPr>
            <a:lstStyle>
              <a:defPPr>
                <a:defRPr lang="zh-CN"/>
              </a:defPPr>
              <a:lvl1pPr>
                <a:lnSpc>
                  <a:spcPct val="120000"/>
                </a:lnSpc>
                <a:defRPr sz="1600"/>
              </a:lvl1pPr>
            </a:lstStyle>
            <a:p>
              <a:r>
                <a:rPr lang="zh-CN" altLang="en-US" dirty="0"/>
                <a:t>潜岳苍苍，江淮汤汤。夏商肇启，雍容汉唐。</a:t>
              </a:r>
              <a:endParaRPr lang="en-US" altLang="zh-CN" dirty="0"/>
            </a:p>
          </p:txBody>
        </p:sp>
        <p:grpSp>
          <p:nvGrpSpPr>
            <p:cNvPr id="23" name="íśḷiḍè">
              <a:extLst>
                <a:ext uri="{FF2B5EF4-FFF2-40B4-BE49-F238E27FC236}">
                  <a16:creationId xmlns:a16="http://schemas.microsoft.com/office/drawing/2014/main" id="{7E643C7F-E720-4B03-B739-3B79B345F383}"/>
                </a:ext>
              </a:extLst>
            </p:cNvPr>
            <p:cNvGrpSpPr/>
            <p:nvPr/>
          </p:nvGrpSpPr>
          <p:grpSpPr>
            <a:xfrm>
              <a:off x="1721670" y="4175657"/>
              <a:ext cx="623014" cy="666411"/>
              <a:chOff x="12188503" y="4014252"/>
              <a:chExt cx="4083160" cy="4086395"/>
            </a:xfrm>
          </p:grpSpPr>
          <p:grpSp>
            <p:nvGrpSpPr>
              <p:cNvPr id="24" name="îṥļíďe">
                <a:extLst>
                  <a:ext uri="{FF2B5EF4-FFF2-40B4-BE49-F238E27FC236}">
                    <a16:creationId xmlns:a16="http://schemas.microsoft.com/office/drawing/2014/main" id="{9FBCC249-E1E7-4838-BAB2-155674DCC3FF}"/>
                  </a:ext>
                </a:extLst>
              </p:cNvPr>
              <p:cNvGrpSpPr/>
              <p:nvPr/>
            </p:nvGrpSpPr>
            <p:grpSpPr>
              <a:xfrm>
                <a:off x="12188503" y="4014252"/>
                <a:ext cx="4083160" cy="4086395"/>
                <a:chOff x="13330222" y="5764695"/>
                <a:chExt cx="2321989" cy="2323829"/>
              </a:xfrm>
            </p:grpSpPr>
            <p:sp>
              <p:nvSpPr>
                <p:cNvPr id="26" name="ïṥļiďé">
                  <a:extLst>
                    <a:ext uri="{FF2B5EF4-FFF2-40B4-BE49-F238E27FC236}">
                      <a16:creationId xmlns:a16="http://schemas.microsoft.com/office/drawing/2014/main" id="{ABAEBDE6-6BC7-4BFA-B133-BD29DE3DCF17}"/>
                    </a:ext>
                  </a:extLst>
                </p:cNvPr>
                <p:cNvSpPr/>
                <p:nvPr/>
              </p:nvSpPr>
              <p:spPr>
                <a:xfrm rot="11840417">
                  <a:off x="13330222" y="5766832"/>
                  <a:ext cx="2321691" cy="2321692"/>
                </a:xfrm>
                <a:prstGeom prst="ellipse">
                  <a:avLst/>
                </a:prstGeom>
                <a:solidFill>
                  <a:schemeClr val="accent2">
                    <a:alpha val="40000"/>
                  </a:schemeClr>
                </a:solidFill>
                <a:ln>
                  <a:noFill/>
                </a:ln>
              </p:spPr>
              <p:txBody>
                <a:bodyPr anchor="ctr"/>
                <a:lstStyle/>
                <a:p>
                  <a:pPr algn="ctr"/>
                  <a:endParaRPr dirty="0"/>
                </a:p>
              </p:txBody>
            </p:sp>
            <p:sp>
              <p:nvSpPr>
                <p:cNvPr id="27" name="iṧļîḍe">
                  <a:extLst>
                    <a:ext uri="{FF2B5EF4-FFF2-40B4-BE49-F238E27FC236}">
                      <a16:creationId xmlns:a16="http://schemas.microsoft.com/office/drawing/2014/main" id="{F91BB837-1713-4A5F-9CE2-870CEA1649BA}"/>
                    </a:ext>
                  </a:extLst>
                </p:cNvPr>
                <p:cNvSpPr/>
                <p:nvPr/>
              </p:nvSpPr>
              <p:spPr>
                <a:xfrm rot="5422425">
                  <a:off x="13345422" y="5764398"/>
                  <a:ext cx="2306492" cy="2307086"/>
                </a:xfrm>
                <a:prstGeom prst="pie">
                  <a:avLst>
                    <a:gd name="adj1" fmla="val 10766470"/>
                    <a:gd name="adj2" fmla="val 9371070"/>
                  </a:avLst>
                </a:prstGeom>
                <a:solidFill>
                  <a:schemeClr val="accent2"/>
                </a:solidFill>
                <a:ln>
                  <a:noFill/>
                </a:ln>
                <a:effectLst>
                  <a:outerShdw dist="38100" algn="ctr" rotWithShape="0">
                    <a:srgbClr val="000000">
                      <a:alpha val="18000"/>
                    </a:srgbClr>
                  </a:outerShdw>
                </a:effectLst>
              </p:spPr>
              <p:txBody>
                <a:bodyPr anchor="ctr"/>
                <a:lstStyle/>
                <a:p>
                  <a:pPr algn="ctr"/>
                  <a:endParaRPr dirty="0"/>
                </a:p>
              </p:txBody>
            </p:sp>
            <p:sp>
              <p:nvSpPr>
                <p:cNvPr id="28" name="íŝļîdé">
                  <a:extLst>
                    <a:ext uri="{FF2B5EF4-FFF2-40B4-BE49-F238E27FC236}">
                      <a16:creationId xmlns:a16="http://schemas.microsoft.com/office/drawing/2014/main" id="{BD50AE3C-DA15-4FBC-A866-34EDC3C0F139}"/>
                    </a:ext>
                  </a:extLst>
                </p:cNvPr>
                <p:cNvSpPr/>
                <p:nvPr/>
              </p:nvSpPr>
              <p:spPr>
                <a:xfrm rot="5422425">
                  <a:off x="13578017" y="6023652"/>
                  <a:ext cx="1826101" cy="1826101"/>
                </a:xfrm>
                <a:prstGeom prst="ellipse">
                  <a:avLst/>
                </a:prstGeom>
                <a:solidFill>
                  <a:schemeClr val="bg1"/>
                </a:solidFill>
                <a:ln>
                  <a:noFill/>
                </a:ln>
              </p:spPr>
              <p:txBody>
                <a:bodyPr anchor="ctr"/>
                <a:lstStyle/>
                <a:p>
                  <a:pPr algn="ctr"/>
                  <a:endParaRPr dirty="0"/>
                </a:p>
              </p:txBody>
            </p:sp>
          </p:grpSp>
          <p:sp>
            <p:nvSpPr>
              <p:cNvPr id="25" name="îšlîḓê">
                <a:extLst>
                  <a:ext uri="{FF2B5EF4-FFF2-40B4-BE49-F238E27FC236}">
                    <a16:creationId xmlns:a16="http://schemas.microsoft.com/office/drawing/2014/main" id="{7E7555DC-4F93-4720-BCD5-4583620B4239}"/>
                  </a:ext>
                </a:extLst>
              </p:cNvPr>
              <p:cNvSpPr/>
              <p:nvPr/>
            </p:nvSpPr>
            <p:spPr bwMode="auto">
              <a:xfrm>
                <a:off x="13746204" y="5634280"/>
                <a:ext cx="993968" cy="985868"/>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p>
            </p:txBody>
          </p:sp>
        </p:grpSp>
      </p:grpSp>
      <p:sp>
        <p:nvSpPr>
          <p:cNvPr id="14" name="íṧľïdè">
            <a:extLst>
              <a:ext uri="{FF2B5EF4-FFF2-40B4-BE49-F238E27FC236}">
                <a16:creationId xmlns:a16="http://schemas.microsoft.com/office/drawing/2014/main" id="{39F543C9-B6B0-4542-A104-66BB247E1A2F}"/>
              </a:ext>
            </a:extLst>
          </p:cNvPr>
          <p:cNvSpPr txBox="1"/>
          <p:nvPr/>
        </p:nvSpPr>
        <p:spPr>
          <a:xfrm>
            <a:off x="683367" y="5700618"/>
            <a:ext cx="1036704" cy="364979"/>
          </a:xfrm>
          <a:prstGeom prst="rect">
            <a:avLst/>
          </a:prstGeom>
          <a:noFill/>
        </p:spPr>
        <p:txBody>
          <a:bodyPr wrap="none" anchor="ctr" anchorCtr="0">
            <a:normAutofit/>
          </a:bodyPr>
          <a:lstStyle/>
          <a:p>
            <a:r>
              <a:rPr lang="zh-CN" altLang="en-US" sz="1600" b="1" dirty="0"/>
              <a:t>区域三</a:t>
            </a:r>
          </a:p>
        </p:txBody>
      </p:sp>
      <p:grpSp>
        <p:nvGrpSpPr>
          <p:cNvPr id="190" name="组合 189">
            <a:extLst>
              <a:ext uri="{FF2B5EF4-FFF2-40B4-BE49-F238E27FC236}">
                <a16:creationId xmlns:a16="http://schemas.microsoft.com/office/drawing/2014/main" id="{8E278A3D-BBEF-42A2-A524-B8F4271C74E4}"/>
              </a:ext>
            </a:extLst>
          </p:cNvPr>
          <p:cNvGrpSpPr/>
          <p:nvPr/>
        </p:nvGrpSpPr>
        <p:grpSpPr>
          <a:xfrm>
            <a:off x="1524717" y="5559191"/>
            <a:ext cx="4963829" cy="738528"/>
            <a:chOff x="1721669" y="5460715"/>
            <a:chExt cx="4963829" cy="738528"/>
          </a:xfrm>
        </p:grpSpPr>
        <p:sp>
          <p:nvSpPr>
            <p:cNvPr id="13" name="îṧľïdè">
              <a:extLst>
                <a:ext uri="{FF2B5EF4-FFF2-40B4-BE49-F238E27FC236}">
                  <a16:creationId xmlns:a16="http://schemas.microsoft.com/office/drawing/2014/main" id="{3A8B828D-4979-4E98-8B91-47E2367664B3}"/>
                </a:ext>
              </a:extLst>
            </p:cNvPr>
            <p:cNvSpPr txBox="1"/>
            <p:nvPr/>
          </p:nvSpPr>
          <p:spPr>
            <a:xfrm>
              <a:off x="2290041" y="5602142"/>
              <a:ext cx="4395457" cy="597101"/>
            </a:xfrm>
            <a:prstGeom prst="rect">
              <a:avLst/>
            </a:prstGeom>
          </p:spPr>
          <p:txBody>
            <a:bodyPr vert="horz" wrap="square" lIns="108745" tIns="54373" rIns="108745" bIns="54373">
              <a:normAutofit/>
            </a:bodyPr>
            <a:lstStyle>
              <a:defPPr>
                <a:defRPr lang="zh-CN"/>
              </a:defPPr>
              <a:lvl1pPr>
                <a:lnSpc>
                  <a:spcPct val="120000"/>
                </a:lnSpc>
                <a:defRPr sz="1600"/>
              </a:lvl1pPr>
            </a:lstStyle>
            <a:p>
              <a:r>
                <a:rPr lang="zh-CN" altLang="en-US" dirty="0"/>
                <a:t>潜岳苍苍，江淮汤汤。夏商肇启，雍容汉唐。</a:t>
              </a:r>
              <a:endParaRPr lang="en-US" altLang="zh-CN" dirty="0"/>
            </a:p>
          </p:txBody>
        </p:sp>
        <p:grpSp>
          <p:nvGrpSpPr>
            <p:cNvPr id="15" name="íṩļîďê">
              <a:extLst>
                <a:ext uri="{FF2B5EF4-FFF2-40B4-BE49-F238E27FC236}">
                  <a16:creationId xmlns:a16="http://schemas.microsoft.com/office/drawing/2014/main" id="{47622A59-1C31-4DE9-9560-89B2B41C2B70}"/>
                </a:ext>
              </a:extLst>
            </p:cNvPr>
            <p:cNvGrpSpPr/>
            <p:nvPr/>
          </p:nvGrpSpPr>
          <p:grpSpPr>
            <a:xfrm>
              <a:off x="1721669" y="5460715"/>
              <a:ext cx="623015" cy="666411"/>
              <a:chOff x="12188503" y="4014252"/>
              <a:chExt cx="4083167" cy="4086395"/>
            </a:xfrm>
          </p:grpSpPr>
          <p:grpSp>
            <p:nvGrpSpPr>
              <p:cNvPr id="16" name="íšľîḍè">
                <a:extLst>
                  <a:ext uri="{FF2B5EF4-FFF2-40B4-BE49-F238E27FC236}">
                    <a16:creationId xmlns:a16="http://schemas.microsoft.com/office/drawing/2014/main" id="{2F010861-81A9-477B-89C2-A5E1DE26B737}"/>
                  </a:ext>
                </a:extLst>
              </p:cNvPr>
              <p:cNvGrpSpPr/>
              <p:nvPr/>
            </p:nvGrpSpPr>
            <p:grpSpPr>
              <a:xfrm>
                <a:off x="12188503" y="4014252"/>
                <a:ext cx="4083167" cy="4086395"/>
                <a:chOff x="13330222" y="5764695"/>
                <a:chExt cx="2321993" cy="2323829"/>
              </a:xfrm>
            </p:grpSpPr>
            <p:sp>
              <p:nvSpPr>
                <p:cNvPr id="18" name="íṣļîde">
                  <a:extLst>
                    <a:ext uri="{FF2B5EF4-FFF2-40B4-BE49-F238E27FC236}">
                      <a16:creationId xmlns:a16="http://schemas.microsoft.com/office/drawing/2014/main" id="{569BED97-4801-4507-92FD-76DB73D2004D}"/>
                    </a:ext>
                  </a:extLst>
                </p:cNvPr>
                <p:cNvSpPr/>
                <p:nvPr/>
              </p:nvSpPr>
              <p:spPr>
                <a:xfrm rot="11840417">
                  <a:off x="13330222" y="5766832"/>
                  <a:ext cx="2321691" cy="2321692"/>
                </a:xfrm>
                <a:prstGeom prst="ellipse">
                  <a:avLst/>
                </a:prstGeom>
                <a:solidFill>
                  <a:schemeClr val="accent3">
                    <a:alpha val="40000"/>
                  </a:schemeClr>
                </a:solidFill>
                <a:ln>
                  <a:noFill/>
                </a:ln>
              </p:spPr>
              <p:txBody>
                <a:bodyPr anchor="ctr"/>
                <a:lstStyle/>
                <a:p>
                  <a:pPr algn="ctr"/>
                  <a:endParaRPr dirty="0"/>
                </a:p>
              </p:txBody>
            </p:sp>
            <p:sp>
              <p:nvSpPr>
                <p:cNvPr id="19" name="îṣlïde">
                  <a:extLst>
                    <a:ext uri="{FF2B5EF4-FFF2-40B4-BE49-F238E27FC236}">
                      <a16:creationId xmlns:a16="http://schemas.microsoft.com/office/drawing/2014/main" id="{7EC014AD-9BBD-4117-BD29-1DC711AF0E4E}"/>
                    </a:ext>
                  </a:extLst>
                </p:cNvPr>
                <p:cNvSpPr/>
                <p:nvPr/>
              </p:nvSpPr>
              <p:spPr>
                <a:xfrm rot="5422425">
                  <a:off x="13345427" y="5764398"/>
                  <a:ext cx="2306492" cy="2307085"/>
                </a:xfrm>
                <a:prstGeom prst="pie">
                  <a:avLst>
                    <a:gd name="adj1" fmla="val 10766470"/>
                    <a:gd name="adj2" fmla="val 9371070"/>
                  </a:avLst>
                </a:prstGeom>
                <a:solidFill>
                  <a:schemeClr val="accent3"/>
                </a:solidFill>
                <a:ln>
                  <a:noFill/>
                </a:ln>
                <a:effectLst>
                  <a:outerShdw dist="38100" algn="ctr" rotWithShape="0">
                    <a:srgbClr val="000000">
                      <a:alpha val="18000"/>
                    </a:srgbClr>
                  </a:outerShdw>
                </a:effectLst>
              </p:spPr>
              <p:txBody>
                <a:bodyPr anchor="ctr"/>
                <a:lstStyle/>
                <a:p>
                  <a:pPr algn="ctr"/>
                  <a:endParaRPr dirty="0"/>
                </a:p>
              </p:txBody>
            </p:sp>
            <p:sp>
              <p:nvSpPr>
                <p:cNvPr id="20" name="îŝḷïdê">
                  <a:extLst>
                    <a:ext uri="{FF2B5EF4-FFF2-40B4-BE49-F238E27FC236}">
                      <a16:creationId xmlns:a16="http://schemas.microsoft.com/office/drawing/2014/main" id="{AEFD2CF7-4D85-4EB4-A5CE-00EDEE4386F6}"/>
                    </a:ext>
                  </a:extLst>
                </p:cNvPr>
                <p:cNvSpPr/>
                <p:nvPr/>
              </p:nvSpPr>
              <p:spPr>
                <a:xfrm rot="5422425">
                  <a:off x="13578017" y="6023651"/>
                  <a:ext cx="1826101" cy="1826101"/>
                </a:xfrm>
                <a:prstGeom prst="ellipse">
                  <a:avLst/>
                </a:prstGeom>
                <a:solidFill>
                  <a:schemeClr val="bg1"/>
                </a:solidFill>
                <a:ln>
                  <a:noFill/>
                </a:ln>
              </p:spPr>
              <p:txBody>
                <a:bodyPr anchor="ctr"/>
                <a:lstStyle/>
                <a:p>
                  <a:pPr algn="ctr"/>
                  <a:endParaRPr dirty="0"/>
                </a:p>
              </p:txBody>
            </p:sp>
          </p:grpSp>
          <p:sp>
            <p:nvSpPr>
              <p:cNvPr id="17" name="ïṡḻîḑe">
                <a:extLst>
                  <a:ext uri="{FF2B5EF4-FFF2-40B4-BE49-F238E27FC236}">
                    <a16:creationId xmlns:a16="http://schemas.microsoft.com/office/drawing/2014/main" id="{0688D8F9-BCF9-4AF2-97E1-E90736D5D0BE}"/>
                  </a:ext>
                </a:extLst>
              </p:cNvPr>
              <p:cNvSpPr/>
              <p:nvPr/>
            </p:nvSpPr>
            <p:spPr bwMode="auto">
              <a:xfrm>
                <a:off x="13746204" y="5634280"/>
                <a:ext cx="993968" cy="985868"/>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dirty="0"/>
              </a:p>
            </p:txBody>
          </p:sp>
        </p:grpSp>
      </p:grpSp>
      <p:sp>
        <p:nvSpPr>
          <p:cNvPr id="10" name="isḷiḋé">
            <a:extLst>
              <a:ext uri="{FF2B5EF4-FFF2-40B4-BE49-F238E27FC236}">
                <a16:creationId xmlns:a16="http://schemas.microsoft.com/office/drawing/2014/main" id="{A119A541-DB60-4DC7-BDA2-1734629F97EE}"/>
              </a:ext>
            </a:extLst>
          </p:cNvPr>
          <p:cNvSpPr txBox="1"/>
          <p:nvPr/>
        </p:nvSpPr>
        <p:spPr>
          <a:xfrm>
            <a:off x="631880" y="1461968"/>
            <a:ext cx="5239984" cy="769315"/>
          </a:xfrm>
          <a:prstGeom prst="rect">
            <a:avLst/>
          </a:prstGeom>
          <a:noFill/>
        </p:spPr>
        <p:txBody>
          <a:bodyPr wrap="square" lIns="90000" tIns="46800" rIns="90000" bIns="46800" anchor="ctr">
            <a:noAutofit/>
          </a:bodyPr>
          <a:lstStyle/>
          <a:p>
            <a:pPr algn="ctr">
              <a:lnSpc>
                <a:spcPct val="150000"/>
              </a:lnSpc>
            </a:pPr>
            <a:r>
              <a:rPr lang="en-US" altLang="zh-CN" b="1" dirty="0"/>
              <a:t>《</a:t>
            </a:r>
            <a:r>
              <a:rPr lang="zh-CN" altLang="en-US" b="1" dirty="0"/>
              <a:t>安徽大学校歌</a:t>
            </a:r>
            <a:r>
              <a:rPr lang="en-US" altLang="zh-CN" b="1" dirty="0"/>
              <a:t>》</a:t>
            </a:r>
            <a:r>
              <a:rPr lang="zh-CN" altLang="en-US" b="1" dirty="0"/>
              <a:t>词作者为怀宁籍教授、安大前校</a:t>
            </a:r>
            <a:endParaRPr lang="en-US" altLang="zh-CN" b="1" dirty="0"/>
          </a:p>
          <a:p>
            <a:pPr algn="ctr">
              <a:lnSpc>
                <a:spcPct val="150000"/>
              </a:lnSpc>
            </a:pPr>
            <a:r>
              <a:rPr lang="zh-CN" altLang="en-US" b="1" dirty="0"/>
              <a:t>  长程演生，曲作者为中国现代音乐奠基人萧友梅。</a:t>
            </a:r>
            <a:endParaRPr lang="en-US" altLang="zh-CN" b="1" dirty="0"/>
          </a:p>
        </p:txBody>
      </p:sp>
    </p:spTree>
    <p:extLst>
      <p:ext uri="{BB962C8B-B14F-4D97-AF65-F5344CB8AC3E}">
        <p14:creationId xmlns:p14="http://schemas.microsoft.com/office/powerpoint/2010/main" val="436053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CA9C144C-D43E-4C03-A2C8-47366BAA6BCA}"/>
              </a:ext>
            </a:extLst>
          </p:cNvPr>
          <p:cNvCxnSpPr>
            <a:cxnSpLocks/>
          </p:cNvCxnSpPr>
          <p:nvPr/>
        </p:nvCxnSpPr>
        <p:spPr>
          <a:xfrm>
            <a:off x="3826378" y="3986347"/>
            <a:ext cx="769252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35A61D7-3E9A-492F-BBAE-A2F1FA985B9F}"/>
              </a:ext>
            </a:extLst>
          </p:cNvPr>
          <p:cNvCxnSpPr>
            <a:cxnSpLocks/>
          </p:cNvCxnSpPr>
          <p:nvPr/>
        </p:nvCxnSpPr>
        <p:spPr>
          <a:xfrm>
            <a:off x="3826378" y="4861571"/>
            <a:ext cx="769252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ED2E9AA-7A6F-47E1-9344-37C75293B484}"/>
              </a:ext>
            </a:extLst>
          </p:cNvPr>
          <p:cNvCxnSpPr>
            <a:cxnSpLocks/>
          </p:cNvCxnSpPr>
          <p:nvPr/>
        </p:nvCxnSpPr>
        <p:spPr>
          <a:xfrm>
            <a:off x="3336758" y="3111124"/>
            <a:ext cx="818214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CBCEBB3-DF1D-4AE4-8862-7AE870E25662}"/>
              </a:ext>
            </a:extLst>
          </p:cNvPr>
          <p:cNvCxnSpPr>
            <a:cxnSpLocks/>
          </p:cNvCxnSpPr>
          <p:nvPr/>
        </p:nvCxnSpPr>
        <p:spPr>
          <a:xfrm>
            <a:off x="3826378" y="5736794"/>
            <a:ext cx="7692522"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2B6CB68-1AFE-4661-A3CE-D811140A72ED}"/>
              </a:ext>
            </a:extLst>
          </p:cNvPr>
          <p:cNvSpPr>
            <a:spLocks noGrp="1"/>
          </p:cNvSpPr>
          <p:nvPr>
            <p:ph type="title"/>
          </p:nvPr>
        </p:nvSpPr>
        <p:spPr/>
        <p:txBody>
          <a:bodyPr/>
          <a:lstStyle/>
          <a:p>
            <a:r>
              <a:rPr lang="zh-CN" altLang="en-US" dirty="0"/>
              <a:t>这是一个金字塔层次图</a:t>
            </a:r>
          </a:p>
        </p:txBody>
      </p:sp>
      <p:grpSp>
        <p:nvGrpSpPr>
          <p:cNvPr id="32" name="ïṡļïďé">
            <a:extLst>
              <a:ext uri="{FF2B5EF4-FFF2-40B4-BE49-F238E27FC236}">
                <a16:creationId xmlns:a16="http://schemas.microsoft.com/office/drawing/2014/main" id="{A64ECBEB-C1D8-44E8-A5F7-BC52F9B0C211}"/>
              </a:ext>
            </a:extLst>
          </p:cNvPr>
          <p:cNvGrpSpPr/>
          <p:nvPr/>
        </p:nvGrpSpPr>
        <p:grpSpPr>
          <a:xfrm>
            <a:off x="673100" y="2057400"/>
            <a:ext cx="4698568" cy="4076700"/>
            <a:chOff x="3746716" y="1790700"/>
            <a:chExt cx="4698568" cy="4076700"/>
          </a:xfrm>
        </p:grpSpPr>
        <p:sp>
          <p:nvSpPr>
            <p:cNvPr id="33" name="iṡlîḋè">
              <a:extLst>
                <a:ext uri="{FF2B5EF4-FFF2-40B4-BE49-F238E27FC236}">
                  <a16:creationId xmlns:a16="http://schemas.microsoft.com/office/drawing/2014/main" id="{1DCD3F31-FE4F-4CCF-B20C-6AAB241D1D75}"/>
                </a:ext>
              </a:extLst>
            </p:cNvPr>
            <p:cNvSpPr/>
            <p:nvPr/>
          </p:nvSpPr>
          <p:spPr bwMode="auto">
            <a:xfrm>
              <a:off x="5350334" y="2844424"/>
              <a:ext cx="143951" cy="123799"/>
            </a:xfrm>
            <a:custGeom>
              <a:avLst/>
              <a:gdLst>
                <a:gd name="T0" fmla="*/ 24 w 50"/>
                <a:gd name="T1" fmla="*/ 43 h 43"/>
                <a:gd name="T2" fmla="*/ 0 w 50"/>
                <a:gd name="T3" fmla="*/ 0 h 43"/>
                <a:gd name="T4" fmla="*/ 50 w 50"/>
                <a:gd name="T5" fmla="*/ 0 h 43"/>
                <a:gd name="T6" fmla="*/ 24 w 50"/>
                <a:gd name="T7" fmla="*/ 43 h 43"/>
              </a:gdLst>
              <a:ahLst/>
              <a:cxnLst>
                <a:cxn ang="0">
                  <a:pos x="T0" y="T1"/>
                </a:cxn>
                <a:cxn ang="0">
                  <a:pos x="T2" y="T3"/>
                </a:cxn>
                <a:cxn ang="0">
                  <a:pos x="T4" y="T5"/>
                </a:cxn>
                <a:cxn ang="0">
                  <a:pos x="T6" y="T7"/>
                </a:cxn>
              </a:cxnLst>
              <a:rect l="0" t="0" r="r" b="b"/>
              <a:pathLst>
                <a:path w="50" h="43">
                  <a:moveTo>
                    <a:pt x="24" y="43"/>
                  </a:moveTo>
                  <a:lnTo>
                    <a:pt x="0" y="0"/>
                  </a:lnTo>
                  <a:lnTo>
                    <a:pt x="50" y="0"/>
                  </a:lnTo>
                  <a:lnTo>
                    <a:pt x="24" y="43"/>
                  </a:lnTo>
                  <a:close/>
                </a:path>
              </a:pathLst>
            </a:custGeom>
            <a:solidFill>
              <a:schemeClr val="accent1">
                <a:lumMod val="50000"/>
              </a:schemeClr>
            </a:solidFill>
            <a:ln>
              <a:noFill/>
            </a:ln>
            <a:extLst/>
          </p:spPr>
          <p:txBody>
            <a:bodyPr wrap="square" lIns="91440" tIns="45720" rIns="91440" bIns="45720" anchor="ctr">
              <a:normAutofit fontScale="25000" lnSpcReduction="20000"/>
            </a:bodyPr>
            <a:lstStyle/>
            <a:p>
              <a:pPr algn="ctr"/>
              <a:endParaRPr/>
            </a:p>
          </p:txBody>
        </p:sp>
        <p:sp>
          <p:nvSpPr>
            <p:cNvPr id="34" name="îṧ1idê">
              <a:extLst>
                <a:ext uri="{FF2B5EF4-FFF2-40B4-BE49-F238E27FC236}">
                  <a16:creationId xmlns:a16="http://schemas.microsoft.com/office/drawing/2014/main" id="{85F33234-5594-4FC9-A82F-C3CF03F2BFF9}"/>
                </a:ext>
              </a:extLst>
            </p:cNvPr>
            <p:cNvSpPr/>
            <p:nvPr/>
          </p:nvSpPr>
          <p:spPr bwMode="auto">
            <a:xfrm>
              <a:off x="6703475" y="2844424"/>
              <a:ext cx="135315" cy="123799"/>
            </a:xfrm>
            <a:custGeom>
              <a:avLst/>
              <a:gdLst>
                <a:gd name="T0" fmla="*/ 24 w 47"/>
                <a:gd name="T1" fmla="*/ 43 h 43"/>
                <a:gd name="T2" fmla="*/ 0 w 47"/>
                <a:gd name="T3" fmla="*/ 0 h 43"/>
                <a:gd name="T4" fmla="*/ 47 w 47"/>
                <a:gd name="T5" fmla="*/ 0 h 43"/>
                <a:gd name="T6" fmla="*/ 24 w 47"/>
                <a:gd name="T7" fmla="*/ 43 h 43"/>
              </a:gdLst>
              <a:ahLst/>
              <a:cxnLst>
                <a:cxn ang="0">
                  <a:pos x="T0" y="T1"/>
                </a:cxn>
                <a:cxn ang="0">
                  <a:pos x="T2" y="T3"/>
                </a:cxn>
                <a:cxn ang="0">
                  <a:pos x="T4" y="T5"/>
                </a:cxn>
                <a:cxn ang="0">
                  <a:pos x="T6" y="T7"/>
                </a:cxn>
              </a:cxnLst>
              <a:rect l="0" t="0" r="r" b="b"/>
              <a:pathLst>
                <a:path w="47" h="43">
                  <a:moveTo>
                    <a:pt x="24" y="43"/>
                  </a:moveTo>
                  <a:lnTo>
                    <a:pt x="0" y="0"/>
                  </a:lnTo>
                  <a:lnTo>
                    <a:pt x="47" y="0"/>
                  </a:lnTo>
                  <a:lnTo>
                    <a:pt x="24" y="43"/>
                  </a:lnTo>
                  <a:close/>
                </a:path>
              </a:pathLst>
            </a:custGeom>
            <a:solidFill>
              <a:schemeClr val="accent1">
                <a:lumMod val="50000"/>
              </a:schemeClr>
            </a:solidFill>
            <a:ln>
              <a:noFill/>
            </a:ln>
            <a:extLst/>
          </p:spPr>
          <p:txBody>
            <a:bodyPr wrap="square" lIns="91440" tIns="45720" rIns="91440" bIns="45720" anchor="ctr">
              <a:normAutofit fontScale="25000" lnSpcReduction="20000"/>
            </a:bodyPr>
            <a:lstStyle/>
            <a:p>
              <a:pPr algn="ctr"/>
              <a:endParaRPr/>
            </a:p>
          </p:txBody>
        </p:sp>
        <p:sp>
          <p:nvSpPr>
            <p:cNvPr id="35" name="iṣļîḑe">
              <a:extLst>
                <a:ext uri="{FF2B5EF4-FFF2-40B4-BE49-F238E27FC236}">
                  <a16:creationId xmlns:a16="http://schemas.microsoft.com/office/drawing/2014/main" id="{4222078A-0429-4859-9539-44B87E526D7E}"/>
                </a:ext>
              </a:extLst>
            </p:cNvPr>
            <p:cNvSpPr/>
            <p:nvPr/>
          </p:nvSpPr>
          <p:spPr bwMode="auto">
            <a:xfrm>
              <a:off x="7210183" y="3719647"/>
              <a:ext cx="135315" cy="123799"/>
            </a:xfrm>
            <a:custGeom>
              <a:avLst/>
              <a:gdLst>
                <a:gd name="T0" fmla="*/ 23 w 47"/>
                <a:gd name="T1" fmla="*/ 43 h 43"/>
                <a:gd name="T2" fmla="*/ 0 w 47"/>
                <a:gd name="T3" fmla="*/ 0 h 43"/>
                <a:gd name="T4" fmla="*/ 47 w 47"/>
                <a:gd name="T5" fmla="*/ 0 h 43"/>
                <a:gd name="T6" fmla="*/ 23 w 47"/>
                <a:gd name="T7" fmla="*/ 43 h 43"/>
              </a:gdLst>
              <a:ahLst/>
              <a:cxnLst>
                <a:cxn ang="0">
                  <a:pos x="T0" y="T1"/>
                </a:cxn>
                <a:cxn ang="0">
                  <a:pos x="T2" y="T3"/>
                </a:cxn>
                <a:cxn ang="0">
                  <a:pos x="T4" y="T5"/>
                </a:cxn>
                <a:cxn ang="0">
                  <a:pos x="T6" y="T7"/>
                </a:cxn>
              </a:cxnLst>
              <a:rect l="0" t="0" r="r" b="b"/>
              <a:pathLst>
                <a:path w="47" h="43">
                  <a:moveTo>
                    <a:pt x="23" y="43"/>
                  </a:moveTo>
                  <a:lnTo>
                    <a:pt x="0" y="0"/>
                  </a:lnTo>
                  <a:lnTo>
                    <a:pt x="47" y="0"/>
                  </a:lnTo>
                  <a:lnTo>
                    <a:pt x="23" y="43"/>
                  </a:lnTo>
                  <a:close/>
                </a:path>
              </a:pathLst>
            </a:custGeom>
            <a:solidFill>
              <a:schemeClr val="bg1">
                <a:lumMod val="50000"/>
              </a:schemeClr>
            </a:solidFill>
            <a:ln>
              <a:noFill/>
            </a:ln>
            <a:extLst/>
          </p:spPr>
          <p:txBody>
            <a:bodyPr wrap="square" lIns="91440" tIns="45720" rIns="91440" bIns="45720" anchor="ctr">
              <a:normAutofit fontScale="25000" lnSpcReduction="20000"/>
            </a:bodyPr>
            <a:lstStyle/>
            <a:p>
              <a:pPr algn="ctr"/>
              <a:endParaRPr/>
            </a:p>
          </p:txBody>
        </p:sp>
        <p:sp>
          <p:nvSpPr>
            <p:cNvPr id="36" name="íşḷïde">
              <a:extLst>
                <a:ext uri="{FF2B5EF4-FFF2-40B4-BE49-F238E27FC236}">
                  <a16:creationId xmlns:a16="http://schemas.microsoft.com/office/drawing/2014/main" id="{44AB17E5-AA6E-4262-A471-28DBF8A3E3D5}"/>
                </a:ext>
              </a:extLst>
            </p:cNvPr>
            <p:cNvSpPr/>
            <p:nvPr/>
          </p:nvSpPr>
          <p:spPr bwMode="auto">
            <a:xfrm>
              <a:off x="7714011" y="4594871"/>
              <a:ext cx="138193" cy="123799"/>
            </a:xfrm>
            <a:custGeom>
              <a:avLst/>
              <a:gdLst>
                <a:gd name="T0" fmla="*/ 24 w 48"/>
                <a:gd name="T1" fmla="*/ 43 h 43"/>
                <a:gd name="T2" fmla="*/ 0 w 48"/>
                <a:gd name="T3" fmla="*/ 0 h 43"/>
                <a:gd name="T4" fmla="*/ 48 w 48"/>
                <a:gd name="T5" fmla="*/ 0 h 43"/>
                <a:gd name="T6" fmla="*/ 24 w 48"/>
                <a:gd name="T7" fmla="*/ 43 h 43"/>
              </a:gdLst>
              <a:ahLst/>
              <a:cxnLst>
                <a:cxn ang="0">
                  <a:pos x="T0" y="T1"/>
                </a:cxn>
                <a:cxn ang="0">
                  <a:pos x="T2" y="T3"/>
                </a:cxn>
                <a:cxn ang="0">
                  <a:pos x="T4" y="T5"/>
                </a:cxn>
                <a:cxn ang="0">
                  <a:pos x="T6" y="T7"/>
                </a:cxn>
              </a:cxnLst>
              <a:rect l="0" t="0" r="r" b="b"/>
              <a:pathLst>
                <a:path w="48" h="43">
                  <a:moveTo>
                    <a:pt x="24" y="43"/>
                  </a:moveTo>
                  <a:lnTo>
                    <a:pt x="0" y="0"/>
                  </a:lnTo>
                  <a:lnTo>
                    <a:pt x="48" y="0"/>
                  </a:lnTo>
                  <a:lnTo>
                    <a:pt x="24" y="43"/>
                  </a:lnTo>
                  <a:close/>
                </a:path>
              </a:pathLst>
            </a:custGeom>
            <a:solidFill>
              <a:schemeClr val="accent1">
                <a:lumMod val="50000"/>
              </a:schemeClr>
            </a:solidFill>
            <a:ln>
              <a:noFill/>
            </a:ln>
            <a:extLst/>
          </p:spPr>
          <p:txBody>
            <a:bodyPr wrap="square" lIns="91440" tIns="45720" rIns="91440" bIns="45720" anchor="ctr">
              <a:normAutofit fontScale="25000" lnSpcReduction="20000"/>
            </a:bodyPr>
            <a:lstStyle/>
            <a:p>
              <a:pPr algn="ctr"/>
              <a:endParaRPr/>
            </a:p>
          </p:txBody>
        </p:sp>
        <p:sp>
          <p:nvSpPr>
            <p:cNvPr id="37" name="ïṩľîḋê">
              <a:extLst>
                <a:ext uri="{FF2B5EF4-FFF2-40B4-BE49-F238E27FC236}">
                  <a16:creationId xmlns:a16="http://schemas.microsoft.com/office/drawing/2014/main" id="{966CEBBC-617C-4075-A326-78FF12A7A0E6}"/>
                </a:ext>
              </a:extLst>
            </p:cNvPr>
            <p:cNvSpPr/>
            <p:nvPr/>
          </p:nvSpPr>
          <p:spPr bwMode="auto">
            <a:xfrm>
              <a:off x="8220720" y="5470094"/>
              <a:ext cx="143951" cy="129557"/>
            </a:xfrm>
            <a:custGeom>
              <a:avLst/>
              <a:gdLst>
                <a:gd name="T0" fmla="*/ 23 w 50"/>
                <a:gd name="T1" fmla="*/ 45 h 45"/>
                <a:gd name="T2" fmla="*/ 0 w 50"/>
                <a:gd name="T3" fmla="*/ 0 h 45"/>
                <a:gd name="T4" fmla="*/ 50 w 50"/>
                <a:gd name="T5" fmla="*/ 0 h 45"/>
                <a:gd name="T6" fmla="*/ 23 w 50"/>
                <a:gd name="T7" fmla="*/ 45 h 45"/>
              </a:gdLst>
              <a:ahLst/>
              <a:cxnLst>
                <a:cxn ang="0">
                  <a:pos x="T0" y="T1"/>
                </a:cxn>
                <a:cxn ang="0">
                  <a:pos x="T2" y="T3"/>
                </a:cxn>
                <a:cxn ang="0">
                  <a:pos x="T4" y="T5"/>
                </a:cxn>
                <a:cxn ang="0">
                  <a:pos x="T6" y="T7"/>
                </a:cxn>
              </a:cxnLst>
              <a:rect l="0" t="0" r="r" b="b"/>
              <a:pathLst>
                <a:path w="50" h="45">
                  <a:moveTo>
                    <a:pt x="23" y="45"/>
                  </a:moveTo>
                  <a:lnTo>
                    <a:pt x="0" y="0"/>
                  </a:lnTo>
                  <a:lnTo>
                    <a:pt x="50" y="0"/>
                  </a:lnTo>
                  <a:lnTo>
                    <a:pt x="23" y="45"/>
                  </a:lnTo>
                  <a:close/>
                </a:path>
              </a:pathLst>
            </a:custGeom>
            <a:solidFill>
              <a:schemeClr val="bg1">
                <a:lumMod val="50000"/>
              </a:schemeClr>
            </a:solidFill>
            <a:ln>
              <a:noFill/>
            </a:ln>
            <a:extLst/>
          </p:spPr>
          <p:txBody>
            <a:bodyPr wrap="square" lIns="91440" tIns="45720" rIns="91440" bIns="45720" anchor="ctr">
              <a:normAutofit fontScale="25000" lnSpcReduction="20000"/>
            </a:bodyPr>
            <a:lstStyle/>
            <a:p>
              <a:pPr algn="ctr"/>
              <a:endParaRPr/>
            </a:p>
          </p:txBody>
        </p:sp>
        <p:sp>
          <p:nvSpPr>
            <p:cNvPr id="38" name="íṡlïďê">
              <a:extLst>
                <a:ext uri="{FF2B5EF4-FFF2-40B4-BE49-F238E27FC236}">
                  <a16:creationId xmlns:a16="http://schemas.microsoft.com/office/drawing/2014/main" id="{DE4E0FC5-2E8A-4415-A246-273CBC036148}"/>
                </a:ext>
              </a:extLst>
            </p:cNvPr>
            <p:cNvSpPr/>
            <p:nvPr/>
          </p:nvSpPr>
          <p:spPr bwMode="auto">
            <a:xfrm>
              <a:off x="4846504" y="3719647"/>
              <a:ext cx="141073" cy="123799"/>
            </a:xfrm>
            <a:custGeom>
              <a:avLst/>
              <a:gdLst>
                <a:gd name="T0" fmla="*/ 23 w 49"/>
                <a:gd name="T1" fmla="*/ 43 h 43"/>
                <a:gd name="T2" fmla="*/ 0 w 49"/>
                <a:gd name="T3" fmla="*/ 0 h 43"/>
                <a:gd name="T4" fmla="*/ 49 w 49"/>
                <a:gd name="T5" fmla="*/ 0 h 43"/>
                <a:gd name="T6" fmla="*/ 23 w 49"/>
                <a:gd name="T7" fmla="*/ 43 h 43"/>
              </a:gdLst>
              <a:ahLst/>
              <a:cxnLst>
                <a:cxn ang="0">
                  <a:pos x="T0" y="T1"/>
                </a:cxn>
                <a:cxn ang="0">
                  <a:pos x="T2" y="T3"/>
                </a:cxn>
                <a:cxn ang="0">
                  <a:pos x="T4" y="T5"/>
                </a:cxn>
                <a:cxn ang="0">
                  <a:pos x="T6" y="T7"/>
                </a:cxn>
              </a:cxnLst>
              <a:rect l="0" t="0" r="r" b="b"/>
              <a:pathLst>
                <a:path w="49" h="43">
                  <a:moveTo>
                    <a:pt x="23" y="43"/>
                  </a:moveTo>
                  <a:lnTo>
                    <a:pt x="0" y="0"/>
                  </a:lnTo>
                  <a:lnTo>
                    <a:pt x="49" y="0"/>
                  </a:lnTo>
                  <a:lnTo>
                    <a:pt x="23" y="43"/>
                  </a:lnTo>
                  <a:close/>
                </a:path>
              </a:pathLst>
            </a:custGeom>
            <a:solidFill>
              <a:schemeClr val="bg1">
                <a:lumMod val="50000"/>
              </a:schemeClr>
            </a:solidFill>
            <a:ln>
              <a:noFill/>
            </a:ln>
            <a:extLst/>
          </p:spPr>
          <p:txBody>
            <a:bodyPr wrap="square" lIns="91440" tIns="45720" rIns="91440" bIns="45720" anchor="ctr">
              <a:normAutofit fontScale="25000" lnSpcReduction="20000"/>
            </a:bodyPr>
            <a:lstStyle/>
            <a:p>
              <a:pPr algn="ctr"/>
              <a:endParaRPr/>
            </a:p>
          </p:txBody>
        </p:sp>
        <p:sp>
          <p:nvSpPr>
            <p:cNvPr id="39" name="íśḷîḑè">
              <a:extLst>
                <a:ext uri="{FF2B5EF4-FFF2-40B4-BE49-F238E27FC236}">
                  <a16:creationId xmlns:a16="http://schemas.microsoft.com/office/drawing/2014/main" id="{444E364C-8A41-4A14-BF4D-6673C21E8487}"/>
                </a:ext>
              </a:extLst>
            </p:cNvPr>
            <p:cNvSpPr/>
            <p:nvPr/>
          </p:nvSpPr>
          <p:spPr bwMode="auto">
            <a:xfrm>
              <a:off x="4339795" y="4594871"/>
              <a:ext cx="143951" cy="123799"/>
            </a:xfrm>
            <a:custGeom>
              <a:avLst/>
              <a:gdLst>
                <a:gd name="T0" fmla="*/ 24 w 50"/>
                <a:gd name="T1" fmla="*/ 43 h 43"/>
                <a:gd name="T2" fmla="*/ 0 w 50"/>
                <a:gd name="T3" fmla="*/ 0 h 43"/>
                <a:gd name="T4" fmla="*/ 50 w 50"/>
                <a:gd name="T5" fmla="*/ 0 h 43"/>
                <a:gd name="T6" fmla="*/ 24 w 50"/>
                <a:gd name="T7" fmla="*/ 43 h 43"/>
              </a:gdLst>
              <a:ahLst/>
              <a:cxnLst>
                <a:cxn ang="0">
                  <a:pos x="T0" y="T1"/>
                </a:cxn>
                <a:cxn ang="0">
                  <a:pos x="T2" y="T3"/>
                </a:cxn>
                <a:cxn ang="0">
                  <a:pos x="T4" y="T5"/>
                </a:cxn>
                <a:cxn ang="0">
                  <a:pos x="T6" y="T7"/>
                </a:cxn>
              </a:cxnLst>
              <a:rect l="0" t="0" r="r" b="b"/>
              <a:pathLst>
                <a:path w="50" h="43">
                  <a:moveTo>
                    <a:pt x="24" y="43"/>
                  </a:moveTo>
                  <a:lnTo>
                    <a:pt x="0" y="0"/>
                  </a:lnTo>
                  <a:lnTo>
                    <a:pt x="50" y="0"/>
                  </a:lnTo>
                  <a:lnTo>
                    <a:pt x="24" y="43"/>
                  </a:lnTo>
                  <a:close/>
                </a:path>
              </a:pathLst>
            </a:custGeom>
            <a:solidFill>
              <a:schemeClr val="accent1">
                <a:lumMod val="50000"/>
              </a:schemeClr>
            </a:solidFill>
            <a:ln>
              <a:noFill/>
            </a:ln>
            <a:extLst/>
          </p:spPr>
          <p:txBody>
            <a:bodyPr wrap="square" lIns="91440" tIns="45720" rIns="91440" bIns="45720" anchor="ctr">
              <a:normAutofit fontScale="25000" lnSpcReduction="20000"/>
            </a:bodyPr>
            <a:lstStyle/>
            <a:p>
              <a:pPr algn="ctr"/>
              <a:endParaRPr/>
            </a:p>
          </p:txBody>
        </p:sp>
        <p:sp>
          <p:nvSpPr>
            <p:cNvPr id="40" name="ïṥľiḍe">
              <a:extLst>
                <a:ext uri="{FF2B5EF4-FFF2-40B4-BE49-F238E27FC236}">
                  <a16:creationId xmlns:a16="http://schemas.microsoft.com/office/drawing/2014/main" id="{EFE14617-5E81-48C5-9F4D-B161F45963A9}"/>
                </a:ext>
              </a:extLst>
            </p:cNvPr>
            <p:cNvSpPr/>
            <p:nvPr/>
          </p:nvSpPr>
          <p:spPr bwMode="auto">
            <a:xfrm>
              <a:off x="3833087" y="5470094"/>
              <a:ext cx="143951" cy="129557"/>
            </a:xfrm>
            <a:custGeom>
              <a:avLst/>
              <a:gdLst>
                <a:gd name="T0" fmla="*/ 24 w 50"/>
                <a:gd name="T1" fmla="*/ 45 h 45"/>
                <a:gd name="T2" fmla="*/ 0 w 50"/>
                <a:gd name="T3" fmla="*/ 0 h 45"/>
                <a:gd name="T4" fmla="*/ 50 w 50"/>
                <a:gd name="T5" fmla="*/ 0 h 45"/>
                <a:gd name="T6" fmla="*/ 24 w 50"/>
                <a:gd name="T7" fmla="*/ 45 h 45"/>
              </a:gdLst>
              <a:ahLst/>
              <a:cxnLst>
                <a:cxn ang="0">
                  <a:pos x="T0" y="T1"/>
                </a:cxn>
                <a:cxn ang="0">
                  <a:pos x="T2" y="T3"/>
                </a:cxn>
                <a:cxn ang="0">
                  <a:pos x="T4" y="T5"/>
                </a:cxn>
                <a:cxn ang="0">
                  <a:pos x="T6" y="T7"/>
                </a:cxn>
              </a:cxnLst>
              <a:rect l="0" t="0" r="r" b="b"/>
              <a:pathLst>
                <a:path w="50" h="45">
                  <a:moveTo>
                    <a:pt x="24" y="45"/>
                  </a:moveTo>
                  <a:lnTo>
                    <a:pt x="0" y="0"/>
                  </a:lnTo>
                  <a:lnTo>
                    <a:pt x="50" y="0"/>
                  </a:lnTo>
                  <a:lnTo>
                    <a:pt x="24" y="45"/>
                  </a:lnTo>
                  <a:close/>
                </a:path>
              </a:pathLst>
            </a:custGeom>
            <a:solidFill>
              <a:schemeClr val="bg1">
                <a:lumMod val="50000"/>
              </a:schemeClr>
            </a:solidFill>
            <a:ln>
              <a:noFill/>
            </a:ln>
            <a:extLst/>
          </p:spPr>
          <p:txBody>
            <a:bodyPr wrap="square" lIns="91440" tIns="45720" rIns="91440" bIns="45720" anchor="ctr">
              <a:normAutofit fontScale="25000" lnSpcReduction="20000"/>
            </a:bodyPr>
            <a:lstStyle/>
            <a:p>
              <a:pPr algn="ctr"/>
              <a:endParaRPr/>
            </a:p>
          </p:txBody>
        </p:sp>
        <p:sp>
          <p:nvSpPr>
            <p:cNvPr id="41" name="ís1iďê">
              <a:extLst>
                <a:ext uri="{FF2B5EF4-FFF2-40B4-BE49-F238E27FC236}">
                  <a16:creationId xmlns:a16="http://schemas.microsoft.com/office/drawing/2014/main" id="{973A7D05-C713-4376-A40A-968483DF1377}"/>
                </a:ext>
              </a:extLst>
            </p:cNvPr>
            <p:cNvSpPr/>
            <p:nvPr/>
          </p:nvSpPr>
          <p:spPr bwMode="auto">
            <a:xfrm>
              <a:off x="3746716" y="1790700"/>
              <a:ext cx="4698568" cy="4076700"/>
            </a:xfrm>
            <a:custGeom>
              <a:avLst/>
              <a:gdLst>
                <a:gd name="T0" fmla="*/ 0 w 1632"/>
                <a:gd name="T1" fmla="*/ 1416 h 1416"/>
                <a:gd name="T2" fmla="*/ 816 w 1632"/>
                <a:gd name="T3" fmla="*/ 0 h 1416"/>
                <a:gd name="T4" fmla="*/ 1632 w 1632"/>
                <a:gd name="T5" fmla="*/ 1416 h 1416"/>
                <a:gd name="T6" fmla="*/ 0 w 1632"/>
                <a:gd name="T7" fmla="*/ 1416 h 1416"/>
              </a:gdLst>
              <a:ahLst/>
              <a:cxnLst>
                <a:cxn ang="0">
                  <a:pos x="T0" y="T1"/>
                </a:cxn>
                <a:cxn ang="0">
                  <a:pos x="T2" y="T3"/>
                </a:cxn>
                <a:cxn ang="0">
                  <a:pos x="T4" y="T5"/>
                </a:cxn>
                <a:cxn ang="0">
                  <a:pos x="T6" y="T7"/>
                </a:cxn>
              </a:cxnLst>
              <a:rect l="0" t="0" r="r" b="b"/>
              <a:pathLst>
                <a:path w="1632" h="1416">
                  <a:moveTo>
                    <a:pt x="0" y="1416"/>
                  </a:moveTo>
                  <a:lnTo>
                    <a:pt x="816" y="0"/>
                  </a:lnTo>
                  <a:lnTo>
                    <a:pt x="1632" y="1416"/>
                  </a:lnTo>
                  <a:lnTo>
                    <a:pt x="0" y="1416"/>
                  </a:lnTo>
                  <a:close/>
                </a:path>
              </a:pathLst>
            </a:custGeom>
            <a:solidFill>
              <a:schemeClr val="tx2">
                <a:lumMod val="20000"/>
                <a:lumOff val="80000"/>
              </a:schemeClr>
            </a:solidFill>
            <a:ln>
              <a:noFill/>
            </a:ln>
            <a:effectLst>
              <a:outerShdw blurRad="101600" dist="25400" dir="5400000" algn="t" rotWithShape="0">
                <a:prstClr val="black">
                  <a:alpha val="40000"/>
                </a:prstClr>
              </a:outerShdw>
            </a:effectLst>
            <a:extLst/>
          </p:spPr>
          <p:txBody>
            <a:bodyPr wrap="square" lIns="91440" tIns="45720" rIns="91440" bIns="45720" anchor="ctr">
              <a:normAutofit/>
            </a:bodyPr>
            <a:lstStyle/>
            <a:p>
              <a:pPr algn="ctr"/>
              <a:endParaRPr/>
            </a:p>
          </p:txBody>
        </p:sp>
        <p:sp>
          <p:nvSpPr>
            <p:cNvPr id="42" name="î$ľiďé">
              <a:extLst>
                <a:ext uri="{FF2B5EF4-FFF2-40B4-BE49-F238E27FC236}">
                  <a16:creationId xmlns:a16="http://schemas.microsoft.com/office/drawing/2014/main" id="{920B6105-3984-4167-AA39-A677481C3E0A}"/>
                </a:ext>
              </a:extLst>
            </p:cNvPr>
            <p:cNvSpPr/>
            <p:nvPr/>
          </p:nvSpPr>
          <p:spPr bwMode="auto">
            <a:xfrm>
              <a:off x="5350334" y="2188006"/>
              <a:ext cx="1488457" cy="656418"/>
            </a:xfrm>
            <a:custGeom>
              <a:avLst/>
              <a:gdLst>
                <a:gd name="T0" fmla="*/ 387 w 517"/>
                <a:gd name="T1" fmla="*/ 0 h 228"/>
                <a:gd name="T2" fmla="*/ 131 w 517"/>
                <a:gd name="T3" fmla="*/ 0 h 228"/>
                <a:gd name="T4" fmla="*/ 0 w 517"/>
                <a:gd name="T5" fmla="*/ 228 h 228"/>
                <a:gd name="T6" fmla="*/ 517 w 517"/>
                <a:gd name="T7" fmla="*/ 228 h 228"/>
                <a:gd name="T8" fmla="*/ 387 w 517"/>
                <a:gd name="T9" fmla="*/ 0 h 228"/>
              </a:gdLst>
              <a:ahLst/>
              <a:cxnLst>
                <a:cxn ang="0">
                  <a:pos x="T0" y="T1"/>
                </a:cxn>
                <a:cxn ang="0">
                  <a:pos x="T2" y="T3"/>
                </a:cxn>
                <a:cxn ang="0">
                  <a:pos x="T4" y="T5"/>
                </a:cxn>
                <a:cxn ang="0">
                  <a:pos x="T6" y="T7"/>
                </a:cxn>
                <a:cxn ang="0">
                  <a:pos x="T8" y="T9"/>
                </a:cxn>
              </a:cxnLst>
              <a:rect l="0" t="0" r="r" b="b"/>
              <a:pathLst>
                <a:path w="517" h="228">
                  <a:moveTo>
                    <a:pt x="387" y="0"/>
                  </a:moveTo>
                  <a:lnTo>
                    <a:pt x="131" y="0"/>
                  </a:lnTo>
                  <a:lnTo>
                    <a:pt x="0" y="228"/>
                  </a:lnTo>
                  <a:lnTo>
                    <a:pt x="517" y="228"/>
                  </a:lnTo>
                  <a:lnTo>
                    <a:pt x="387" y="0"/>
                  </a:lnTo>
                  <a:close/>
                </a:path>
              </a:pathLst>
            </a:custGeom>
            <a:solidFill>
              <a:schemeClr val="accent2"/>
            </a:solidFill>
            <a:ln>
              <a:noFill/>
            </a:ln>
            <a:effectLst>
              <a:outerShdw blurRad="50800" dist="38100" dir="5400000" algn="t" rotWithShape="0">
                <a:prstClr val="black">
                  <a:alpha val="40000"/>
                </a:prstClr>
              </a:outerShdw>
            </a:effectLst>
            <a:extLst/>
          </p:spPr>
          <p:txBody>
            <a:bodyPr wrap="square" lIns="91440" tIns="45720" rIns="91440" bIns="45720" anchor="ctr">
              <a:normAutofit/>
            </a:bodyPr>
            <a:lstStyle/>
            <a:p>
              <a:pPr algn="ctr"/>
              <a:endParaRPr/>
            </a:p>
          </p:txBody>
        </p:sp>
        <p:sp>
          <p:nvSpPr>
            <p:cNvPr id="43" name="ïşļiḓé">
              <a:extLst>
                <a:ext uri="{FF2B5EF4-FFF2-40B4-BE49-F238E27FC236}">
                  <a16:creationId xmlns:a16="http://schemas.microsoft.com/office/drawing/2014/main" id="{CB13F581-CC5A-474E-9C26-6834E279293C}"/>
                </a:ext>
              </a:extLst>
            </p:cNvPr>
            <p:cNvSpPr/>
            <p:nvPr/>
          </p:nvSpPr>
          <p:spPr bwMode="auto">
            <a:xfrm>
              <a:off x="4846504" y="3063229"/>
              <a:ext cx="2498993" cy="656418"/>
            </a:xfrm>
            <a:custGeom>
              <a:avLst/>
              <a:gdLst>
                <a:gd name="T0" fmla="*/ 738 w 868"/>
                <a:gd name="T1" fmla="*/ 0 h 228"/>
                <a:gd name="T2" fmla="*/ 130 w 868"/>
                <a:gd name="T3" fmla="*/ 0 h 228"/>
                <a:gd name="T4" fmla="*/ 0 w 868"/>
                <a:gd name="T5" fmla="*/ 228 h 228"/>
                <a:gd name="T6" fmla="*/ 868 w 868"/>
                <a:gd name="T7" fmla="*/ 228 h 228"/>
                <a:gd name="T8" fmla="*/ 738 w 868"/>
                <a:gd name="T9" fmla="*/ 0 h 228"/>
              </a:gdLst>
              <a:ahLst/>
              <a:cxnLst>
                <a:cxn ang="0">
                  <a:pos x="T0" y="T1"/>
                </a:cxn>
                <a:cxn ang="0">
                  <a:pos x="T2" y="T3"/>
                </a:cxn>
                <a:cxn ang="0">
                  <a:pos x="T4" y="T5"/>
                </a:cxn>
                <a:cxn ang="0">
                  <a:pos x="T6" y="T7"/>
                </a:cxn>
                <a:cxn ang="0">
                  <a:pos x="T8" y="T9"/>
                </a:cxn>
              </a:cxnLst>
              <a:rect l="0" t="0" r="r" b="b"/>
              <a:pathLst>
                <a:path w="868" h="228">
                  <a:moveTo>
                    <a:pt x="738" y="0"/>
                  </a:moveTo>
                  <a:lnTo>
                    <a:pt x="130" y="0"/>
                  </a:lnTo>
                  <a:lnTo>
                    <a:pt x="0" y="228"/>
                  </a:lnTo>
                  <a:lnTo>
                    <a:pt x="868" y="228"/>
                  </a:lnTo>
                  <a:lnTo>
                    <a:pt x="738" y="0"/>
                  </a:lnTo>
                  <a:close/>
                </a:path>
              </a:pathLst>
            </a:custGeom>
            <a:solidFill>
              <a:schemeClr val="bg1">
                <a:lumMod val="65000"/>
              </a:schemeClr>
            </a:solidFill>
            <a:ln>
              <a:noFill/>
            </a:ln>
            <a:effectLst>
              <a:outerShdw blurRad="50800" dist="38100" dir="5400000" algn="t" rotWithShape="0">
                <a:prstClr val="black">
                  <a:alpha val="40000"/>
                </a:prstClr>
              </a:outerShdw>
            </a:effectLst>
            <a:extLst/>
          </p:spPr>
          <p:txBody>
            <a:bodyPr wrap="square" lIns="91440" tIns="45720" rIns="91440" bIns="45720" anchor="ctr">
              <a:normAutofit/>
            </a:bodyPr>
            <a:lstStyle/>
            <a:p>
              <a:pPr algn="ctr"/>
              <a:endParaRPr/>
            </a:p>
          </p:txBody>
        </p:sp>
        <p:sp>
          <p:nvSpPr>
            <p:cNvPr id="44" name="ísḷîḋè">
              <a:extLst>
                <a:ext uri="{FF2B5EF4-FFF2-40B4-BE49-F238E27FC236}">
                  <a16:creationId xmlns:a16="http://schemas.microsoft.com/office/drawing/2014/main" id="{80D8618D-13A6-4242-92B7-9BD767A88A6B}"/>
                </a:ext>
              </a:extLst>
            </p:cNvPr>
            <p:cNvSpPr/>
            <p:nvPr/>
          </p:nvSpPr>
          <p:spPr bwMode="auto">
            <a:xfrm>
              <a:off x="4339795" y="3938453"/>
              <a:ext cx="3512410" cy="656418"/>
            </a:xfrm>
            <a:custGeom>
              <a:avLst/>
              <a:gdLst>
                <a:gd name="T0" fmla="*/ 0 w 1220"/>
                <a:gd name="T1" fmla="*/ 228 h 228"/>
                <a:gd name="T2" fmla="*/ 1220 w 1220"/>
                <a:gd name="T3" fmla="*/ 228 h 228"/>
                <a:gd name="T4" fmla="*/ 1089 w 1220"/>
                <a:gd name="T5" fmla="*/ 0 h 228"/>
                <a:gd name="T6" fmla="*/ 131 w 1220"/>
                <a:gd name="T7" fmla="*/ 0 h 228"/>
                <a:gd name="T8" fmla="*/ 0 w 1220"/>
                <a:gd name="T9" fmla="*/ 228 h 228"/>
              </a:gdLst>
              <a:ahLst/>
              <a:cxnLst>
                <a:cxn ang="0">
                  <a:pos x="T0" y="T1"/>
                </a:cxn>
                <a:cxn ang="0">
                  <a:pos x="T2" y="T3"/>
                </a:cxn>
                <a:cxn ang="0">
                  <a:pos x="T4" y="T5"/>
                </a:cxn>
                <a:cxn ang="0">
                  <a:pos x="T6" y="T7"/>
                </a:cxn>
                <a:cxn ang="0">
                  <a:pos x="T8" y="T9"/>
                </a:cxn>
              </a:cxnLst>
              <a:rect l="0" t="0" r="r" b="b"/>
              <a:pathLst>
                <a:path w="1220" h="228">
                  <a:moveTo>
                    <a:pt x="0" y="228"/>
                  </a:moveTo>
                  <a:lnTo>
                    <a:pt x="1220" y="228"/>
                  </a:lnTo>
                  <a:lnTo>
                    <a:pt x="1089" y="0"/>
                  </a:lnTo>
                  <a:lnTo>
                    <a:pt x="131" y="0"/>
                  </a:lnTo>
                  <a:lnTo>
                    <a:pt x="0" y="228"/>
                  </a:lnTo>
                  <a:close/>
                </a:path>
              </a:pathLst>
            </a:custGeom>
            <a:solidFill>
              <a:schemeClr val="accent1"/>
            </a:solidFill>
            <a:ln>
              <a:noFill/>
            </a:ln>
            <a:effectLst>
              <a:outerShdw blurRad="50800" dist="38100" dir="5400000" algn="t" rotWithShape="0">
                <a:prstClr val="black">
                  <a:alpha val="40000"/>
                </a:prstClr>
              </a:outerShdw>
            </a:effectLst>
            <a:extLst/>
          </p:spPr>
          <p:txBody>
            <a:bodyPr wrap="square" lIns="91440" tIns="45720" rIns="91440" bIns="45720" anchor="ctr">
              <a:normAutofit/>
            </a:bodyPr>
            <a:lstStyle/>
            <a:p>
              <a:pPr algn="ctr"/>
              <a:endParaRPr/>
            </a:p>
          </p:txBody>
        </p:sp>
        <p:sp>
          <p:nvSpPr>
            <p:cNvPr id="45" name="íšľíďé">
              <a:extLst>
                <a:ext uri="{FF2B5EF4-FFF2-40B4-BE49-F238E27FC236}">
                  <a16:creationId xmlns:a16="http://schemas.microsoft.com/office/drawing/2014/main" id="{F86E306D-89C8-44A1-88C5-94EC5209DA13}"/>
                </a:ext>
              </a:extLst>
            </p:cNvPr>
            <p:cNvSpPr/>
            <p:nvPr/>
          </p:nvSpPr>
          <p:spPr bwMode="auto">
            <a:xfrm>
              <a:off x="3833087" y="4813676"/>
              <a:ext cx="4531585" cy="656418"/>
            </a:xfrm>
            <a:custGeom>
              <a:avLst/>
              <a:gdLst>
                <a:gd name="T0" fmla="*/ 0 w 1574"/>
                <a:gd name="T1" fmla="*/ 228 h 228"/>
                <a:gd name="T2" fmla="*/ 1574 w 1574"/>
                <a:gd name="T3" fmla="*/ 228 h 228"/>
                <a:gd name="T4" fmla="*/ 1441 w 1574"/>
                <a:gd name="T5" fmla="*/ 0 h 228"/>
                <a:gd name="T6" fmla="*/ 131 w 1574"/>
                <a:gd name="T7" fmla="*/ 0 h 228"/>
                <a:gd name="T8" fmla="*/ 0 w 1574"/>
                <a:gd name="T9" fmla="*/ 228 h 228"/>
              </a:gdLst>
              <a:ahLst/>
              <a:cxnLst>
                <a:cxn ang="0">
                  <a:pos x="T0" y="T1"/>
                </a:cxn>
                <a:cxn ang="0">
                  <a:pos x="T2" y="T3"/>
                </a:cxn>
                <a:cxn ang="0">
                  <a:pos x="T4" y="T5"/>
                </a:cxn>
                <a:cxn ang="0">
                  <a:pos x="T6" y="T7"/>
                </a:cxn>
                <a:cxn ang="0">
                  <a:pos x="T8" y="T9"/>
                </a:cxn>
              </a:cxnLst>
              <a:rect l="0" t="0" r="r" b="b"/>
              <a:pathLst>
                <a:path w="1574" h="228">
                  <a:moveTo>
                    <a:pt x="0" y="228"/>
                  </a:moveTo>
                  <a:lnTo>
                    <a:pt x="1574" y="228"/>
                  </a:lnTo>
                  <a:lnTo>
                    <a:pt x="1441" y="0"/>
                  </a:lnTo>
                  <a:lnTo>
                    <a:pt x="131" y="0"/>
                  </a:lnTo>
                  <a:lnTo>
                    <a:pt x="0" y="228"/>
                  </a:lnTo>
                  <a:close/>
                </a:path>
              </a:pathLst>
            </a:custGeom>
            <a:solidFill>
              <a:schemeClr val="bg1">
                <a:lumMod val="65000"/>
              </a:schemeClr>
            </a:solidFill>
            <a:ln>
              <a:noFill/>
            </a:ln>
            <a:effectLst>
              <a:outerShdw blurRad="50800" dist="38100" dir="5400000" algn="t" rotWithShape="0">
                <a:prstClr val="black">
                  <a:alpha val="40000"/>
                </a:prstClr>
              </a:outerShdw>
            </a:effectLst>
            <a:extLst/>
          </p:spPr>
          <p:txBody>
            <a:bodyPr wrap="square" lIns="91440" tIns="45720" rIns="91440" bIns="45720" anchor="ctr">
              <a:normAutofit/>
            </a:bodyPr>
            <a:lstStyle/>
            <a:p>
              <a:pPr algn="ctr"/>
              <a:endParaRPr/>
            </a:p>
          </p:txBody>
        </p:sp>
        <p:sp>
          <p:nvSpPr>
            <p:cNvPr id="46" name="îṣ1íḋe">
              <a:extLst>
                <a:ext uri="{FF2B5EF4-FFF2-40B4-BE49-F238E27FC236}">
                  <a16:creationId xmlns:a16="http://schemas.microsoft.com/office/drawing/2014/main" id="{5C56C220-9B86-4E5B-9DE9-5C6943D972E3}"/>
                </a:ext>
              </a:extLst>
            </p:cNvPr>
            <p:cNvSpPr/>
            <p:nvPr/>
          </p:nvSpPr>
          <p:spPr bwMode="auto">
            <a:xfrm>
              <a:off x="5962294" y="2401387"/>
              <a:ext cx="264536" cy="264536"/>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chemeClr val="bg2"/>
            </a:solidFill>
            <a:ln w="9525">
              <a:noFill/>
              <a:round/>
              <a:headEnd/>
              <a:tailEnd/>
            </a:ln>
          </p:spPr>
          <p:txBody>
            <a:bodyPr wrap="square" lIns="91440" tIns="45720" rIns="91440" bIns="45720" anchor="ctr">
              <a:normAutofit fontScale="77500" lnSpcReduction="20000"/>
            </a:bodyPr>
            <a:lstStyle/>
            <a:p>
              <a:pPr algn="ctr"/>
              <a:endParaRPr/>
            </a:p>
          </p:txBody>
        </p:sp>
        <p:grpSp>
          <p:nvGrpSpPr>
            <p:cNvPr id="47" name="iṡļíde">
              <a:extLst>
                <a:ext uri="{FF2B5EF4-FFF2-40B4-BE49-F238E27FC236}">
                  <a16:creationId xmlns:a16="http://schemas.microsoft.com/office/drawing/2014/main" id="{446CC918-EAD3-49B5-9C2A-97E8575AAE4A}"/>
                </a:ext>
              </a:extLst>
            </p:cNvPr>
            <p:cNvGrpSpPr/>
            <p:nvPr/>
          </p:nvGrpSpPr>
          <p:grpSpPr>
            <a:xfrm>
              <a:off x="5979710" y="3221976"/>
              <a:ext cx="219430" cy="319171"/>
              <a:chOff x="4838700" y="2774950"/>
              <a:chExt cx="279400" cy="406400"/>
            </a:xfrm>
            <a:solidFill>
              <a:schemeClr val="bg2"/>
            </a:solidFill>
          </p:grpSpPr>
          <p:sp>
            <p:nvSpPr>
              <p:cNvPr id="59" name="ï$ľîḍé">
                <a:extLst>
                  <a:ext uri="{FF2B5EF4-FFF2-40B4-BE49-F238E27FC236}">
                    <a16:creationId xmlns:a16="http://schemas.microsoft.com/office/drawing/2014/main" id="{364BAD75-361A-48E6-88F7-83968C2DE97E}"/>
                  </a:ext>
                </a:extLst>
              </p:cNvPr>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headEnd/>
                <a:tailEnd/>
              </a:ln>
            </p:spPr>
            <p:txBody>
              <a:bodyPr wrap="square" lIns="91440" tIns="45720" rIns="91440" bIns="45720" anchor="ctr">
                <a:normAutofit fontScale="92500" lnSpcReduction="20000"/>
              </a:bodyPr>
              <a:lstStyle/>
              <a:p>
                <a:pPr algn="ctr"/>
                <a:endParaRPr/>
              </a:p>
            </p:txBody>
          </p:sp>
          <p:sp>
            <p:nvSpPr>
              <p:cNvPr id="60" name="îśľiḑé">
                <a:extLst>
                  <a:ext uri="{FF2B5EF4-FFF2-40B4-BE49-F238E27FC236}">
                    <a16:creationId xmlns:a16="http://schemas.microsoft.com/office/drawing/2014/main" id="{504D17A0-51C8-4B15-B58E-B0F8E824CD1B}"/>
                  </a:ext>
                </a:extLst>
              </p:cNvPr>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61" name="ïṣḷîḓè">
                <a:extLst>
                  <a:ext uri="{FF2B5EF4-FFF2-40B4-BE49-F238E27FC236}">
                    <a16:creationId xmlns:a16="http://schemas.microsoft.com/office/drawing/2014/main" id="{B06D07A5-2B25-47F0-8BDB-AC740C2446B7}"/>
                  </a:ext>
                </a:extLst>
              </p:cNvPr>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headEnd/>
                <a:tailEnd/>
              </a:ln>
            </p:spPr>
            <p:txBody>
              <a:bodyPr wrap="square" lIns="91440" tIns="45720" rIns="91440" bIns="45720" anchor="ctr">
                <a:normAutofit fontScale="25000" lnSpcReduction="20000"/>
              </a:bodyPr>
              <a:lstStyle/>
              <a:p>
                <a:pPr algn="ctr"/>
                <a:endParaRPr/>
              </a:p>
            </p:txBody>
          </p:sp>
        </p:grpSp>
        <p:grpSp>
          <p:nvGrpSpPr>
            <p:cNvPr id="48" name="íšľîďè">
              <a:extLst>
                <a:ext uri="{FF2B5EF4-FFF2-40B4-BE49-F238E27FC236}">
                  <a16:creationId xmlns:a16="http://schemas.microsoft.com/office/drawing/2014/main" id="{BD31C54A-DD15-4AC8-B399-BCEA0B821BC3}"/>
                </a:ext>
              </a:extLst>
            </p:cNvPr>
            <p:cNvGrpSpPr/>
            <p:nvPr/>
          </p:nvGrpSpPr>
          <p:grpSpPr>
            <a:xfrm>
              <a:off x="5916638" y="4071596"/>
              <a:ext cx="362233" cy="362233"/>
              <a:chOff x="3149600" y="2774950"/>
              <a:chExt cx="406400" cy="406400"/>
            </a:xfrm>
            <a:solidFill>
              <a:schemeClr val="bg2"/>
            </a:solidFill>
          </p:grpSpPr>
          <p:sp>
            <p:nvSpPr>
              <p:cNvPr id="53" name="íṧḷïḓe">
                <a:extLst>
                  <a:ext uri="{FF2B5EF4-FFF2-40B4-BE49-F238E27FC236}">
                    <a16:creationId xmlns:a16="http://schemas.microsoft.com/office/drawing/2014/main" id="{BEB039E2-80FA-4850-ABB3-7E6A0D124532}"/>
                  </a:ext>
                </a:extLst>
              </p:cNvPr>
              <p:cNvSpPr/>
              <p:nvPr/>
            </p:nvSpPr>
            <p:spPr bwMode="auto">
              <a:xfrm>
                <a:off x="3327400" y="2978150"/>
                <a:ext cx="63500" cy="63500"/>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4" name="íslïḋe">
                <a:extLst>
                  <a:ext uri="{FF2B5EF4-FFF2-40B4-BE49-F238E27FC236}">
                    <a16:creationId xmlns:a16="http://schemas.microsoft.com/office/drawing/2014/main" id="{F59BA905-E872-43F9-9EB3-2D57E0CAB7E7}"/>
                  </a:ext>
                </a:extLst>
              </p:cNvPr>
              <p:cNvSpPr/>
              <p:nvPr/>
            </p:nvSpPr>
            <p:spPr bwMode="auto">
              <a:xfrm>
                <a:off x="3492500" y="2774950"/>
                <a:ext cx="63500" cy="63500"/>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5" name="îṩḷíḍé">
                <a:extLst>
                  <a:ext uri="{FF2B5EF4-FFF2-40B4-BE49-F238E27FC236}">
                    <a16:creationId xmlns:a16="http://schemas.microsoft.com/office/drawing/2014/main" id="{DE7C9867-61C5-48D4-AFE3-ECFD2C3F97ED}"/>
                  </a:ext>
                </a:extLst>
              </p:cNvPr>
              <p:cNvSpPr/>
              <p:nvPr/>
            </p:nvSpPr>
            <p:spPr bwMode="auto">
              <a:xfrm>
                <a:off x="3251200" y="2965450"/>
                <a:ext cx="50800" cy="50800"/>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6" name="íşļidê">
                <a:extLst>
                  <a:ext uri="{FF2B5EF4-FFF2-40B4-BE49-F238E27FC236}">
                    <a16:creationId xmlns:a16="http://schemas.microsoft.com/office/drawing/2014/main" id="{41DBF315-9D3B-4D0A-A263-3DBA23B9DB69}"/>
                  </a:ext>
                </a:extLst>
              </p:cNvPr>
              <p:cNvSpPr/>
              <p:nvPr/>
            </p:nvSpPr>
            <p:spPr bwMode="auto">
              <a:xfrm>
                <a:off x="3302000" y="30543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7" name="ïṡlïḍè">
                <a:extLst>
                  <a:ext uri="{FF2B5EF4-FFF2-40B4-BE49-F238E27FC236}">
                    <a16:creationId xmlns:a16="http://schemas.microsoft.com/office/drawing/2014/main" id="{4744F17E-8732-4261-B616-EF5E0B20B4A6}"/>
                  </a:ext>
                </a:extLst>
              </p:cNvPr>
              <p:cNvSpPr/>
              <p:nvPr/>
            </p:nvSpPr>
            <p:spPr bwMode="auto">
              <a:xfrm>
                <a:off x="3505200" y="28638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8" name="ïşḻïḋè">
                <a:extLst>
                  <a:ext uri="{FF2B5EF4-FFF2-40B4-BE49-F238E27FC236}">
                    <a16:creationId xmlns:a16="http://schemas.microsoft.com/office/drawing/2014/main" id="{7105C7CE-9756-44FF-8A3A-8B6674D4C3BE}"/>
                  </a:ext>
                </a:extLst>
              </p:cNvPr>
              <p:cNvSpPr/>
              <p:nvPr/>
            </p:nvSpPr>
            <p:spPr bwMode="auto">
              <a:xfrm>
                <a:off x="3149600" y="2813050"/>
                <a:ext cx="371475" cy="36830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grpFill/>
              <a:ln w="9525">
                <a:noFill/>
                <a:round/>
                <a:headEnd/>
                <a:tailEnd/>
              </a:ln>
            </p:spPr>
            <p:txBody>
              <a:bodyPr wrap="square" lIns="91440" tIns="45720" rIns="91440" bIns="45720" anchor="ctr">
                <a:normAutofit fontScale="92500" lnSpcReduction="10000"/>
              </a:bodyPr>
              <a:lstStyle/>
              <a:p>
                <a:pPr algn="ctr"/>
                <a:endParaRPr/>
              </a:p>
            </p:txBody>
          </p:sp>
        </p:grpSp>
        <p:grpSp>
          <p:nvGrpSpPr>
            <p:cNvPr id="49" name="ïsḷíḑé">
              <a:extLst>
                <a:ext uri="{FF2B5EF4-FFF2-40B4-BE49-F238E27FC236}">
                  <a16:creationId xmlns:a16="http://schemas.microsoft.com/office/drawing/2014/main" id="{DD51744B-D522-437A-B24E-2D01EF4DA02A}"/>
                </a:ext>
              </a:extLst>
            </p:cNvPr>
            <p:cNvGrpSpPr/>
            <p:nvPr/>
          </p:nvGrpSpPr>
          <p:grpSpPr>
            <a:xfrm>
              <a:off x="5902896" y="4998082"/>
              <a:ext cx="340852" cy="287592"/>
              <a:chOff x="6400800" y="2000250"/>
              <a:chExt cx="406400" cy="342900"/>
            </a:xfrm>
            <a:solidFill>
              <a:schemeClr val="bg2"/>
            </a:solidFill>
          </p:grpSpPr>
          <p:sp>
            <p:nvSpPr>
              <p:cNvPr id="50" name="íSľíḋè">
                <a:extLst>
                  <a:ext uri="{FF2B5EF4-FFF2-40B4-BE49-F238E27FC236}">
                    <a16:creationId xmlns:a16="http://schemas.microsoft.com/office/drawing/2014/main" id="{089BAF53-5F95-4DD4-BE3A-E6424B34DB2B}"/>
                  </a:ext>
                </a:extLst>
              </p:cNvPr>
              <p:cNvSpPr/>
              <p:nvPr/>
            </p:nvSpPr>
            <p:spPr bwMode="auto">
              <a:xfrm>
                <a:off x="6502400" y="2089150"/>
                <a:ext cx="203200" cy="203200"/>
              </a:xfrm>
              <a:custGeom>
                <a:avLst/>
                <a:gdLst/>
                <a:ahLst/>
                <a:cxnLst>
                  <a:cxn ang="0">
                    <a:pos x="64" y="0"/>
                  </a:cxn>
                  <a:cxn ang="0">
                    <a:pos x="40" y="6"/>
                  </a:cxn>
                  <a:cxn ang="0">
                    <a:pos x="18" y="18"/>
                  </a:cxn>
                  <a:cxn ang="0">
                    <a:pos x="6" y="40"/>
                  </a:cxn>
                  <a:cxn ang="0">
                    <a:pos x="0" y="64"/>
                  </a:cxn>
                  <a:cxn ang="0">
                    <a:pos x="2" y="76"/>
                  </a:cxn>
                  <a:cxn ang="0">
                    <a:pos x="10" y="100"/>
                  </a:cxn>
                  <a:cxn ang="0">
                    <a:pos x="28" y="118"/>
                  </a:cxn>
                  <a:cxn ang="0">
                    <a:pos x="52" y="126"/>
                  </a:cxn>
                  <a:cxn ang="0">
                    <a:pos x="64" y="128"/>
                  </a:cxn>
                  <a:cxn ang="0">
                    <a:pos x="88" y="122"/>
                  </a:cxn>
                  <a:cxn ang="0">
                    <a:pos x="110" y="110"/>
                  </a:cxn>
                  <a:cxn ang="0">
                    <a:pos x="122" y="88"/>
                  </a:cxn>
                  <a:cxn ang="0">
                    <a:pos x="128" y="64"/>
                  </a:cxn>
                  <a:cxn ang="0">
                    <a:pos x="126" y="52"/>
                  </a:cxn>
                  <a:cxn ang="0">
                    <a:pos x="118" y="28"/>
                  </a:cxn>
                  <a:cxn ang="0">
                    <a:pos x="100" y="10"/>
                  </a:cxn>
                  <a:cxn ang="0">
                    <a:pos x="76" y="2"/>
                  </a:cxn>
                  <a:cxn ang="0">
                    <a:pos x="100" y="96"/>
                  </a:cxn>
                  <a:cxn ang="0">
                    <a:pos x="94" y="102"/>
                  </a:cxn>
                  <a:cxn ang="0">
                    <a:pos x="76" y="110"/>
                  </a:cxn>
                  <a:cxn ang="0">
                    <a:pos x="58" y="112"/>
                  </a:cxn>
                  <a:cxn ang="0">
                    <a:pos x="40" y="106"/>
                  </a:cxn>
                  <a:cxn ang="0">
                    <a:pos x="32" y="100"/>
                  </a:cxn>
                  <a:cxn ang="0">
                    <a:pos x="22" y="86"/>
                  </a:cxn>
                  <a:cxn ang="0">
                    <a:pos x="16" y="68"/>
                  </a:cxn>
                  <a:cxn ang="0">
                    <a:pos x="18" y="50"/>
                  </a:cxn>
                  <a:cxn ang="0">
                    <a:pos x="28" y="32"/>
                  </a:cxn>
                  <a:cxn ang="0">
                    <a:pos x="34" y="26"/>
                  </a:cxn>
                  <a:cxn ang="0">
                    <a:pos x="52" y="18"/>
                  </a:cxn>
                  <a:cxn ang="0">
                    <a:pos x="70" y="16"/>
                  </a:cxn>
                  <a:cxn ang="0">
                    <a:pos x="88" y="22"/>
                  </a:cxn>
                  <a:cxn ang="0">
                    <a:pos x="96" y="28"/>
                  </a:cxn>
                  <a:cxn ang="0">
                    <a:pos x="106" y="42"/>
                  </a:cxn>
                  <a:cxn ang="0">
                    <a:pos x="112" y="60"/>
                  </a:cxn>
                  <a:cxn ang="0">
                    <a:pos x="110" y="78"/>
                  </a:cxn>
                  <a:cxn ang="0">
                    <a:pos x="100" y="96"/>
                  </a:cxn>
                </a:cxnLst>
                <a:rect l="0" t="0" r="r" b="b"/>
                <a:pathLst>
                  <a:path w="128" h="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grpFill/>
              <a:ln w="9525">
                <a:noFill/>
                <a:round/>
                <a:headEnd/>
                <a:tailEnd/>
              </a:ln>
            </p:spPr>
            <p:txBody>
              <a:bodyPr wrap="square" lIns="91440" tIns="45720" rIns="91440" bIns="45720" anchor="ctr">
                <a:normAutofit fontScale="32500" lnSpcReduction="20000"/>
              </a:bodyPr>
              <a:lstStyle/>
              <a:p>
                <a:pPr algn="ctr"/>
                <a:endParaRPr/>
              </a:p>
            </p:txBody>
          </p:sp>
          <p:sp>
            <p:nvSpPr>
              <p:cNvPr id="51" name="íṧ1iḍe">
                <a:extLst>
                  <a:ext uri="{FF2B5EF4-FFF2-40B4-BE49-F238E27FC236}">
                    <a16:creationId xmlns:a16="http://schemas.microsoft.com/office/drawing/2014/main" id="{B5267EFC-2D15-420A-B828-00C575D2C9CA}"/>
                  </a:ext>
                </a:extLst>
              </p:cNvPr>
              <p:cNvSpPr/>
              <p:nvPr/>
            </p:nvSpPr>
            <p:spPr bwMode="auto">
              <a:xfrm>
                <a:off x="6553200" y="2139950"/>
                <a:ext cx="57150" cy="5715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2"/>
                  </a:cxn>
                  <a:cxn ang="0">
                    <a:pos x="2" y="34"/>
                  </a:cxn>
                  <a:cxn ang="0">
                    <a:pos x="4" y="36"/>
                  </a:cxn>
                  <a:cxn ang="0">
                    <a:pos x="4" y="36"/>
                  </a:cxn>
                  <a:cxn ang="0">
                    <a:pos x="6" y="34"/>
                  </a:cxn>
                  <a:cxn ang="0">
                    <a:pos x="8" y="32"/>
                  </a:cxn>
                  <a:cxn ang="0">
                    <a:pos x="8" y="32"/>
                  </a:cxn>
                  <a:cxn ang="0">
                    <a:pos x="8" y="32"/>
                  </a:cxn>
                  <a:cxn ang="0">
                    <a:pos x="10" y="22"/>
                  </a:cxn>
                  <a:cxn ang="0">
                    <a:pos x="16" y="16"/>
                  </a:cxn>
                  <a:cxn ang="0">
                    <a:pos x="22" y="10"/>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grpFill/>
              <a:ln w="9525">
                <a:noFill/>
                <a:round/>
                <a:headEnd/>
                <a:tailEnd/>
              </a:ln>
            </p:spPr>
            <p:txBody>
              <a:bodyPr wrap="square" lIns="91440" tIns="45720" rIns="91440" bIns="45720" anchor="ctr">
                <a:normAutofit fontScale="25000" lnSpcReduction="20000"/>
              </a:bodyPr>
              <a:lstStyle/>
              <a:p>
                <a:pPr algn="ctr"/>
                <a:endParaRPr/>
              </a:p>
            </p:txBody>
          </p:sp>
          <p:sp>
            <p:nvSpPr>
              <p:cNvPr id="52" name="ïṥliḍê">
                <a:extLst>
                  <a:ext uri="{FF2B5EF4-FFF2-40B4-BE49-F238E27FC236}">
                    <a16:creationId xmlns:a16="http://schemas.microsoft.com/office/drawing/2014/main" id="{4FDF003A-CDEE-48D0-A2FA-81D432653370}"/>
                  </a:ext>
                </a:extLst>
              </p:cNvPr>
              <p:cNvSpPr/>
              <p:nvPr/>
            </p:nvSpPr>
            <p:spPr bwMode="auto">
              <a:xfrm>
                <a:off x="6400800" y="2000250"/>
                <a:ext cx="406400" cy="342900"/>
              </a:xfrm>
              <a:custGeom>
                <a:avLst/>
                <a:gdLst/>
                <a:ahLst/>
                <a:cxnLst>
                  <a:cxn ang="0">
                    <a:pos x="202" y="42"/>
                  </a:cxn>
                  <a:cxn ang="0">
                    <a:pos x="190" y="16"/>
                  </a:cxn>
                  <a:cxn ang="0">
                    <a:pos x="182" y="4"/>
                  </a:cxn>
                  <a:cxn ang="0">
                    <a:pos x="168" y="0"/>
                  </a:cxn>
                  <a:cxn ang="0">
                    <a:pos x="88" y="0"/>
                  </a:cxn>
                  <a:cxn ang="0">
                    <a:pos x="74" y="4"/>
                  </a:cxn>
                  <a:cxn ang="0">
                    <a:pos x="66" y="16"/>
                  </a:cxn>
                  <a:cxn ang="0">
                    <a:pos x="20" y="48"/>
                  </a:cxn>
                  <a:cxn ang="0">
                    <a:pos x="12" y="52"/>
                  </a:cxn>
                  <a:cxn ang="0">
                    <a:pos x="2" y="64"/>
                  </a:cxn>
                  <a:cxn ang="0">
                    <a:pos x="0" y="192"/>
                  </a:cxn>
                  <a:cxn ang="0">
                    <a:pos x="2" y="202"/>
                  </a:cxn>
                  <a:cxn ang="0">
                    <a:pos x="14" y="214"/>
                  </a:cxn>
                  <a:cxn ang="0">
                    <a:pos x="232" y="216"/>
                  </a:cxn>
                  <a:cxn ang="0">
                    <a:pos x="242" y="214"/>
                  </a:cxn>
                  <a:cxn ang="0">
                    <a:pos x="254" y="202"/>
                  </a:cxn>
                  <a:cxn ang="0">
                    <a:pos x="256" y="72"/>
                  </a:cxn>
                  <a:cxn ang="0">
                    <a:pos x="254" y="64"/>
                  </a:cxn>
                  <a:cxn ang="0">
                    <a:pos x="244" y="52"/>
                  </a:cxn>
                  <a:cxn ang="0">
                    <a:pos x="240" y="192"/>
                  </a:cxn>
                  <a:cxn ang="0">
                    <a:pos x="240" y="196"/>
                  </a:cxn>
                  <a:cxn ang="0">
                    <a:pos x="236" y="200"/>
                  </a:cxn>
                  <a:cxn ang="0">
                    <a:pos x="24" y="200"/>
                  </a:cxn>
                  <a:cxn ang="0">
                    <a:pos x="20" y="200"/>
                  </a:cxn>
                  <a:cxn ang="0">
                    <a:pos x="16" y="196"/>
                  </a:cxn>
                  <a:cxn ang="0">
                    <a:pos x="16" y="72"/>
                  </a:cxn>
                  <a:cxn ang="0">
                    <a:pos x="18" y="66"/>
                  </a:cxn>
                  <a:cxn ang="0">
                    <a:pos x="66" y="56"/>
                  </a:cxn>
                  <a:cxn ang="0">
                    <a:pos x="80" y="22"/>
                  </a:cxn>
                  <a:cxn ang="0">
                    <a:pos x="88" y="16"/>
                  </a:cxn>
                  <a:cxn ang="0">
                    <a:pos x="168" y="16"/>
                  </a:cxn>
                  <a:cxn ang="0">
                    <a:pos x="176" y="22"/>
                  </a:cxn>
                  <a:cxn ang="0">
                    <a:pos x="234" y="64"/>
                  </a:cxn>
                  <a:cxn ang="0">
                    <a:pos x="238" y="66"/>
                  </a:cxn>
                  <a:cxn ang="0">
                    <a:pos x="240" y="192"/>
                  </a:cxn>
                </a:cxnLst>
                <a:rect l="0" t="0" r="r" b="b"/>
                <a:pathLst>
                  <a:path w="256" h="21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grpFill/>
              <a:ln w="9525">
                <a:noFill/>
                <a:round/>
                <a:headEnd/>
                <a:tailEnd/>
              </a:ln>
            </p:spPr>
            <p:txBody>
              <a:bodyPr wrap="square" lIns="91440" tIns="45720" rIns="91440" bIns="45720" anchor="ctr">
                <a:normAutofit fontScale="85000" lnSpcReduction="20000"/>
              </a:bodyPr>
              <a:lstStyle/>
              <a:p>
                <a:pPr algn="ctr"/>
                <a:endParaRPr/>
              </a:p>
            </p:txBody>
          </p:sp>
        </p:grpSp>
      </p:grpSp>
      <p:grpSp>
        <p:nvGrpSpPr>
          <p:cNvPr id="73" name="ïSḻiḋê">
            <a:extLst>
              <a:ext uri="{FF2B5EF4-FFF2-40B4-BE49-F238E27FC236}">
                <a16:creationId xmlns:a16="http://schemas.microsoft.com/office/drawing/2014/main" id="{D90ECA16-B37A-4F4C-9D87-434A178F24EA}"/>
              </a:ext>
            </a:extLst>
          </p:cNvPr>
          <p:cNvGrpSpPr/>
          <p:nvPr/>
        </p:nvGrpSpPr>
        <p:grpSpPr>
          <a:xfrm>
            <a:off x="6122168" y="2426018"/>
            <a:ext cx="5039250" cy="891269"/>
            <a:chOff x="3155536" y="4935508"/>
            <a:chExt cx="5039250" cy="891269"/>
          </a:xfrm>
        </p:grpSpPr>
        <p:sp>
          <p:nvSpPr>
            <p:cNvPr id="74" name="ï$liḍê">
              <a:extLst>
                <a:ext uri="{FF2B5EF4-FFF2-40B4-BE49-F238E27FC236}">
                  <a16:creationId xmlns:a16="http://schemas.microsoft.com/office/drawing/2014/main" id="{84622A1A-E31B-47BE-8EF3-F411476432F1}"/>
                </a:ext>
              </a:extLst>
            </p:cNvPr>
            <p:cNvSpPr/>
            <p:nvPr/>
          </p:nvSpPr>
          <p:spPr bwMode="auto">
            <a:xfrm>
              <a:off x="3155538" y="5222871"/>
              <a:ext cx="5039248" cy="6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莘莘多士，跻兹上庠。</a:t>
              </a:r>
              <a:r>
                <a:rPr lang="en-US" altLang="zh-CN" sz="1600" dirty="0"/>
                <a:t>.….</a:t>
              </a:r>
            </a:p>
          </p:txBody>
        </p:sp>
        <p:sp>
          <p:nvSpPr>
            <p:cNvPr id="75" name="íṧḷïḋé">
              <a:extLst>
                <a:ext uri="{FF2B5EF4-FFF2-40B4-BE49-F238E27FC236}">
                  <a16:creationId xmlns:a16="http://schemas.microsoft.com/office/drawing/2014/main" id="{7470AA36-0C82-4648-BBE8-A231EDF0C805}"/>
                </a:ext>
              </a:extLst>
            </p:cNvPr>
            <p:cNvSpPr txBox="1"/>
            <p:nvPr/>
          </p:nvSpPr>
          <p:spPr bwMode="auto">
            <a:xfrm>
              <a:off x="3155536" y="4935508"/>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sp>
        <p:nvSpPr>
          <p:cNvPr id="89" name="isḷiḋé">
            <a:extLst>
              <a:ext uri="{FF2B5EF4-FFF2-40B4-BE49-F238E27FC236}">
                <a16:creationId xmlns:a16="http://schemas.microsoft.com/office/drawing/2014/main" id="{DD736272-9A4F-4DDF-8584-1D3034F18EAE}"/>
              </a:ext>
            </a:extLst>
          </p:cNvPr>
          <p:cNvSpPr txBox="1"/>
          <p:nvPr/>
        </p:nvSpPr>
        <p:spPr>
          <a:xfrm>
            <a:off x="1013588" y="1075131"/>
            <a:ext cx="10164825" cy="769315"/>
          </a:xfrm>
          <a:prstGeom prst="rect">
            <a:avLst/>
          </a:prstGeom>
          <a:noFill/>
        </p:spPr>
        <p:txBody>
          <a:bodyPr wrap="square" lIns="90000" tIns="46800" rIns="90000" bIns="46800" anchor="ctr">
            <a:noAutofit/>
          </a:bodyPr>
          <a:lstStyle/>
          <a:p>
            <a:pPr algn="ctr">
              <a:lnSpc>
                <a:spcPct val="150000"/>
              </a:lnSpc>
            </a:pPr>
            <a:r>
              <a:rPr lang="en-US" altLang="zh-CN" b="1" dirty="0"/>
              <a:t>《</a:t>
            </a:r>
            <a:r>
              <a:rPr lang="zh-CN" altLang="en-US" b="1" dirty="0"/>
              <a:t>安徽大学校歌</a:t>
            </a:r>
            <a:r>
              <a:rPr lang="en-US" altLang="zh-CN" b="1" dirty="0"/>
              <a:t>》</a:t>
            </a:r>
            <a:r>
              <a:rPr lang="zh-CN" altLang="en-US" b="1" dirty="0"/>
              <a:t>词作者为怀宁籍教授、安大前校长程演生，曲作者为中国现代音乐奠基人萧友梅。</a:t>
            </a:r>
            <a:endParaRPr lang="en-US" altLang="zh-CN" b="1" dirty="0"/>
          </a:p>
        </p:txBody>
      </p:sp>
      <p:grpSp>
        <p:nvGrpSpPr>
          <p:cNvPr id="62" name="ïSḻiḋê">
            <a:extLst>
              <a:ext uri="{FF2B5EF4-FFF2-40B4-BE49-F238E27FC236}">
                <a16:creationId xmlns:a16="http://schemas.microsoft.com/office/drawing/2014/main" id="{7EB4F6D8-940A-4DCD-A6B4-EBB1F2F8B532}"/>
              </a:ext>
            </a:extLst>
          </p:cNvPr>
          <p:cNvGrpSpPr/>
          <p:nvPr/>
        </p:nvGrpSpPr>
        <p:grpSpPr>
          <a:xfrm>
            <a:off x="6122168" y="3293062"/>
            <a:ext cx="5039250" cy="891269"/>
            <a:chOff x="3155536" y="4935508"/>
            <a:chExt cx="5039250" cy="891269"/>
          </a:xfrm>
        </p:grpSpPr>
        <p:sp>
          <p:nvSpPr>
            <p:cNvPr id="63" name="ï$liḍê">
              <a:extLst>
                <a:ext uri="{FF2B5EF4-FFF2-40B4-BE49-F238E27FC236}">
                  <a16:creationId xmlns:a16="http://schemas.microsoft.com/office/drawing/2014/main" id="{B14934BE-BC90-47FC-AEF7-4BB0B02927CD}"/>
                </a:ext>
              </a:extLst>
            </p:cNvPr>
            <p:cNvSpPr/>
            <p:nvPr/>
          </p:nvSpPr>
          <p:spPr bwMode="auto">
            <a:xfrm>
              <a:off x="3155538" y="5222871"/>
              <a:ext cx="5039248" cy="6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莘莘多士，跻兹上庠。</a:t>
              </a:r>
              <a:r>
                <a:rPr lang="en-US" altLang="zh-CN" sz="1600" dirty="0"/>
                <a:t>.….</a:t>
              </a:r>
            </a:p>
          </p:txBody>
        </p:sp>
        <p:sp>
          <p:nvSpPr>
            <p:cNvPr id="64" name="íṧḷïḋé">
              <a:extLst>
                <a:ext uri="{FF2B5EF4-FFF2-40B4-BE49-F238E27FC236}">
                  <a16:creationId xmlns:a16="http://schemas.microsoft.com/office/drawing/2014/main" id="{20783FE3-9C74-412A-8B58-30B2C427C716}"/>
                </a:ext>
              </a:extLst>
            </p:cNvPr>
            <p:cNvSpPr txBox="1"/>
            <p:nvPr/>
          </p:nvSpPr>
          <p:spPr bwMode="auto">
            <a:xfrm>
              <a:off x="3155536" y="4935508"/>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grpSp>
        <p:nvGrpSpPr>
          <p:cNvPr id="65" name="ïSḻiḋê">
            <a:extLst>
              <a:ext uri="{FF2B5EF4-FFF2-40B4-BE49-F238E27FC236}">
                <a16:creationId xmlns:a16="http://schemas.microsoft.com/office/drawing/2014/main" id="{6D09C719-F506-4CD5-90C8-ACD04D83392E}"/>
              </a:ext>
            </a:extLst>
          </p:cNvPr>
          <p:cNvGrpSpPr/>
          <p:nvPr/>
        </p:nvGrpSpPr>
        <p:grpSpPr>
          <a:xfrm>
            <a:off x="6122168" y="4201870"/>
            <a:ext cx="5039250" cy="891269"/>
            <a:chOff x="3155536" y="4935508"/>
            <a:chExt cx="5039250" cy="891269"/>
          </a:xfrm>
        </p:grpSpPr>
        <p:sp>
          <p:nvSpPr>
            <p:cNvPr id="69" name="ï$liḍê">
              <a:extLst>
                <a:ext uri="{FF2B5EF4-FFF2-40B4-BE49-F238E27FC236}">
                  <a16:creationId xmlns:a16="http://schemas.microsoft.com/office/drawing/2014/main" id="{82D0AB3D-E8F1-476C-ADC1-4E1CCF7F0ED1}"/>
                </a:ext>
              </a:extLst>
            </p:cNvPr>
            <p:cNvSpPr/>
            <p:nvPr/>
          </p:nvSpPr>
          <p:spPr bwMode="auto">
            <a:xfrm>
              <a:off x="3155538" y="5222871"/>
              <a:ext cx="5039248" cy="6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莘莘多士，跻兹上庠。</a:t>
              </a:r>
              <a:r>
                <a:rPr lang="en-US" altLang="zh-CN" sz="1600" dirty="0"/>
                <a:t>.….</a:t>
              </a:r>
            </a:p>
          </p:txBody>
        </p:sp>
        <p:sp>
          <p:nvSpPr>
            <p:cNvPr id="70" name="íṧḷïḋé">
              <a:extLst>
                <a:ext uri="{FF2B5EF4-FFF2-40B4-BE49-F238E27FC236}">
                  <a16:creationId xmlns:a16="http://schemas.microsoft.com/office/drawing/2014/main" id="{5E354EF0-84CD-404E-882C-BA96202F8D88}"/>
                </a:ext>
              </a:extLst>
            </p:cNvPr>
            <p:cNvSpPr txBox="1"/>
            <p:nvPr/>
          </p:nvSpPr>
          <p:spPr bwMode="auto">
            <a:xfrm>
              <a:off x="3155536" y="4935508"/>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grpSp>
        <p:nvGrpSpPr>
          <p:cNvPr id="71" name="ïSḻiḋê">
            <a:extLst>
              <a:ext uri="{FF2B5EF4-FFF2-40B4-BE49-F238E27FC236}">
                <a16:creationId xmlns:a16="http://schemas.microsoft.com/office/drawing/2014/main" id="{90F2F8A1-A60F-4113-B081-96DC50DB7917}"/>
              </a:ext>
            </a:extLst>
          </p:cNvPr>
          <p:cNvGrpSpPr/>
          <p:nvPr/>
        </p:nvGrpSpPr>
        <p:grpSpPr>
          <a:xfrm>
            <a:off x="6122168" y="5061679"/>
            <a:ext cx="5039250" cy="891269"/>
            <a:chOff x="3155536" y="4935508"/>
            <a:chExt cx="5039250" cy="891269"/>
          </a:xfrm>
        </p:grpSpPr>
        <p:sp>
          <p:nvSpPr>
            <p:cNvPr id="72" name="ï$liḍê">
              <a:extLst>
                <a:ext uri="{FF2B5EF4-FFF2-40B4-BE49-F238E27FC236}">
                  <a16:creationId xmlns:a16="http://schemas.microsoft.com/office/drawing/2014/main" id="{76C37458-A66D-4205-A880-895988D74120}"/>
                </a:ext>
              </a:extLst>
            </p:cNvPr>
            <p:cNvSpPr/>
            <p:nvPr/>
          </p:nvSpPr>
          <p:spPr bwMode="auto">
            <a:xfrm>
              <a:off x="3155538" y="5222871"/>
              <a:ext cx="5039248" cy="6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nSpc>
                  <a:spcPct val="140000"/>
                </a:lnSpc>
                <a:spcBef>
                  <a:spcPct val="0"/>
                </a:spcBef>
              </a:pPr>
              <a:r>
                <a:rPr lang="zh-CN" altLang="en-US" sz="1600" dirty="0"/>
                <a:t>莘莘多士，跻兹上庠。</a:t>
              </a:r>
              <a:r>
                <a:rPr lang="en-US" altLang="zh-CN" sz="1600" dirty="0"/>
                <a:t>.….</a:t>
              </a:r>
            </a:p>
          </p:txBody>
        </p:sp>
        <p:sp>
          <p:nvSpPr>
            <p:cNvPr id="85" name="íṧḷïḋé">
              <a:extLst>
                <a:ext uri="{FF2B5EF4-FFF2-40B4-BE49-F238E27FC236}">
                  <a16:creationId xmlns:a16="http://schemas.microsoft.com/office/drawing/2014/main" id="{C4F62E2A-9D06-4337-94DC-839DB51DBCD3}"/>
                </a:ext>
              </a:extLst>
            </p:cNvPr>
            <p:cNvSpPr txBox="1"/>
            <p:nvPr/>
          </p:nvSpPr>
          <p:spPr bwMode="auto">
            <a:xfrm>
              <a:off x="3155536" y="4935508"/>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eaLnBrk="1" hangingPunct="1">
                <a:spcBef>
                  <a:spcPct val="0"/>
                </a:spcBef>
              </a:pPr>
              <a:r>
                <a:rPr lang="zh-CN" altLang="en-US" sz="1800" b="1" dirty="0"/>
                <a:t>关键词</a:t>
              </a:r>
            </a:p>
          </p:txBody>
        </p:sp>
      </p:grpSp>
    </p:spTree>
    <p:extLst>
      <p:ext uri="{BB962C8B-B14F-4D97-AF65-F5344CB8AC3E}">
        <p14:creationId xmlns:p14="http://schemas.microsoft.com/office/powerpoint/2010/main" val="164599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446C6-45C7-4CB5-A670-06EEB3E14268}"/>
              </a:ext>
            </a:extLst>
          </p:cNvPr>
          <p:cNvSpPr>
            <a:spLocks noGrp="1"/>
          </p:cNvSpPr>
          <p:nvPr>
            <p:ph type="title"/>
          </p:nvPr>
        </p:nvSpPr>
        <p:spPr/>
        <p:txBody>
          <a:bodyPr/>
          <a:lstStyle/>
          <a:p>
            <a:r>
              <a:rPr lang="zh-CN" altLang="en-US" dirty="0"/>
              <a:t>这是一个组织结构图</a:t>
            </a:r>
          </a:p>
        </p:txBody>
      </p:sp>
      <p:sp>
        <p:nvSpPr>
          <p:cNvPr id="3" name="矩形: 圆角 2">
            <a:extLst>
              <a:ext uri="{FF2B5EF4-FFF2-40B4-BE49-F238E27FC236}">
                <a16:creationId xmlns:a16="http://schemas.microsoft.com/office/drawing/2014/main" id="{50ADE8C3-1A02-4351-88CF-0CB8A5AD8AE4}"/>
              </a:ext>
            </a:extLst>
          </p:cNvPr>
          <p:cNvSpPr/>
          <p:nvPr/>
        </p:nvSpPr>
        <p:spPr>
          <a:xfrm>
            <a:off x="4863884" y="1520210"/>
            <a:ext cx="2464231" cy="5232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插入一个标题</a:t>
            </a:r>
          </a:p>
        </p:txBody>
      </p:sp>
      <p:sp>
        <p:nvSpPr>
          <p:cNvPr id="17" name="椭圆 16">
            <a:extLst>
              <a:ext uri="{FF2B5EF4-FFF2-40B4-BE49-F238E27FC236}">
                <a16:creationId xmlns:a16="http://schemas.microsoft.com/office/drawing/2014/main" id="{5BF18F6E-B8EF-49C9-846F-2105F7B6E4DD}"/>
              </a:ext>
            </a:extLst>
          </p:cNvPr>
          <p:cNvSpPr/>
          <p:nvPr/>
        </p:nvSpPr>
        <p:spPr>
          <a:xfrm>
            <a:off x="2643082" y="285300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C75EAF6-E3FD-4E14-B497-A715D4A371F8}"/>
              </a:ext>
            </a:extLst>
          </p:cNvPr>
          <p:cNvSpPr/>
          <p:nvPr/>
        </p:nvSpPr>
        <p:spPr>
          <a:xfrm>
            <a:off x="5807999" y="285300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E1142B9-7727-491D-B839-61EB206CFED7}"/>
              </a:ext>
            </a:extLst>
          </p:cNvPr>
          <p:cNvSpPr/>
          <p:nvPr/>
        </p:nvSpPr>
        <p:spPr>
          <a:xfrm>
            <a:off x="9004015" y="285300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99DE28DF-0658-49D7-A131-74E48401E150}"/>
              </a:ext>
            </a:extLst>
          </p:cNvPr>
          <p:cNvSpPr/>
          <p:nvPr/>
        </p:nvSpPr>
        <p:spPr>
          <a:xfrm>
            <a:off x="1140849"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文本框 22">
            <a:extLst>
              <a:ext uri="{FF2B5EF4-FFF2-40B4-BE49-F238E27FC236}">
                <a16:creationId xmlns:a16="http://schemas.microsoft.com/office/drawing/2014/main" id="{3FF854EE-A4F4-465F-B81F-4FABCC94EDC0}"/>
              </a:ext>
            </a:extLst>
          </p:cNvPr>
          <p:cNvSpPr txBox="1"/>
          <p:nvPr/>
        </p:nvSpPr>
        <p:spPr>
          <a:xfrm>
            <a:off x="598408" y="5138008"/>
            <a:ext cx="1491279" cy="1097691"/>
          </a:xfrm>
          <a:prstGeom prst="rect">
            <a:avLst/>
          </a:prstGeom>
          <a:noFill/>
        </p:spPr>
        <p:txBody>
          <a:bodyPr wrap="square" lIns="0" tIns="0" rIns="0" bIns="0" rtlCol="0">
            <a:normAutofit/>
          </a:bodyPr>
          <a:lstStyle/>
          <a:p>
            <a:pPr algn="ctr">
              <a:lnSpc>
                <a:spcPct val="120000"/>
              </a:lnSpc>
            </a:pPr>
            <a:r>
              <a:rPr lang="zh-CN" altLang="en-US" sz="1600" spc="100" dirty="0">
                <a:solidFill>
                  <a:schemeClr val="bg2">
                    <a:lumMod val="50000"/>
                  </a:schemeClr>
                </a:solidFill>
              </a:rPr>
              <a:t>关于这个节点的一些简短说明</a:t>
            </a:r>
            <a:endParaRPr lang="en-US" altLang="zh-CN" sz="1600" spc="100" dirty="0">
              <a:solidFill>
                <a:schemeClr val="bg2">
                  <a:lumMod val="50000"/>
                </a:schemeClr>
              </a:solidFill>
            </a:endParaRPr>
          </a:p>
        </p:txBody>
      </p:sp>
      <p:sp>
        <p:nvSpPr>
          <p:cNvPr id="30" name="椭圆 29">
            <a:extLst>
              <a:ext uri="{FF2B5EF4-FFF2-40B4-BE49-F238E27FC236}">
                <a16:creationId xmlns:a16="http://schemas.microsoft.com/office/drawing/2014/main" id="{653DD437-3B2A-43CE-9D6E-2B1D321EFAE8}"/>
              </a:ext>
            </a:extLst>
          </p:cNvPr>
          <p:cNvSpPr/>
          <p:nvPr/>
        </p:nvSpPr>
        <p:spPr>
          <a:xfrm>
            <a:off x="4314915"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1" name="文本框 30">
            <a:extLst>
              <a:ext uri="{FF2B5EF4-FFF2-40B4-BE49-F238E27FC236}">
                <a16:creationId xmlns:a16="http://schemas.microsoft.com/office/drawing/2014/main" id="{26BBD096-CBA9-411D-909E-01539BE5FD86}"/>
              </a:ext>
            </a:extLst>
          </p:cNvPr>
          <p:cNvSpPr txBox="1"/>
          <p:nvPr/>
        </p:nvSpPr>
        <p:spPr>
          <a:xfrm>
            <a:off x="3772475" y="5138008"/>
            <a:ext cx="1491280" cy="1412917"/>
          </a:xfrm>
          <a:prstGeom prst="rect">
            <a:avLst/>
          </a:prstGeom>
          <a:noFill/>
        </p:spPr>
        <p:txBody>
          <a:bodyPr wrap="square" lIns="0" tIns="0" rIns="0" bIns="0" rtlCol="0">
            <a:normAutofit/>
          </a:bodyPr>
          <a:lstStyle>
            <a:defPPr>
              <a:defRPr lang="zh-CN"/>
            </a:defPPr>
            <a:lvl1pPr algn="ctr">
              <a:lnSpc>
                <a:spcPct val="120000"/>
              </a:lnSpc>
              <a:defRPr sz="1600" spc="100">
                <a:solidFill>
                  <a:schemeClr val="bg2">
                    <a:lumMod val="50000"/>
                  </a:schemeClr>
                </a:solidFill>
              </a:defRPr>
            </a:lvl1pPr>
          </a:lstStyle>
          <a:p>
            <a:r>
              <a:rPr lang="zh-CN" altLang="en-US" dirty="0"/>
              <a:t>关于这个节点的一些简短说明</a:t>
            </a:r>
            <a:endParaRPr lang="en-US" altLang="zh-CN" dirty="0"/>
          </a:p>
        </p:txBody>
      </p:sp>
      <p:sp>
        <p:nvSpPr>
          <p:cNvPr id="33" name="椭圆 32">
            <a:extLst>
              <a:ext uri="{FF2B5EF4-FFF2-40B4-BE49-F238E27FC236}">
                <a16:creationId xmlns:a16="http://schemas.microsoft.com/office/drawing/2014/main" id="{DD9D7802-001E-4B08-9136-5982C4F4DF71}"/>
              </a:ext>
            </a:extLst>
          </p:cNvPr>
          <p:cNvSpPr/>
          <p:nvPr/>
        </p:nvSpPr>
        <p:spPr>
          <a:xfrm>
            <a:off x="5901949"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4" name="文本框 33">
            <a:extLst>
              <a:ext uri="{FF2B5EF4-FFF2-40B4-BE49-F238E27FC236}">
                <a16:creationId xmlns:a16="http://schemas.microsoft.com/office/drawing/2014/main" id="{76EA61F5-F993-42CB-A038-0C3C877CDF60}"/>
              </a:ext>
            </a:extLst>
          </p:cNvPr>
          <p:cNvSpPr txBox="1"/>
          <p:nvPr/>
        </p:nvSpPr>
        <p:spPr>
          <a:xfrm>
            <a:off x="5359509" y="5138009"/>
            <a:ext cx="1491280" cy="1412916"/>
          </a:xfrm>
          <a:prstGeom prst="rect">
            <a:avLst/>
          </a:prstGeom>
          <a:noFill/>
        </p:spPr>
        <p:txBody>
          <a:bodyPr wrap="square" lIns="0" tIns="0" rIns="0" bIns="0" rtlCol="0">
            <a:normAutofit/>
          </a:bodyPr>
          <a:lstStyle>
            <a:defPPr>
              <a:defRPr lang="zh-CN"/>
            </a:defPPr>
            <a:lvl1pPr algn="ctr">
              <a:lnSpc>
                <a:spcPct val="120000"/>
              </a:lnSpc>
              <a:defRPr sz="1600" spc="100">
                <a:solidFill>
                  <a:schemeClr val="bg2">
                    <a:lumMod val="50000"/>
                  </a:schemeClr>
                </a:solidFill>
              </a:defRPr>
            </a:lvl1pPr>
          </a:lstStyle>
          <a:p>
            <a:r>
              <a:rPr lang="zh-CN" altLang="en-US" dirty="0"/>
              <a:t>关于这个节点的一些简短说明</a:t>
            </a:r>
            <a:endParaRPr lang="en-US" altLang="zh-CN" dirty="0"/>
          </a:p>
        </p:txBody>
      </p:sp>
      <p:sp>
        <p:nvSpPr>
          <p:cNvPr id="36" name="椭圆 35">
            <a:extLst>
              <a:ext uri="{FF2B5EF4-FFF2-40B4-BE49-F238E27FC236}">
                <a16:creationId xmlns:a16="http://schemas.microsoft.com/office/drawing/2014/main" id="{A7D27CCC-2404-4ED8-BAE0-573A38279BEE}"/>
              </a:ext>
            </a:extLst>
          </p:cNvPr>
          <p:cNvSpPr/>
          <p:nvPr/>
        </p:nvSpPr>
        <p:spPr>
          <a:xfrm>
            <a:off x="7488982"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文本框 36">
            <a:extLst>
              <a:ext uri="{FF2B5EF4-FFF2-40B4-BE49-F238E27FC236}">
                <a16:creationId xmlns:a16="http://schemas.microsoft.com/office/drawing/2014/main" id="{F699F4E4-2EDE-4149-999D-D74E7DB6D7B0}"/>
              </a:ext>
            </a:extLst>
          </p:cNvPr>
          <p:cNvSpPr txBox="1"/>
          <p:nvPr/>
        </p:nvSpPr>
        <p:spPr>
          <a:xfrm>
            <a:off x="6946542" y="5138008"/>
            <a:ext cx="1491280" cy="1290087"/>
          </a:xfrm>
          <a:prstGeom prst="rect">
            <a:avLst/>
          </a:prstGeom>
          <a:noFill/>
        </p:spPr>
        <p:txBody>
          <a:bodyPr wrap="square" lIns="0" tIns="0" rIns="0" bIns="0" rtlCol="0">
            <a:normAutofit/>
          </a:bodyPr>
          <a:lstStyle>
            <a:defPPr>
              <a:defRPr lang="zh-CN"/>
            </a:defPPr>
            <a:lvl1pPr algn="ctr">
              <a:lnSpc>
                <a:spcPct val="120000"/>
              </a:lnSpc>
              <a:defRPr sz="1600" spc="100">
                <a:solidFill>
                  <a:schemeClr val="bg2">
                    <a:lumMod val="50000"/>
                  </a:schemeClr>
                </a:solidFill>
              </a:defRPr>
            </a:lvl1pPr>
          </a:lstStyle>
          <a:p>
            <a:r>
              <a:rPr lang="zh-CN" altLang="en-US" dirty="0"/>
              <a:t>关于这个节点的一些简短说明</a:t>
            </a:r>
            <a:endParaRPr lang="en-US" altLang="zh-CN" dirty="0"/>
          </a:p>
        </p:txBody>
      </p:sp>
      <p:sp>
        <p:nvSpPr>
          <p:cNvPr id="39" name="椭圆 38">
            <a:extLst>
              <a:ext uri="{FF2B5EF4-FFF2-40B4-BE49-F238E27FC236}">
                <a16:creationId xmlns:a16="http://schemas.microsoft.com/office/drawing/2014/main" id="{9F155511-9DE1-4600-8610-C0C4C11F36DE}"/>
              </a:ext>
            </a:extLst>
          </p:cNvPr>
          <p:cNvSpPr/>
          <p:nvPr/>
        </p:nvSpPr>
        <p:spPr>
          <a:xfrm>
            <a:off x="9076015"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40" name="文本框 39">
            <a:extLst>
              <a:ext uri="{FF2B5EF4-FFF2-40B4-BE49-F238E27FC236}">
                <a16:creationId xmlns:a16="http://schemas.microsoft.com/office/drawing/2014/main" id="{B5246352-2F62-4C63-9A90-47B35273D954}"/>
              </a:ext>
            </a:extLst>
          </p:cNvPr>
          <p:cNvSpPr txBox="1"/>
          <p:nvPr/>
        </p:nvSpPr>
        <p:spPr>
          <a:xfrm>
            <a:off x="8533575" y="5138009"/>
            <a:ext cx="1491280" cy="1412916"/>
          </a:xfrm>
          <a:prstGeom prst="rect">
            <a:avLst/>
          </a:prstGeom>
          <a:noFill/>
        </p:spPr>
        <p:txBody>
          <a:bodyPr wrap="square" lIns="0" tIns="0" rIns="0" bIns="0" rtlCol="0">
            <a:normAutofit/>
          </a:bodyPr>
          <a:lstStyle>
            <a:defPPr>
              <a:defRPr lang="zh-CN"/>
            </a:defPPr>
            <a:lvl1pPr algn="ctr">
              <a:lnSpc>
                <a:spcPct val="120000"/>
              </a:lnSpc>
              <a:defRPr sz="1600" spc="100">
                <a:solidFill>
                  <a:schemeClr val="bg2">
                    <a:lumMod val="50000"/>
                  </a:schemeClr>
                </a:solidFill>
              </a:defRPr>
            </a:lvl1pPr>
          </a:lstStyle>
          <a:p>
            <a:r>
              <a:rPr lang="zh-CN" altLang="en-US" dirty="0"/>
              <a:t>关于这个节点的一些简短说明</a:t>
            </a:r>
            <a:endParaRPr lang="en-US" altLang="zh-CN" dirty="0"/>
          </a:p>
        </p:txBody>
      </p:sp>
      <p:sp>
        <p:nvSpPr>
          <p:cNvPr id="42" name="椭圆 41">
            <a:extLst>
              <a:ext uri="{FF2B5EF4-FFF2-40B4-BE49-F238E27FC236}">
                <a16:creationId xmlns:a16="http://schemas.microsoft.com/office/drawing/2014/main" id="{BA9EA683-EDCB-4D9C-B6C7-AF2D85114080}"/>
              </a:ext>
            </a:extLst>
          </p:cNvPr>
          <p:cNvSpPr/>
          <p:nvPr/>
        </p:nvSpPr>
        <p:spPr>
          <a:xfrm>
            <a:off x="10663050" y="4541002"/>
            <a:ext cx="432000" cy="432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43" name="文本框 42">
            <a:extLst>
              <a:ext uri="{FF2B5EF4-FFF2-40B4-BE49-F238E27FC236}">
                <a16:creationId xmlns:a16="http://schemas.microsoft.com/office/drawing/2014/main" id="{BE64D5AD-CC78-4AD8-AEB2-8A3CD29ABFC0}"/>
              </a:ext>
            </a:extLst>
          </p:cNvPr>
          <p:cNvSpPr txBox="1"/>
          <p:nvPr/>
        </p:nvSpPr>
        <p:spPr>
          <a:xfrm>
            <a:off x="10120610" y="5138008"/>
            <a:ext cx="1491280" cy="1097691"/>
          </a:xfrm>
          <a:prstGeom prst="rect">
            <a:avLst/>
          </a:prstGeom>
          <a:noFill/>
        </p:spPr>
        <p:txBody>
          <a:bodyPr wrap="square" lIns="0" tIns="0" rIns="0" bIns="0" rtlCol="0">
            <a:normAutofit/>
          </a:bodyPr>
          <a:lstStyle>
            <a:defPPr>
              <a:defRPr lang="zh-CN"/>
            </a:defPPr>
            <a:lvl1pPr algn="ctr">
              <a:lnSpc>
                <a:spcPct val="120000"/>
              </a:lnSpc>
              <a:defRPr sz="1600" spc="100">
                <a:solidFill>
                  <a:schemeClr val="bg2">
                    <a:lumMod val="50000"/>
                  </a:schemeClr>
                </a:solidFill>
              </a:defRPr>
            </a:lvl1pPr>
          </a:lstStyle>
          <a:p>
            <a:r>
              <a:rPr lang="zh-CN" altLang="en-US" dirty="0"/>
              <a:t>关于这个节点的一些简短说明</a:t>
            </a:r>
            <a:endParaRPr lang="en-US" altLang="zh-CN" dirty="0"/>
          </a:p>
        </p:txBody>
      </p:sp>
      <p:sp>
        <p:nvSpPr>
          <p:cNvPr id="7" name="文本框 6">
            <a:extLst>
              <a:ext uri="{FF2B5EF4-FFF2-40B4-BE49-F238E27FC236}">
                <a16:creationId xmlns:a16="http://schemas.microsoft.com/office/drawing/2014/main" id="{1D359F57-E8E2-4410-B52D-34CB74007892}"/>
              </a:ext>
            </a:extLst>
          </p:cNvPr>
          <p:cNvSpPr txBox="1"/>
          <p:nvPr/>
        </p:nvSpPr>
        <p:spPr>
          <a:xfrm>
            <a:off x="2261668" y="3486443"/>
            <a:ext cx="1338828" cy="369332"/>
          </a:xfrm>
          <a:prstGeom prst="rect">
            <a:avLst/>
          </a:prstGeom>
          <a:noFill/>
        </p:spPr>
        <p:txBody>
          <a:bodyPr wrap="none" rtlCol="0">
            <a:spAutoFit/>
          </a:bodyPr>
          <a:lstStyle/>
          <a:p>
            <a:pPr algn="ctr"/>
            <a:r>
              <a:rPr lang="zh-CN" altLang="en-US" b="1" dirty="0">
                <a:solidFill>
                  <a:schemeClr val="bg2">
                    <a:lumMod val="50000"/>
                  </a:schemeClr>
                </a:solidFill>
              </a:rPr>
              <a:t>插入小标题</a:t>
            </a:r>
          </a:p>
        </p:txBody>
      </p:sp>
      <p:sp>
        <p:nvSpPr>
          <p:cNvPr id="44" name="文本框 43">
            <a:extLst>
              <a:ext uri="{FF2B5EF4-FFF2-40B4-BE49-F238E27FC236}">
                <a16:creationId xmlns:a16="http://schemas.microsoft.com/office/drawing/2014/main" id="{0B53454A-5355-4E17-98BD-8757A8DE523E}"/>
              </a:ext>
            </a:extLst>
          </p:cNvPr>
          <p:cNvSpPr txBox="1"/>
          <p:nvPr/>
        </p:nvSpPr>
        <p:spPr>
          <a:xfrm>
            <a:off x="5435735" y="3486443"/>
            <a:ext cx="1338828" cy="369332"/>
          </a:xfrm>
          <a:prstGeom prst="rect">
            <a:avLst/>
          </a:prstGeom>
          <a:noFill/>
        </p:spPr>
        <p:txBody>
          <a:bodyPr wrap="none" rtlCol="0">
            <a:spAutoFit/>
          </a:bodyPr>
          <a:lstStyle/>
          <a:p>
            <a:pPr algn="ctr"/>
            <a:r>
              <a:rPr lang="zh-CN" altLang="en-US" b="1" dirty="0">
                <a:solidFill>
                  <a:schemeClr val="bg2">
                    <a:lumMod val="50000"/>
                  </a:schemeClr>
                </a:solidFill>
              </a:rPr>
              <a:t>插入小标题</a:t>
            </a:r>
          </a:p>
        </p:txBody>
      </p:sp>
      <p:sp>
        <p:nvSpPr>
          <p:cNvPr id="45" name="文本框 44">
            <a:extLst>
              <a:ext uri="{FF2B5EF4-FFF2-40B4-BE49-F238E27FC236}">
                <a16:creationId xmlns:a16="http://schemas.microsoft.com/office/drawing/2014/main" id="{B1B55E32-7C16-4D40-B9BB-982C2BC971EF}"/>
              </a:ext>
            </a:extLst>
          </p:cNvPr>
          <p:cNvSpPr txBox="1"/>
          <p:nvPr/>
        </p:nvSpPr>
        <p:spPr>
          <a:xfrm>
            <a:off x="8609802" y="3486443"/>
            <a:ext cx="1338828" cy="369332"/>
          </a:xfrm>
          <a:prstGeom prst="rect">
            <a:avLst/>
          </a:prstGeom>
          <a:noFill/>
        </p:spPr>
        <p:txBody>
          <a:bodyPr wrap="none" rtlCol="0">
            <a:spAutoFit/>
          </a:bodyPr>
          <a:lstStyle/>
          <a:p>
            <a:pPr algn="ctr"/>
            <a:r>
              <a:rPr lang="zh-CN" altLang="en-US" b="1" dirty="0">
                <a:solidFill>
                  <a:schemeClr val="bg2">
                    <a:lumMod val="50000"/>
                  </a:schemeClr>
                </a:solidFill>
              </a:rPr>
              <a:t>插入小标题</a:t>
            </a:r>
          </a:p>
        </p:txBody>
      </p:sp>
      <p:sp>
        <p:nvSpPr>
          <p:cNvPr id="8" name="右大括号 7">
            <a:extLst>
              <a:ext uri="{FF2B5EF4-FFF2-40B4-BE49-F238E27FC236}">
                <a16:creationId xmlns:a16="http://schemas.microsoft.com/office/drawing/2014/main" id="{3C46E8C4-55A6-4F28-B427-37B7DEB5DF65}"/>
              </a:ext>
            </a:extLst>
          </p:cNvPr>
          <p:cNvSpPr/>
          <p:nvPr/>
        </p:nvSpPr>
        <p:spPr>
          <a:xfrm rot="16200000">
            <a:off x="2750111" y="2600601"/>
            <a:ext cx="369332" cy="3181456"/>
          </a:xfrm>
          <a:prstGeom prst="rightBrace">
            <a:avLst/>
          </a:prstGeom>
          <a:ln w="19050">
            <a:solidFill>
              <a:srgbClr val="A95F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a:extLst>
              <a:ext uri="{FF2B5EF4-FFF2-40B4-BE49-F238E27FC236}">
                <a16:creationId xmlns:a16="http://schemas.microsoft.com/office/drawing/2014/main" id="{779E5FFE-A5CB-427F-9C34-27696634C722}"/>
              </a:ext>
            </a:extLst>
          </p:cNvPr>
          <p:cNvSpPr/>
          <p:nvPr/>
        </p:nvSpPr>
        <p:spPr>
          <a:xfrm rot="16200000">
            <a:off x="9072557" y="2600601"/>
            <a:ext cx="369332" cy="3181456"/>
          </a:xfrm>
          <a:prstGeom prst="rightBrace">
            <a:avLst/>
          </a:prstGeom>
          <a:ln w="19050">
            <a:solidFill>
              <a:srgbClr val="A95F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43289139-3C6C-4B1D-83C2-FE7EE81CDF18}"/>
              </a:ext>
            </a:extLst>
          </p:cNvPr>
          <p:cNvCxnSpPr/>
          <p:nvPr/>
        </p:nvCxnSpPr>
        <p:spPr>
          <a:xfrm>
            <a:off x="6106026" y="3944669"/>
            <a:ext cx="0" cy="432000"/>
          </a:xfrm>
          <a:prstGeom prst="line">
            <a:avLst/>
          </a:prstGeom>
          <a:ln w="19050">
            <a:solidFill>
              <a:srgbClr val="B57670"/>
            </a:solidFill>
          </a:ln>
        </p:spPr>
        <p:style>
          <a:lnRef idx="1">
            <a:schemeClr val="accent1"/>
          </a:lnRef>
          <a:fillRef idx="0">
            <a:schemeClr val="accent1"/>
          </a:fillRef>
          <a:effectRef idx="0">
            <a:schemeClr val="accent1"/>
          </a:effectRef>
          <a:fontRef idx="minor">
            <a:schemeClr val="tx1"/>
          </a:fontRef>
        </p:style>
      </p:cxnSp>
      <p:sp>
        <p:nvSpPr>
          <p:cNvPr id="48" name="右大括号 47">
            <a:extLst>
              <a:ext uri="{FF2B5EF4-FFF2-40B4-BE49-F238E27FC236}">
                <a16:creationId xmlns:a16="http://schemas.microsoft.com/office/drawing/2014/main" id="{59B9CFA1-05E2-4198-8DC4-88D701F9378E}"/>
              </a:ext>
            </a:extLst>
          </p:cNvPr>
          <p:cNvSpPr/>
          <p:nvPr/>
        </p:nvSpPr>
        <p:spPr>
          <a:xfrm rot="16200000">
            <a:off x="5921360" y="-666994"/>
            <a:ext cx="369332" cy="6340642"/>
          </a:xfrm>
          <a:prstGeom prst="rightBrace">
            <a:avLst/>
          </a:prstGeom>
          <a:ln w="19050">
            <a:solidFill>
              <a:srgbClr val="A95F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8B703193-1E53-4C70-94D3-14FD006A533E}"/>
              </a:ext>
            </a:extLst>
          </p:cNvPr>
          <p:cNvCxnSpPr>
            <a:cxnSpLocks/>
            <a:stCxn id="48" idx="1"/>
          </p:cNvCxnSpPr>
          <p:nvPr/>
        </p:nvCxnSpPr>
        <p:spPr>
          <a:xfrm>
            <a:off x="6106026" y="2318661"/>
            <a:ext cx="0" cy="369332"/>
          </a:xfrm>
          <a:prstGeom prst="line">
            <a:avLst/>
          </a:prstGeom>
          <a:ln w="19050">
            <a:solidFill>
              <a:srgbClr val="B57670"/>
            </a:solidFill>
          </a:ln>
        </p:spPr>
        <p:style>
          <a:lnRef idx="1">
            <a:schemeClr val="accent1"/>
          </a:lnRef>
          <a:fillRef idx="0">
            <a:schemeClr val="accent1"/>
          </a:fillRef>
          <a:effectRef idx="0">
            <a:schemeClr val="accent1"/>
          </a:effectRef>
          <a:fontRef idx="minor">
            <a:schemeClr val="tx1"/>
          </a:fontRef>
        </p:style>
      </p:cxnSp>
      <p:sp>
        <p:nvSpPr>
          <p:cNvPr id="50" name="growth_304631">
            <a:extLst>
              <a:ext uri="{FF2B5EF4-FFF2-40B4-BE49-F238E27FC236}">
                <a16:creationId xmlns:a16="http://schemas.microsoft.com/office/drawing/2014/main" id="{5B26E170-25D9-4A66-8633-4E39F0141D9A}"/>
              </a:ext>
            </a:extLst>
          </p:cNvPr>
          <p:cNvSpPr>
            <a:spLocks noChangeAspect="1"/>
          </p:cNvSpPr>
          <p:nvPr/>
        </p:nvSpPr>
        <p:spPr bwMode="auto">
          <a:xfrm>
            <a:off x="2735118" y="3026098"/>
            <a:ext cx="391928" cy="229804"/>
          </a:xfrm>
          <a:custGeom>
            <a:avLst/>
            <a:gdLst>
              <a:gd name="T0" fmla="*/ 263525 w 607614"/>
              <a:gd name="T1" fmla="*/ 263525 w 607614"/>
              <a:gd name="T2" fmla="*/ 485433 h 606761"/>
              <a:gd name="T3" fmla="*/ 485433 h 606761"/>
              <a:gd name="T4" fmla="*/ 485433 h 606761"/>
              <a:gd name="T5" fmla="*/ 485433 h 606761"/>
              <a:gd name="T6" fmla="*/ 485433 h 606761"/>
              <a:gd name="T7" fmla="*/ 485433 h 606761"/>
              <a:gd name="T8" fmla="*/ 485433 h 606761"/>
              <a:gd name="T9" fmla="*/ 485433 h 606761"/>
              <a:gd name="T10" fmla="*/ 485433 h 606761"/>
              <a:gd name="T11" fmla="*/ 485433 h 606761"/>
              <a:gd name="T12" fmla="*/ 485433 h 606761"/>
              <a:gd name="T13" fmla="*/ 485433 h 606761"/>
              <a:gd name="T14" fmla="*/ 485433 h 606761"/>
              <a:gd name="T15" fmla="*/ 485433 h 606761"/>
              <a:gd name="T16" fmla="*/ 485433 h 606761"/>
              <a:gd name="T17" fmla="*/ 485433 h 606761"/>
              <a:gd name="T18" fmla="*/ 485433 h 606761"/>
              <a:gd name="T19" fmla="*/ 485433 h 606761"/>
              <a:gd name="T20" fmla="*/ 485433 h 606761"/>
              <a:gd name="T21" fmla="*/ 485433 h 606761"/>
              <a:gd name="T22" fmla="*/ 485433 h 606761"/>
              <a:gd name="T23" fmla="*/ 485433 h 606761"/>
              <a:gd name="T24" fmla="*/ 485433 h 606761"/>
              <a:gd name="T25" fmla="*/ 485433 h 606761"/>
              <a:gd name="T26" fmla="*/ 485433 h 606761"/>
              <a:gd name="T27" fmla="*/ 485433 h 606761"/>
              <a:gd name="T28" fmla="*/ 485433 h 606761"/>
              <a:gd name="T29" fmla="*/ 485433 h 606761"/>
              <a:gd name="T30" fmla="*/ 485433 h 606761"/>
              <a:gd name="T31" fmla="*/ 485433 h 606761"/>
              <a:gd name="T32" fmla="*/ 485433 h 606761"/>
              <a:gd name="T33" fmla="*/ 485433 h 606761"/>
              <a:gd name="T34" fmla="*/ 485433 h 606761"/>
              <a:gd name="T35" fmla="*/ 485433 h 606761"/>
              <a:gd name="T36" fmla="*/ 485433 h 606761"/>
              <a:gd name="T37" fmla="*/ 485433 h 606761"/>
              <a:gd name="T38" fmla="*/ 485433 h 606761"/>
              <a:gd name="T39" fmla="*/ 485433 h 606761"/>
              <a:gd name="T40" fmla="*/ 485433 h 606761"/>
              <a:gd name="T41" fmla="*/ 485433 h 606761"/>
              <a:gd name="T42" fmla="*/ 485433 h 606761"/>
              <a:gd name="T43" fmla="*/ 485433 h 606761"/>
              <a:gd name="T44" fmla="*/ 485433 h 606761"/>
              <a:gd name="T45" fmla="*/ 485433 h 606761"/>
              <a:gd name="T46" fmla="*/ 485433 h 606761"/>
              <a:gd name="T47" fmla="*/ 485433 h 606761"/>
              <a:gd name="T48" fmla="*/ 485433 h 606761"/>
              <a:gd name="T49" fmla="*/ 485433 h 606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7" h="4009">
                <a:moveTo>
                  <a:pt x="6028" y="0"/>
                </a:moveTo>
                <a:cubicBezTo>
                  <a:pt x="5587" y="0"/>
                  <a:pt x="5229" y="358"/>
                  <a:pt x="5229" y="799"/>
                </a:cubicBezTo>
                <a:cubicBezTo>
                  <a:pt x="5229" y="985"/>
                  <a:pt x="5293" y="1157"/>
                  <a:pt x="5401" y="1293"/>
                </a:cubicBezTo>
                <a:lnTo>
                  <a:pt x="4559" y="2460"/>
                </a:lnTo>
                <a:cubicBezTo>
                  <a:pt x="4387" y="2396"/>
                  <a:pt x="4191" y="2393"/>
                  <a:pt x="4010" y="2460"/>
                </a:cubicBezTo>
                <a:lnTo>
                  <a:pt x="3169" y="1293"/>
                </a:lnTo>
                <a:cubicBezTo>
                  <a:pt x="3276" y="1157"/>
                  <a:pt x="3341" y="985"/>
                  <a:pt x="3341" y="799"/>
                </a:cubicBezTo>
                <a:cubicBezTo>
                  <a:pt x="3341" y="358"/>
                  <a:pt x="2982" y="0"/>
                  <a:pt x="2542" y="0"/>
                </a:cubicBezTo>
                <a:cubicBezTo>
                  <a:pt x="2101" y="0"/>
                  <a:pt x="1743" y="358"/>
                  <a:pt x="1743" y="799"/>
                </a:cubicBezTo>
                <a:cubicBezTo>
                  <a:pt x="1743" y="985"/>
                  <a:pt x="1807" y="1157"/>
                  <a:pt x="1915" y="1293"/>
                </a:cubicBezTo>
                <a:lnTo>
                  <a:pt x="1073" y="2460"/>
                </a:lnTo>
                <a:cubicBezTo>
                  <a:pt x="554" y="2269"/>
                  <a:pt x="0" y="2656"/>
                  <a:pt x="0" y="3210"/>
                </a:cubicBezTo>
                <a:cubicBezTo>
                  <a:pt x="0" y="3650"/>
                  <a:pt x="358" y="4009"/>
                  <a:pt x="799" y="4009"/>
                </a:cubicBezTo>
                <a:cubicBezTo>
                  <a:pt x="1239" y="4009"/>
                  <a:pt x="1598" y="3650"/>
                  <a:pt x="1598" y="3210"/>
                </a:cubicBezTo>
                <a:cubicBezTo>
                  <a:pt x="1598" y="3023"/>
                  <a:pt x="1533" y="2852"/>
                  <a:pt x="1426" y="2716"/>
                </a:cubicBezTo>
                <a:lnTo>
                  <a:pt x="2267" y="1549"/>
                </a:lnTo>
                <a:cubicBezTo>
                  <a:pt x="2439" y="1612"/>
                  <a:pt x="2635" y="1615"/>
                  <a:pt x="2816" y="1549"/>
                </a:cubicBezTo>
                <a:lnTo>
                  <a:pt x="3658" y="2716"/>
                </a:lnTo>
                <a:cubicBezTo>
                  <a:pt x="3550" y="2852"/>
                  <a:pt x="3486" y="3023"/>
                  <a:pt x="3486" y="3210"/>
                </a:cubicBezTo>
                <a:cubicBezTo>
                  <a:pt x="3486" y="3650"/>
                  <a:pt x="3844" y="4009"/>
                  <a:pt x="4285" y="4009"/>
                </a:cubicBezTo>
                <a:cubicBezTo>
                  <a:pt x="4725" y="4009"/>
                  <a:pt x="5084" y="3650"/>
                  <a:pt x="5084" y="3210"/>
                </a:cubicBezTo>
                <a:cubicBezTo>
                  <a:pt x="5084" y="3023"/>
                  <a:pt x="5019" y="2852"/>
                  <a:pt x="4912" y="2716"/>
                </a:cubicBezTo>
                <a:lnTo>
                  <a:pt x="5753" y="1549"/>
                </a:lnTo>
                <a:cubicBezTo>
                  <a:pt x="6273" y="1740"/>
                  <a:pt x="6827" y="1353"/>
                  <a:pt x="6827" y="799"/>
                </a:cubicBezTo>
                <a:cubicBezTo>
                  <a:pt x="6827" y="358"/>
                  <a:pt x="6468" y="0"/>
                  <a:pt x="6028" y="0"/>
                </a:cubicBezTo>
                <a:close/>
              </a:path>
            </a:pathLst>
          </a:custGeom>
          <a:solidFill>
            <a:schemeClr val="bg1"/>
          </a:solidFill>
          <a:ln>
            <a:noFill/>
          </a:ln>
        </p:spPr>
      </p:sp>
      <p:sp>
        <p:nvSpPr>
          <p:cNvPr id="51" name="volume-bars_84227">
            <a:extLst>
              <a:ext uri="{FF2B5EF4-FFF2-40B4-BE49-F238E27FC236}">
                <a16:creationId xmlns:a16="http://schemas.microsoft.com/office/drawing/2014/main" id="{98F83837-A7B7-4032-8D40-0B717A68A44D}"/>
              </a:ext>
            </a:extLst>
          </p:cNvPr>
          <p:cNvSpPr>
            <a:spLocks noChangeAspect="1"/>
          </p:cNvSpPr>
          <p:nvPr/>
        </p:nvSpPr>
        <p:spPr bwMode="auto">
          <a:xfrm>
            <a:off x="5952728" y="3021309"/>
            <a:ext cx="304842" cy="239382"/>
          </a:xfrm>
          <a:custGeom>
            <a:avLst/>
            <a:gdLst>
              <a:gd name="connsiteX0" fmla="*/ 187043 w 606298"/>
              <a:gd name="connsiteY0" fmla="*/ 364682 h 476105"/>
              <a:gd name="connsiteX1" fmla="*/ 307528 w 606298"/>
              <a:gd name="connsiteY1" fmla="*/ 364682 h 476105"/>
              <a:gd name="connsiteX2" fmla="*/ 325320 w 606298"/>
              <a:gd name="connsiteY2" fmla="*/ 382440 h 476105"/>
              <a:gd name="connsiteX3" fmla="*/ 325320 w 606298"/>
              <a:gd name="connsiteY3" fmla="*/ 389984 h 476105"/>
              <a:gd name="connsiteX4" fmla="*/ 575785 w 606298"/>
              <a:gd name="connsiteY4" fmla="*/ 389984 h 476105"/>
              <a:gd name="connsiteX5" fmla="*/ 606298 w 606298"/>
              <a:gd name="connsiteY5" fmla="*/ 420440 h 476105"/>
              <a:gd name="connsiteX6" fmla="*/ 575785 w 606298"/>
              <a:gd name="connsiteY6" fmla="*/ 450803 h 476105"/>
              <a:gd name="connsiteX7" fmla="*/ 325320 w 606298"/>
              <a:gd name="connsiteY7" fmla="*/ 450803 h 476105"/>
              <a:gd name="connsiteX8" fmla="*/ 325320 w 606298"/>
              <a:gd name="connsiteY8" fmla="*/ 458347 h 476105"/>
              <a:gd name="connsiteX9" fmla="*/ 307528 w 606298"/>
              <a:gd name="connsiteY9" fmla="*/ 476105 h 476105"/>
              <a:gd name="connsiteX10" fmla="*/ 187043 w 606298"/>
              <a:gd name="connsiteY10" fmla="*/ 476105 h 476105"/>
              <a:gd name="connsiteX11" fmla="*/ 169343 w 606298"/>
              <a:gd name="connsiteY11" fmla="*/ 458347 h 476105"/>
              <a:gd name="connsiteX12" fmla="*/ 169343 w 606298"/>
              <a:gd name="connsiteY12" fmla="*/ 450803 h 476105"/>
              <a:gd name="connsiteX13" fmla="*/ 30421 w 606298"/>
              <a:gd name="connsiteY13" fmla="*/ 450803 h 476105"/>
              <a:gd name="connsiteX14" fmla="*/ 0 w 606298"/>
              <a:gd name="connsiteY14" fmla="*/ 420440 h 476105"/>
              <a:gd name="connsiteX15" fmla="*/ 30421 w 606298"/>
              <a:gd name="connsiteY15" fmla="*/ 389984 h 476105"/>
              <a:gd name="connsiteX16" fmla="*/ 169343 w 606298"/>
              <a:gd name="connsiteY16" fmla="*/ 389984 h 476105"/>
              <a:gd name="connsiteX17" fmla="*/ 169343 w 606298"/>
              <a:gd name="connsiteY17" fmla="*/ 382440 h 476105"/>
              <a:gd name="connsiteX18" fmla="*/ 187043 w 606298"/>
              <a:gd name="connsiteY18" fmla="*/ 364682 h 476105"/>
              <a:gd name="connsiteX19" fmla="*/ 322185 w 606298"/>
              <a:gd name="connsiteY19" fmla="*/ 182341 h 476105"/>
              <a:gd name="connsiteX20" fmla="*/ 442671 w 606298"/>
              <a:gd name="connsiteY20" fmla="*/ 182341 h 476105"/>
              <a:gd name="connsiteX21" fmla="*/ 460370 w 606298"/>
              <a:gd name="connsiteY21" fmla="*/ 200099 h 476105"/>
              <a:gd name="connsiteX22" fmla="*/ 460370 w 606298"/>
              <a:gd name="connsiteY22" fmla="*/ 207643 h 476105"/>
              <a:gd name="connsiteX23" fmla="*/ 575785 w 606298"/>
              <a:gd name="connsiteY23" fmla="*/ 207643 h 476105"/>
              <a:gd name="connsiteX24" fmla="*/ 606298 w 606298"/>
              <a:gd name="connsiteY24" fmla="*/ 238006 h 476105"/>
              <a:gd name="connsiteX25" fmla="*/ 575785 w 606298"/>
              <a:gd name="connsiteY25" fmla="*/ 268369 h 476105"/>
              <a:gd name="connsiteX26" fmla="*/ 460370 w 606298"/>
              <a:gd name="connsiteY26" fmla="*/ 268369 h 476105"/>
              <a:gd name="connsiteX27" fmla="*/ 460370 w 606298"/>
              <a:gd name="connsiteY27" fmla="*/ 276006 h 476105"/>
              <a:gd name="connsiteX28" fmla="*/ 442671 w 606298"/>
              <a:gd name="connsiteY28" fmla="*/ 293764 h 476105"/>
              <a:gd name="connsiteX29" fmla="*/ 322185 w 606298"/>
              <a:gd name="connsiteY29" fmla="*/ 293764 h 476105"/>
              <a:gd name="connsiteX30" fmla="*/ 304394 w 606298"/>
              <a:gd name="connsiteY30" fmla="*/ 276006 h 476105"/>
              <a:gd name="connsiteX31" fmla="*/ 304394 w 606298"/>
              <a:gd name="connsiteY31" fmla="*/ 268369 h 476105"/>
              <a:gd name="connsiteX32" fmla="*/ 30421 w 606298"/>
              <a:gd name="connsiteY32" fmla="*/ 268369 h 476105"/>
              <a:gd name="connsiteX33" fmla="*/ 0 w 606298"/>
              <a:gd name="connsiteY33" fmla="*/ 238006 h 476105"/>
              <a:gd name="connsiteX34" fmla="*/ 30421 w 606298"/>
              <a:gd name="connsiteY34" fmla="*/ 207643 h 476105"/>
              <a:gd name="connsiteX35" fmla="*/ 304394 w 606298"/>
              <a:gd name="connsiteY35" fmla="*/ 207643 h 476105"/>
              <a:gd name="connsiteX36" fmla="*/ 304394 w 606298"/>
              <a:gd name="connsiteY36" fmla="*/ 200099 h 476105"/>
              <a:gd name="connsiteX37" fmla="*/ 322185 w 606298"/>
              <a:gd name="connsiteY37" fmla="*/ 182341 h 476105"/>
              <a:gd name="connsiteX38" fmla="*/ 109055 w 606298"/>
              <a:gd name="connsiteY38" fmla="*/ 0 h 476105"/>
              <a:gd name="connsiteX39" fmla="*/ 229540 w 606298"/>
              <a:gd name="connsiteY39" fmla="*/ 0 h 476105"/>
              <a:gd name="connsiteX40" fmla="*/ 247331 w 606298"/>
              <a:gd name="connsiteY40" fmla="*/ 17669 h 476105"/>
              <a:gd name="connsiteX41" fmla="*/ 247331 w 606298"/>
              <a:gd name="connsiteY41" fmla="*/ 25307 h 476105"/>
              <a:gd name="connsiteX42" fmla="*/ 575785 w 606298"/>
              <a:gd name="connsiteY42" fmla="*/ 25307 h 476105"/>
              <a:gd name="connsiteX43" fmla="*/ 606298 w 606298"/>
              <a:gd name="connsiteY43" fmla="*/ 55676 h 476105"/>
              <a:gd name="connsiteX44" fmla="*/ 575785 w 606298"/>
              <a:gd name="connsiteY44" fmla="*/ 86045 h 476105"/>
              <a:gd name="connsiteX45" fmla="*/ 247331 w 606298"/>
              <a:gd name="connsiteY45" fmla="*/ 86045 h 476105"/>
              <a:gd name="connsiteX46" fmla="*/ 247331 w 606298"/>
              <a:gd name="connsiteY46" fmla="*/ 93683 h 476105"/>
              <a:gd name="connsiteX47" fmla="*/ 229540 w 606298"/>
              <a:gd name="connsiteY47" fmla="*/ 111352 h 476105"/>
              <a:gd name="connsiteX48" fmla="*/ 109055 w 606298"/>
              <a:gd name="connsiteY48" fmla="*/ 111352 h 476105"/>
              <a:gd name="connsiteX49" fmla="*/ 91355 w 606298"/>
              <a:gd name="connsiteY49" fmla="*/ 93683 h 476105"/>
              <a:gd name="connsiteX50" fmla="*/ 91355 w 606298"/>
              <a:gd name="connsiteY50" fmla="*/ 86045 h 476105"/>
              <a:gd name="connsiteX51" fmla="*/ 30421 w 606298"/>
              <a:gd name="connsiteY51" fmla="*/ 86045 h 476105"/>
              <a:gd name="connsiteX52" fmla="*/ 0 w 606298"/>
              <a:gd name="connsiteY52" fmla="*/ 55676 h 476105"/>
              <a:gd name="connsiteX53" fmla="*/ 30421 w 606298"/>
              <a:gd name="connsiteY53" fmla="*/ 25307 h 476105"/>
              <a:gd name="connsiteX54" fmla="*/ 91355 w 606298"/>
              <a:gd name="connsiteY54" fmla="*/ 25307 h 476105"/>
              <a:gd name="connsiteX55" fmla="*/ 91355 w 606298"/>
              <a:gd name="connsiteY55" fmla="*/ 17669 h 476105"/>
              <a:gd name="connsiteX56" fmla="*/ 109055 w 606298"/>
              <a:gd name="connsiteY56" fmla="*/ 0 h 47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6298" h="476105">
                <a:moveTo>
                  <a:pt x="187043" y="364682"/>
                </a:moveTo>
                <a:lnTo>
                  <a:pt x="307528" y="364682"/>
                </a:lnTo>
                <a:cubicBezTo>
                  <a:pt x="317392" y="364682"/>
                  <a:pt x="325320" y="372595"/>
                  <a:pt x="325320" y="382440"/>
                </a:cubicBezTo>
                <a:lnTo>
                  <a:pt x="325320" y="389984"/>
                </a:lnTo>
                <a:lnTo>
                  <a:pt x="575785" y="389984"/>
                </a:lnTo>
                <a:cubicBezTo>
                  <a:pt x="592655" y="389984"/>
                  <a:pt x="606298" y="403602"/>
                  <a:pt x="606298" y="420440"/>
                </a:cubicBezTo>
                <a:cubicBezTo>
                  <a:pt x="606298" y="437185"/>
                  <a:pt x="592655" y="450803"/>
                  <a:pt x="575785" y="450803"/>
                </a:cubicBezTo>
                <a:lnTo>
                  <a:pt x="325320" y="450803"/>
                </a:lnTo>
                <a:lnTo>
                  <a:pt x="325320" y="458347"/>
                </a:lnTo>
                <a:cubicBezTo>
                  <a:pt x="325320" y="468192"/>
                  <a:pt x="317392" y="476105"/>
                  <a:pt x="307528" y="476105"/>
                </a:cubicBezTo>
                <a:lnTo>
                  <a:pt x="187043" y="476105"/>
                </a:lnTo>
                <a:cubicBezTo>
                  <a:pt x="177271" y="476105"/>
                  <a:pt x="169343" y="468192"/>
                  <a:pt x="169343" y="458347"/>
                </a:cubicBezTo>
                <a:lnTo>
                  <a:pt x="169343" y="450803"/>
                </a:lnTo>
                <a:lnTo>
                  <a:pt x="30421" y="450803"/>
                </a:lnTo>
                <a:cubicBezTo>
                  <a:pt x="13644" y="450803"/>
                  <a:pt x="0" y="437185"/>
                  <a:pt x="0" y="420440"/>
                </a:cubicBezTo>
                <a:cubicBezTo>
                  <a:pt x="0" y="403602"/>
                  <a:pt x="13644" y="389984"/>
                  <a:pt x="30421" y="389984"/>
                </a:cubicBezTo>
                <a:lnTo>
                  <a:pt x="169343" y="389984"/>
                </a:lnTo>
                <a:lnTo>
                  <a:pt x="169343" y="382440"/>
                </a:lnTo>
                <a:cubicBezTo>
                  <a:pt x="169343" y="372595"/>
                  <a:pt x="177271" y="364682"/>
                  <a:pt x="187043" y="364682"/>
                </a:cubicBezTo>
                <a:close/>
                <a:moveTo>
                  <a:pt x="322185" y="182341"/>
                </a:moveTo>
                <a:lnTo>
                  <a:pt x="442671" y="182341"/>
                </a:lnTo>
                <a:cubicBezTo>
                  <a:pt x="452442" y="182341"/>
                  <a:pt x="460370" y="190254"/>
                  <a:pt x="460370" y="200099"/>
                </a:cubicBezTo>
                <a:lnTo>
                  <a:pt x="460370" y="207643"/>
                </a:lnTo>
                <a:lnTo>
                  <a:pt x="575785" y="207643"/>
                </a:lnTo>
                <a:cubicBezTo>
                  <a:pt x="592655" y="207643"/>
                  <a:pt x="606298" y="221261"/>
                  <a:pt x="606298" y="238006"/>
                </a:cubicBezTo>
                <a:cubicBezTo>
                  <a:pt x="606298" y="254844"/>
                  <a:pt x="592655" y="268369"/>
                  <a:pt x="575785" y="268369"/>
                </a:cubicBezTo>
                <a:lnTo>
                  <a:pt x="460370" y="268369"/>
                </a:lnTo>
                <a:lnTo>
                  <a:pt x="460370" y="276006"/>
                </a:lnTo>
                <a:cubicBezTo>
                  <a:pt x="460370" y="285759"/>
                  <a:pt x="452442" y="293764"/>
                  <a:pt x="442671" y="293764"/>
                </a:cubicBezTo>
                <a:lnTo>
                  <a:pt x="322185" y="293764"/>
                </a:lnTo>
                <a:cubicBezTo>
                  <a:pt x="312322" y="293764"/>
                  <a:pt x="304394" y="285759"/>
                  <a:pt x="304394" y="276006"/>
                </a:cubicBezTo>
                <a:lnTo>
                  <a:pt x="304394" y="268369"/>
                </a:lnTo>
                <a:lnTo>
                  <a:pt x="30421" y="268369"/>
                </a:lnTo>
                <a:cubicBezTo>
                  <a:pt x="13644" y="268369"/>
                  <a:pt x="0" y="254844"/>
                  <a:pt x="0" y="238006"/>
                </a:cubicBezTo>
                <a:cubicBezTo>
                  <a:pt x="0" y="221261"/>
                  <a:pt x="13644" y="207643"/>
                  <a:pt x="30421" y="207643"/>
                </a:cubicBezTo>
                <a:lnTo>
                  <a:pt x="304394" y="207643"/>
                </a:lnTo>
                <a:lnTo>
                  <a:pt x="304394" y="200099"/>
                </a:lnTo>
                <a:cubicBezTo>
                  <a:pt x="304394" y="190254"/>
                  <a:pt x="312322" y="182341"/>
                  <a:pt x="322185" y="182341"/>
                </a:cubicBezTo>
                <a:close/>
                <a:moveTo>
                  <a:pt x="109055" y="0"/>
                </a:moveTo>
                <a:lnTo>
                  <a:pt x="229540" y="0"/>
                </a:lnTo>
                <a:cubicBezTo>
                  <a:pt x="239404" y="0"/>
                  <a:pt x="247331" y="7914"/>
                  <a:pt x="247331" y="17669"/>
                </a:cubicBezTo>
                <a:lnTo>
                  <a:pt x="247331" y="25307"/>
                </a:lnTo>
                <a:lnTo>
                  <a:pt x="575785" y="25307"/>
                </a:lnTo>
                <a:cubicBezTo>
                  <a:pt x="592655" y="25307"/>
                  <a:pt x="606298" y="38927"/>
                  <a:pt x="606298" y="55676"/>
                </a:cubicBezTo>
                <a:cubicBezTo>
                  <a:pt x="606298" y="72425"/>
                  <a:pt x="592655" y="86045"/>
                  <a:pt x="575785" y="86045"/>
                </a:cubicBezTo>
                <a:lnTo>
                  <a:pt x="247331" y="86045"/>
                </a:lnTo>
                <a:lnTo>
                  <a:pt x="247331" y="93683"/>
                </a:lnTo>
                <a:cubicBezTo>
                  <a:pt x="247331" y="103438"/>
                  <a:pt x="239404" y="111352"/>
                  <a:pt x="229540" y="111352"/>
                </a:cubicBezTo>
                <a:lnTo>
                  <a:pt x="109055" y="111352"/>
                </a:lnTo>
                <a:cubicBezTo>
                  <a:pt x="99283" y="111352"/>
                  <a:pt x="91355" y="103438"/>
                  <a:pt x="91355" y="93683"/>
                </a:cubicBezTo>
                <a:lnTo>
                  <a:pt x="91355" y="86045"/>
                </a:lnTo>
                <a:lnTo>
                  <a:pt x="30421" y="86045"/>
                </a:lnTo>
                <a:cubicBezTo>
                  <a:pt x="13644" y="86045"/>
                  <a:pt x="0" y="72425"/>
                  <a:pt x="0" y="55676"/>
                </a:cubicBezTo>
                <a:cubicBezTo>
                  <a:pt x="0" y="38927"/>
                  <a:pt x="13644" y="25307"/>
                  <a:pt x="30421" y="25307"/>
                </a:cubicBezTo>
                <a:lnTo>
                  <a:pt x="91355" y="25307"/>
                </a:lnTo>
                <a:lnTo>
                  <a:pt x="91355" y="17669"/>
                </a:lnTo>
                <a:cubicBezTo>
                  <a:pt x="91355" y="7914"/>
                  <a:pt x="99283" y="0"/>
                  <a:pt x="109055" y="0"/>
                </a:cubicBezTo>
                <a:close/>
              </a:path>
            </a:pathLst>
          </a:custGeom>
          <a:solidFill>
            <a:schemeClr val="bg1"/>
          </a:solidFill>
          <a:ln>
            <a:noFill/>
          </a:ln>
        </p:spPr>
      </p:sp>
      <p:sp>
        <p:nvSpPr>
          <p:cNvPr id="53" name="menu_159761">
            <a:extLst>
              <a:ext uri="{FF2B5EF4-FFF2-40B4-BE49-F238E27FC236}">
                <a16:creationId xmlns:a16="http://schemas.microsoft.com/office/drawing/2014/main" id="{55EC188F-C106-4D91-8E18-0265714B2FD0}"/>
              </a:ext>
            </a:extLst>
          </p:cNvPr>
          <p:cNvSpPr>
            <a:spLocks noChangeAspect="1"/>
          </p:cNvSpPr>
          <p:nvPr/>
        </p:nvSpPr>
        <p:spPr bwMode="auto">
          <a:xfrm>
            <a:off x="9165222" y="3015548"/>
            <a:ext cx="253584" cy="253198"/>
          </a:xfrm>
          <a:custGeom>
            <a:avLst/>
            <a:gdLst>
              <a:gd name="connsiteX0" fmla="*/ 387180 w 602346"/>
              <a:gd name="connsiteY0" fmla="*/ 343654 h 601429"/>
              <a:gd name="connsiteX1" fmla="*/ 559313 w 602346"/>
              <a:gd name="connsiteY1" fmla="*/ 343654 h 601429"/>
              <a:gd name="connsiteX2" fmla="*/ 602346 w 602346"/>
              <a:gd name="connsiteY2" fmla="*/ 386617 h 601429"/>
              <a:gd name="connsiteX3" fmla="*/ 602346 w 602346"/>
              <a:gd name="connsiteY3" fmla="*/ 558467 h 601429"/>
              <a:gd name="connsiteX4" fmla="*/ 559313 w 602346"/>
              <a:gd name="connsiteY4" fmla="*/ 601429 h 601429"/>
              <a:gd name="connsiteX5" fmla="*/ 387180 w 602346"/>
              <a:gd name="connsiteY5" fmla="*/ 601429 h 601429"/>
              <a:gd name="connsiteX6" fmla="*/ 344147 w 602346"/>
              <a:gd name="connsiteY6" fmla="*/ 558467 h 601429"/>
              <a:gd name="connsiteX7" fmla="*/ 344147 w 602346"/>
              <a:gd name="connsiteY7" fmla="*/ 386617 h 601429"/>
              <a:gd name="connsiteX8" fmla="*/ 387180 w 602346"/>
              <a:gd name="connsiteY8" fmla="*/ 343654 h 601429"/>
              <a:gd name="connsiteX9" fmla="*/ 43021 w 602346"/>
              <a:gd name="connsiteY9" fmla="*/ 343654 h 601429"/>
              <a:gd name="connsiteX10" fmla="*/ 215107 w 602346"/>
              <a:gd name="connsiteY10" fmla="*/ 343654 h 601429"/>
              <a:gd name="connsiteX11" fmla="*/ 258128 w 602346"/>
              <a:gd name="connsiteY11" fmla="*/ 386617 h 601429"/>
              <a:gd name="connsiteX12" fmla="*/ 258128 w 602346"/>
              <a:gd name="connsiteY12" fmla="*/ 558467 h 601429"/>
              <a:gd name="connsiteX13" fmla="*/ 215107 w 602346"/>
              <a:gd name="connsiteY13" fmla="*/ 601429 h 601429"/>
              <a:gd name="connsiteX14" fmla="*/ 43021 w 602346"/>
              <a:gd name="connsiteY14" fmla="*/ 601429 h 601429"/>
              <a:gd name="connsiteX15" fmla="*/ 0 w 602346"/>
              <a:gd name="connsiteY15" fmla="*/ 558467 h 601429"/>
              <a:gd name="connsiteX16" fmla="*/ 0 w 602346"/>
              <a:gd name="connsiteY16" fmla="*/ 386617 h 601429"/>
              <a:gd name="connsiteX17" fmla="*/ 43021 w 602346"/>
              <a:gd name="connsiteY17" fmla="*/ 343654 h 601429"/>
              <a:gd name="connsiteX18" fmla="*/ 387180 w 602346"/>
              <a:gd name="connsiteY18" fmla="*/ 0 h 601429"/>
              <a:gd name="connsiteX19" fmla="*/ 559313 w 602346"/>
              <a:gd name="connsiteY19" fmla="*/ 0 h 601429"/>
              <a:gd name="connsiteX20" fmla="*/ 602346 w 602346"/>
              <a:gd name="connsiteY20" fmla="*/ 42963 h 601429"/>
              <a:gd name="connsiteX21" fmla="*/ 602346 w 602346"/>
              <a:gd name="connsiteY21" fmla="*/ 214813 h 601429"/>
              <a:gd name="connsiteX22" fmla="*/ 559313 w 602346"/>
              <a:gd name="connsiteY22" fmla="*/ 257775 h 601429"/>
              <a:gd name="connsiteX23" fmla="*/ 387180 w 602346"/>
              <a:gd name="connsiteY23" fmla="*/ 257775 h 601429"/>
              <a:gd name="connsiteX24" fmla="*/ 344147 w 602346"/>
              <a:gd name="connsiteY24" fmla="*/ 214813 h 601429"/>
              <a:gd name="connsiteX25" fmla="*/ 344147 w 602346"/>
              <a:gd name="connsiteY25" fmla="*/ 42963 h 601429"/>
              <a:gd name="connsiteX26" fmla="*/ 387180 w 602346"/>
              <a:gd name="connsiteY26" fmla="*/ 0 h 601429"/>
              <a:gd name="connsiteX27" fmla="*/ 43021 w 602346"/>
              <a:gd name="connsiteY27" fmla="*/ 0 h 601429"/>
              <a:gd name="connsiteX28" fmla="*/ 215107 w 602346"/>
              <a:gd name="connsiteY28" fmla="*/ 0 h 601429"/>
              <a:gd name="connsiteX29" fmla="*/ 258128 w 602346"/>
              <a:gd name="connsiteY29" fmla="*/ 42963 h 601429"/>
              <a:gd name="connsiteX30" fmla="*/ 258128 w 602346"/>
              <a:gd name="connsiteY30" fmla="*/ 214813 h 601429"/>
              <a:gd name="connsiteX31" fmla="*/ 215107 w 602346"/>
              <a:gd name="connsiteY31" fmla="*/ 257775 h 601429"/>
              <a:gd name="connsiteX32" fmla="*/ 43021 w 602346"/>
              <a:gd name="connsiteY32" fmla="*/ 257775 h 601429"/>
              <a:gd name="connsiteX33" fmla="*/ 0 w 602346"/>
              <a:gd name="connsiteY33" fmla="*/ 214813 h 601429"/>
              <a:gd name="connsiteX34" fmla="*/ 0 w 602346"/>
              <a:gd name="connsiteY34" fmla="*/ 42963 h 601429"/>
              <a:gd name="connsiteX35" fmla="*/ 43021 w 602346"/>
              <a:gd name="connsiteY35" fmla="*/ 0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2346" h="601429">
                <a:moveTo>
                  <a:pt x="387180" y="343654"/>
                </a:moveTo>
                <a:lnTo>
                  <a:pt x="559313" y="343654"/>
                </a:lnTo>
                <a:cubicBezTo>
                  <a:pt x="582981" y="343654"/>
                  <a:pt x="602346" y="362987"/>
                  <a:pt x="602346" y="386617"/>
                </a:cubicBezTo>
                <a:lnTo>
                  <a:pt x="602346" y="558467"/>
                </a:lnTo>
                <a:cubicBezTo>
                  <a:pt x="602346" y="582096"/>
                  <a:pt x="582981" y="601429"/>
                  <a:pt x="559313" y="601429"/>
                </a:cubicBezTo>
                <a:lnTo>
                  <a:pt x="387180" y="601429"/>
                </a:lnTo>
                <a:cubicBezTo>
                  <a:pt x="363512" y="601429"/>
                  <a:pt x="344147" y="582096"/>
                  <a:pt x="344147" y="558467"/>
                </a:cubicBezTo>
                <a:lnTo>
                  <a:pt x="344147" y="386617"/>
                </a:lnTo>
                <a:cubicBezTo>
                  <a:pt x="344147" y="362987"/>
                  <a:pt x="363512" y="343654"/>
                  <a:pt x="387180" y="343654"/>
                </a:cubicBezTo>
                <a:close/>
                <a:moveTo>
                  <a:pt x="43021" y="343654"/>
                </a:moveTo>
                <a:lnTo>
                  <a:pt x="215107" y="343654"/>
                </a:lnTo>
                <a:cubicBezTo>
                  <a:pt x="238768" y="343654"/>
                  <a:pt x="258128" y="362987"/>
                  <a:pt x="258128" y="386617"/>
                </a:cubicBezTo>
                <a:lnTo>
                  <a:pt x="258128" y="558467"/>
                </a:lnTo>
                <a:cubicBezTo>
                  <a:pt x="258128" y="582096"/>
                  <a:pt x="238768" y="601429"/>
                  <a:pt x="215107" y="601429"/>
                </a:cubicBezTo>
                <a:lnTo>
                  <a:pt x="43021" y="601429"/>
                </a:lnTo>
                <a:cubicBezTo>
                  <a:pt x="19360" y="601429"/>
                  <a:pt x="0" y="582096"/>
                  <a:pt x="0" y="558467"/>
                </a:cubicBezTo>
                <a:lnTo>
                  <a:pt x="0" y="386617"/>
                </a:lnTo>
                <a:cubicBezTo>
                  <a:pt x="0" y="362987"/>
                  <a:pt x="19360" y="343654"/>
                  <a:pt x="43021" y="343654"/>
                </a:cubicBezTo>
                <a:close/>
                <a:moveTo>
                  <a:pt x="387180" y="0"/>
                </a:moveTo>
                <a:lnTo>
                  <a:pt x="559313" y="0"/>
                </a:lnTo>
                <a:cubicBezTo>
                  <a:pt x="582981" y="0"/>
                  <a:pt x="602346" y="19333"/>
                  <a:pt x="602346" y="42963"/>
                </a:cubicBezTo>
                <a:lnTo>
                  <a:pt x="602346" y="214813"/>
                </a:lnTo>
                <a:cubicBezTo>
                  <a:pt x="602346" y="238442"/>
                  <a:pt x="582981" y="257775"/>
                  <a:pt x="559313" y="257775"/>
                </a:cubicBezTo>
                <a:lnTo>
                  <a:pt x="387180" y="257775"/>
                </a:lnTo>
                <a:cubicBezTo>
                  <a:pt x="363512" y="257775"/>
                  <a:pt x="344147" y="238442"/>
                  <a:pt x="344147" y="214813"/>
                </a:cubicBezTo>
                <a:lnTo>
                  <a:pt x="344147" y="42963"/>
                </a:lnTo>
                <a:cubicBezTo>
                  <a:pt x="344147" y="19333"/>
                  <a:pt x="363512" y="0"/>
                  <a:pt x="387180" y="0"/>
                </a:cubicBezTo>
                <a:close/>
                <a:moveTo>
                  <a:pt x="43021" y="0"/>
                </a:moveTo>
                <a:lnTo>
                  <a:pt x="215107" y="0"/>
                </a:lnTo>
                <a:cubicBezTo>
                  <a:pt x="238768" y="0"/>
                  <a:pt x="258128" y="19333"/>
                  <a:pt x="258128" y="42963"/>
                </a:cubicBezTo>
                <a:lnTo>
                  <a:pt x="258128" y="214813"/>
                </a:lnTo>
                <a:cubicBezTo>
                  <a:pt x="258128" y="238442"/>
                  <a:pt x="238768" y="257775"/>
                  <a:pt x="215107" y="257775"/>
                </a:cubicBezTo>
                <a:lnTo>
                  <a:pt x="43021" y="257775"/>
                </a:lnTo>
                <a:cubicBezTo>
                  <a:pt x="19360" y="257775"/>
                  <a:pt x="0" y="238442"/>
                  <a:pt x="0" y="214813"/>
                </a:cubicBezTo>
                <a:lnTo>
                  <a:pt x="0" y="42963"/>
                </a:lnTo>
                <a:cubicBezTo>
                  <a:pt x="0" y="19333"/>
                  <a:pt x="19360" y="0"/>
                  <a:pt x="43021" y="0"/>
                </a:cubicBezTo>
                <a:close/>
              </a:path>
            </a:pathLst>
          </a:custGeom>
          <a:solidFill>
            <a:schemeClr val="bg1"/>
          </a:solidFill>
          <a:ln>
            <a:noFill/>
          </a:ln>
        </p:spPr>
        <p:txBody>
          <a:bodyPr/>
          <a:lstStyle/>
          <a:p>
            <a:endParaRPr lang="zh-CN" altLang="en-US"/>
          </a:p>
        </p:txBody>
      </p:sp>
    </p:spTree>
    <p:extLst>
      <p:ext uri="{BB962C8B-B14F-4D97-AF65-F5344CB8AC3E}">
        <p14:creationId xmlns:p14="http://schemas.microsoft.com/office/powerpoint/2010/main" val="1455785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FB26E-A1A4-4309-8D67-77E85C5EFE71}"/>
              </a:ext>
            </a:extLst>
          </p:cNvPr>
          <p:cNvSpPr>
            <a:spLocks noGrp="1"/>
          </p:cNvSpPr>
          <p:nvPr>
            <p:ph type="title"/>
          </p:nvPr>
        </p:nvSpPr>
        <p:spPr/>
        <p:txBody>
          <a:bodyPr/>
          <a:lstStyle/>
          <a:p>
            <a:r>
              <a:rPr lang="zh-CN" altLang="en-US" dirty="0"/>
              <a:t>这是一个数据表</a:t>
            </a:r>
          </a:p>
        </p:txBody>
      </p:sp>
      <p:graphicFrame>
        <p:nvGraphicFramePr>
          <p:cNvPr id="5" name="Shape 1601">
            <a:extLst>
              <a:ext uri="{FF2B5EF4-FFF2-40B4-BE49-F238E27FC236}">
                <a16:creationId xmlns:a16="http://schemas.microsoft.com/office/drawing/2014/main" id="{CECCA5DB-C17C-42B1-BEF1-834C0BDE36F0}"/>
              </a:ext>
            </a:extLst>
          </p:cNvPr>
          <p:cNvGraphicFramePr/>
          <p:nvPr>
            <p:extLst>
              <p:ext uri="{D42A27DB-BD31-4B8C-83A1-F6EECF244321}">
                <p14:modId xmlns:p14="http://schemas.microsoft.com/office/powerpoint/2010/main" val="3871541681"/>
              </p:ext>
            </p:extLst>
          </p:nvPr>
        </p:nvGraphicFramePr>
        <p:xfrm>
          <a:off x="660400" y="2147805"/>
          <a:ext cx="6329173" cy="2968790"/>
        </p:xfrm>
        <a:graphic>
          <a:graphicData uri="http://schemas.openxmlformats.org/drawingml/2006/table">
            <a:tbl>
              <a:tblPr firstRow="1" bandRow="1">
                <a:noFill/>
                <a:effectLst/>
              </a:tblPr>
              <a:tblGrid>
                <a:gridCol w="1493461">
                  <a:extLst>
                    <a:ext uri="{9D8B030D-6E8A-4147-A177-3AD203B41FA5}">
                      <a16:colId xmlns:a16="http://schemas.microsoft.com/office/drawing/2014/main" val="20000"/>
                    </a:ext>
                  </a:extLst>
                </a:gridCol>
                <a:gridCol w="1611904">
                  <a:extLst>
                    <a:ext uri="{9D8B030D-6E8A-4147-A177-3AD203B41FA5}">
                      <a16:colId xmlns:a16="http://schemas.microsoft.com/office/drawing/2014/main" val="20001"/>
                    </a:ext>
                  </a:extLst>
                </a:gridCol>
                <a:gridCol w="1611904">
                  <a:extLst>
                    <a:ext uri="{9D8B030D-6E8A-4147-A177-3AD203B41FA5}">
                      <a16:colId xmlns:a16="http://schemas.microsoft.com/office/drawing/2014/main" val="20002"/>
                    </a:ext>
                  </a:extLst>
                </a:gridCol>
                <a:gridCol w="1611904">
                  <a:extLst>
                    <a:ext uri="{9D8B030D-6E8A-4147-A177-3AD203B41FA5}">
                      <a16:colId xmlns:a16="http://schemas.microsoft.com/office/drawing/2014/main" val="20003"/>
                    </a:ext>
                  </a:extLst>
                </a:gridCol>
              </a:tblGrid>
              <a:tr h="593758">
                <a:tc>
                  <a:txBody>
                    <a:bodyPr/>
                    <a:lstStyle/>
                    <a:p>
                      <a:pPr marL="0" marR="0" lvl="0" indent="0" algn="ctr" rtl="0">
                        <a:spcBef>
                          <a:spcPts val="0"/>
                        </a:spcBef>
                        <a:buSzPct val="25000"/>
                        <a:buNone/>
                      </a:pPr>
                      <a:endParaRPr sz="1200" b="0" i="0" u="none" strike="noStrike" cap="none" dirty="0">
                        <a:solidFill>
                          <a:schemeClr val="bg1"/>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3A5760"/>
                    </a:solidFill>
                  </a:tcPr>
                </a:tc>
                <a:tc>
                  <a:txBody>
                    <a:bodyPr/>
                    <a:lstStyle/>
                    <a:p>
                      <a:pPr marL="0" marR="0" lvl="0" indent="0" algn="ctr" rtl="0">
                        <a:spcBef>
                          <a:spcPts val="0"/>
                        </a:spcBef>
                        <a:buSzPct val="25000"/>
                        <a:buNone/>
                      </a:pPr>
                      <a:r>
                        <a:rPr lang="zh-CN" altLang="en-US" sz="1600" b="0" i="0" u="none" strike="noStrike" cap="none" dirty="0">
                          <a:solidFill>
                            <a:schemeClr val="lt1"/>
                          </a:solidFill>
                          <a:latin typeface="+mn-lt"/>
                          <a:ea typeface="+mn-ea"/>
                          <a:cs typeface="+mn-ea"/>
                          <a:sym typeface="+mn-lt"/>
                        </a:rPr>
                        <a:t>类</a:t>
                      </a:r>
                      <a:r>
                        <a:rPr lang="en-US" altLang="zh-CN" sz="1600" b="0" i="0" u="none" strike="noStrike" cap="none" dirty="0">
                          <a:solidFill>
                            <a:schemeClr val="lt1"/>
                          </a:solidFill>
                          <a:latin typeface="+mn-lt"/>
                          <a:ea typeface="+mn-ea"/>
                          <a:cs typeface="+mn-ea"/>
                          <a:sym typeface="+mn-lt"/>
                        </a:rPr>
                        <a:t>1</a:t>
                      </a:r>
                      <a:endParaRPr lang="en-US" sz="1600" b="0" i="0" u="none" strike="noStrike" cap="none" dirty="0">
                        <a:solidFill>
                          <a:schemeClr val="lt1"/>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3A5760"/>
                    </a:solidFill>
                  </a:tcPr>
                </a:tc>
                <a:tc>
                  <a:txBody>
                    <a:bodyPr/>
                    <a:lstStyle/>
                    <a:p>
                      <a:pPr marL="0" marR="0" lvl="0" indent="0" algn="ctr" rtl="0">
                        <a:spcBef>
                          <a:spcPts val="0"/>
                        </a:spcBef>
                        <a:buSzPct val="25000"/>
                        <a:buNone/>
                      </a:pPr>
                      <a:r>
                        <a:rPr lang="zh-CN" altLang="en-US" sz="1600" b="0" i="0" u="none" strike="noStrike" cap="none" dirty="0">
                          <a:solidFill>
                            <a:schemeClr val="lt1"/>
                          </a:solidFill>
                          <a:latin typeface="+mn-lt"/>
                          <a:ea typeface="+mn-ea"/>
                          <a:cs typeface="+mn-ea"/>
                          <a:sym typeface="+mn-lt"/>
                        </a:rPr>
                        <a:t>类</a:t>
                      </a:r>
                      <a:r>
                        <a:rPr lang="en-US" altLang="zh-CN" sz="1600" b="0" i="0" u="none" strike="noStrike" cap="none" dirty="0">
                          <a:solidFill>
                            <a:schemeClr val="lt1"/>
                          </a:solidFill>
                          <a:latin typeface="+mn-lt"/>
                          <a:ea typeface="+mn-ea"/>
                          <a:cs typeface="+mn-ea"/>
                          <a:sym typeface="+mn-lt"/>
                        </a:rPr>
                        <a:t>2</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3A5760"/>
                    </a:solidFill>
                  </a:tcPr>
                </a:tc>
                <a:tc>
                  <a:txBody>
                    <a:bodyPr/>
                    <a:lstStyle/>
                    <a:p>
                      <a:pPr marL="0" marR="0" lvl="0" indent="0" algn="ctr" rtl="0">
                        <a:spcBef>
                          <a:spcPts val="0"/>
                        </a:spcBef>
                        <a:buSzPct val="25000"/>
                        <a:buNone/>
                      </a:pPr>
                      <a:r>
                        <a:rPr lang="zh-CN" altLang="en-US" sz="1600" b="0" i="0" u="none" strike="noStrike" cap="none" dirty="0">
                          <a:solidFill>
                            <a:schemeClr val="lt1"/>
                          </a:solidFill>
                          <a:latin typeface="+mn-lt"/>
                          <a:ea typeface="+mn-ea"/>
                          <a:cs typeface="+mn-ea"/>
                          <a:sym typeface="+mn-lt"/>
                        </a:rPr>
                        <a:t>类</a:t>
                      </a:r>
                      <a:r>
                        <a:rPr lang="en-US" altLang="zh-CN" sz="1600" b="0" i="0" u="none" strike="noStrike" cap="none" dirty="0">
                          <a:solidFill>
                            <a:schemeClr val="lt1"/>
                          </a:solidFill>
                          <a:latin typeface="+mn-lt"/>
                          <a:ea typeface="+mn-ea"/>
                          <a:cs typeface="+mn-ea"/>
                          <a:sym typeface="+mn-lt"/>
                        </a:rPr>
                        <a:t>3</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3A5760"/>
                    </a:solidFill>
                  </a:tcPr>
                </a:tc>
                <a:extLst>
                  <a:ext uri="{0D108BD9-81ED-4DB2-BD59-A6C34878D82A}">
                    <a16:rowId xmlns:a16="http://schemas.microsoft.com/office/drawing/2014/main" val="10000"/>
                  </a:ext>
                </a:extLst>
              </a:tr>
              <a:tr h="593758">
                <a:tc>
                  <a:txBody>
                    <a:bodyPr/>
                    <a:lstStyle/>
                    <a:p>
                      <a:pPr marL="0" marR="0" lvl="0" indent="0" algn="ctr" rtl="0">
                        <a:spcBef>
                          <a:spcPts val="0"/>
                        </a:spcBef>
                        <a:buSzPct val="25000"/>
                        <a:buNone/>
                      </a:pPr>
                      <a:r>
                        <a:rPr lang="zh-CN" altLang="en-US" sz="1800" b="0" i="0" u="none" strike="noStrike" cap="none" dirty="0">
                          <a:solidFill>
                            <a:schemeClr val="dk2"/>
                          </a:solidFill>
                          <a:latin typeface="+mn-lt"/>
                          <a:ea typeface="+mn-ea"/>
                          <a:cs typeface="+mn-ea"/>
                          <a:sym typeface="+mn-lt"/>
                        </a:rPr>
                        <a:t>一期</a:t>
                      </a:r>
                      <a:endParaRPr lang="en-US" sz="1800" b="0" i="0" u="none" strike="noStrike" cap="none" dirty="0">
                        <a:solidFill>
                          <a:schemeClr val="dk2"/>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593758">
                <a:tc>
                  <a:txBody>
                    <a:bodyPr/>
                    <a:lstStyle/>
                    <a:p>
                      <a:pPr marL="0" marR="0" lvl="0" indent="0" algn="ctr" defTabSz="914400" rtl="0" eaLnBrk="1" latinLnBrk="0" hangingPunct="1">
                        <a:spcBef>
                          <a:spcPts val="0"/>
                        </a:spcBef>
                        <a:buSzPct val="25000"/>
                        <a:buNone/>
                      </a:pPr>
                      <a:r>
                        <a:rPr lang="zh-CN" altLang="en-US" sz="1800" b="0" i="0" u="none" strike="noStrike" kern="1200" cap="none" dirty="0">
                          <a:solidFill>
                            <a:schemeClr val="dk2"/>
                          </a:solidFill>
                          <a:latin typeface="+mn-lt"/>
                          <a:ea typeface="+mn-ea"/>
                          <a:cs typeface="+mn-ea"/>
                          <a:sym typeface="+mn-lt"/>
                        </a:rPr>
                        <a:t>二期</a:t>
                      </a:r>
                      <a:endParaRPr lang="en-US" sz="1800" b="0" i="0" u="none" strike="noStrike" kern="1200" cap="none" dirty="0">
                        <a:solidFill>
                          <a:schemeClr val="dk2"/>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93758">
                <a:tc>
                  <a:txBody>
                    <a:bodyPr/>
                    <a:lstStyle/>
                    <a:p>
                      <a:pPr marL="0" marR="0" lvl="0" indent="0" algn="ctr" defTabSz="914400" rtl="0" eaLnBrk="1" latinLnBrk="0" hangingPunct="1">
                        <a:spcBef>
                          <a:spcPts val="0"/>
                        </a:spcBef>
                        <a:buSzPct val="25000"/>
                        <a:buNone/>
                      </a:pPr>
                      <a:r>
                        <a:rPr lang="zh-CN" altLang="en-US" sz="1800" b="0" i="0" u="none" strike="noStrike" kern="1200" cap="none" dirty="0">
                          <a:solidFill>
                            <a:schemeClr val="dk2"/>
                          </a:solidFill>
                          <a:latin typeface="+mn-lt"/>
                          <a:ea typeface="+mn-ea"/>
                          <a:cs typeface="+mn-ea"/>
                          <a:sym typeface="+mn-lt"/>
                        </a:rPr>
                        <a:t>三期</a:t>
                      </a:r>
                      <a:endParaRPr lang="en-US" sz="1800" b="0" i="0" u="none" strike="noStrike" kern="1200" cap="none" dirty="0">
                        <a:solidFill>
                          <a:schemeClr val="dk2"/>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tc>
                  <a:txBody>
                    <a:bodyPr/>
                    <a:lstStyle/>
                    <a:p>
                      <a:pPr marL="0" marR="0" lvl="0" indent="0" algn="ctr" rtl="0">
                        <a:spcBef>
                          <a:spcPts val="0"/>
                        </a:spcBef>
                        <a:buSzPct val="25000"/>
                        <a:buNone/>
                      </a:pPr>
                      <a:r>
                        <a:rPr lang="en-US" altLang="zh-CN" sz="1400" b="0" i="0" u="none" strike="noStrike" cap="none" dirty="0">
                          <a:solidFill>
                            <a:schemeClr val="dk2"/>
                          </a:solidFill>
                          <a:latin typeface="+mn-lt"/>
                          <a:ea typeface="+mn-ea"/>
                          <a:cs typeface="+mn-ea"/>
                          <a:sym typeface="+mn-lt"/>
                        </a:rPr>
                        <a:t>$100,000</a:t>
                      </a:r>
                    </a:p>
                  </a:txBody>
                  <a:tcPr marL="45700" marR="45700" marT="22850" marB="22850" anchor="ctr">
                    <a:lnL w="9525" cap="flat" cmpd="sng">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3F3F3"/>
                    </a:solidFill>
                  </a:tcPr>
                </a:tc>
                <a:extLst>
                  <a:ext uri="{0D108BD9-81ED-4DB2-BD59-A6C34878D82A}">
                    <a16:rowId xmlns:a16="http://schemas.microsoft.com/office/drawing/2014/main" val="10003"/>
                  </a:ext>
                </a:extLst>
              </a:tr>
              <a:tr h="593758">
                <a:tc>
                  <a:txBody>
                    <a:bodyPr/>
                    <a:lstStyle/>
                    <a:p>
                      <a:pPr marL="0" marR="0" lvl="0" indent="0" algn="ctr" rtl="0">
                        <a:spcBef>
                          <a:spcPts val="0"/>
                        </a:spcBef>
                        <a:buSzPct val="25000"/>
                        <a:buNone/>
                      </a:pPr>
                      <a:r>
                        <a:rPr lang="zh-CN" altLang="en-US" sz="2000" b="0" i="0" u="none" strike="noStrike" cap="none" dirty="0">
                          <a:solidFill>
                            <a:schemeClr val="dk2"/>
                          </a:solidFill>
                          <a:latin typeface="+mn-lt"/>
                          <a:ea typeface="+mn-ea"/>
                          <a:cs typeface="+mn-ea"/>
                          <a:sym typeface="+mn-lt"/>
                        </a:rPr>
                        <a:t>合计</a:t>
                      </a:r>
                      <a:endParaRPr lang="en-US" sz="2000" b="0" i="0" u="none" strike="noStrike" cap="none" dirty="0">
                        <a:solidFill>
                          <a:schemeClr val="dk2"/>
                        </a:solidFill>
                        <a:latin typeface="+mn-lt"/>
                        <a:ea typeface="+mn-ea"/>
                        <a:cs typeface="+mn-ea"/>
                        <a:sym typeface="+mn-lt"/>
                      </a:endParaRPr>
                    </a:p>
                  </a:txBody>
                  <a:tcPr marL="45700" marR="45700" marT="22850" marB="22850" anchor="ctr">
                    <a:lnL w="9525" cap="flat" cmpd="sng">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sz="2000" b="0" i="0" u="none" strike="noStrike" cap="none" dirty="0">
                          <a:solidFill>
                            <a:schemeClr val="dk2"/>
                          </a:solidFill>
                          <a:latin typeface="+mn-lt"/>
                          <a:ea typeface="+mn-ea"/>
                          <a:cs typeface="+mn-ea"/>
                          <a:sym typeface="+mn-lt"/>
                        </a:rPr>
                        <a:t>$300,000</a:t>
                      </a:r>
                    </a:p>
                  </a:txBody>
                  <a:tcPr marL="45700" marR="45700" marT="22850" marB="2285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000" b="0" i="0" u="none" strike="noStrike" cap="none" dirty="0">
                          <a:solidFill>
                            <a:schemeClr val="dk2"/>
                          </a:solidFill>
                          <a:latin typeface="+mn-lt"/>
                          <a:ea typeface="+mn-ea"/>
                          <a:cs typeface="+mn-ea"/>
                          <a:sym typeface="+mn-lt"/>
                        </a:rPr>
                        <a:t>$300,000</a:t>
                      </a:r>
                    </a:p>
                  </a:txBody>
                  <a:tcPr marL="45700" marR="45700" marT="22850" marB="2285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en-US" altLang="zh-CN" sz="2000" b="0" i="0" u="none" strike="noStrike" cap="none" dirty="0">
                          <a:solidFill>
                            <a:schemeClr val="dk2"/>
                          </a:solidFill>
                          <a:latin typeface="+mn-lt"/>
                          <a:ea typeface="+mn-ea"/>
                          <a:cs typeface="+mn-ea"/>
                          <a:sym typeface="+mn-lt"/>
                        </a:rPr>
                        <a:t>$300,000</a:t>
                      </a:r>
                    </a:p>
                  </a:txBody>
                  <a:tcPr marL="45700" marR="45700" marT="22850" marB="22850" anchor="ctr">
                    <a:lnL w="9525" cap="flat" cmpd="sng" algn="ctr">
                      <a:solidFill>
                        <a:srgbClr val="BFBFBF"/>
                      </a:solidFill>
                      <a:prstDash val="solid"/>
                      <a:round/>
                      <a:headEnd type="none" w="med" len="med"/>
                      <a:tailEnd type="none" w="med" len="med"/>
                    </a:lnL>
                    <a:lnR w="9525" cap="flat" cmpd="sng">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pSp>
        <p:nvGrpSpPr>
          <p:cNvPr id="6" name="组合 5">
            <a:extLst>
              <a:ext uri="{FF2B5EF4-FFF2-40B4-BE49-F238E27FC236}">
                <a16:creationId xmlns:a16="http://schemas.microsoft.com/office/drawing/2014/main" id="{F141169F-D387-4525-A2AB-5D2B823564DF}"/>
              </a:ext>
            </a:extLst>
          </p:cNvPr>
          <p:cNvGrpSpPr/>
          <p:nvPr/>
        </p:nvGrpSpPr>
        <p:grpSpPr>
          <a:xfrm>
            <a:off x="7776235" y="1365296"/>
            <a:ext cx="3360797" cy="1469759"/>
            <a:chOff x="8225415" y="1158112"/>
            <a:chExt cx="3360797" cy="1469759"/>
          </a:xfrm>
        </p:grpSpPr>
        <p:sp>
          <p:nvSpPr>
            <p:cNvPr id="7" name="文本框 6">
              <a:extLst>
                <a:ext uri="{FF2B5EF4-FFF2-40B4-BE49-F238E27FC236}">
                  <a16:creationId xmlns:a16="http://schemas.microsoft.com/office/drawing/2014/main" id="{48FCBEE2-480B-4855-A006-ABD82D6A7E1B}"/>
                </a:ext>
              </a:extLst>
            </p:cNvPr>
            <p:cNvSpPr txBox="1"/>
            <p:nvPr/>
          </p:nvSpPr>
          <p:spPr>
            <a:xfrm>
              <a:off x="8225415" y="1631779"/>
              <a:ext cx="3360797" cy="996092"/>
            </a:xfrm>
            <a:prstGeom prst="rect">
              <a:avLst/>
            </a:prstGeom>
            <a:noFill/>
          </p:spPr>
          <p:txBody>
            <a:bodyPr wrap="square" lIns="0" tIns="0" rIns="0" bIns="0" rtlCol="0">
              <a:normAutofit/>
            </a:bodyPr>
            <a:lstStyle/>
            <a:p>
              <a:pPr>
                <a:lnSpc>
                  <a:spcPct val="130000"/>
                </a:lnSpc>
              </a:pPr>
              <a:r>
                <a:rPr lang="zh-CN" altLang="en-US" sz="1600" spc="100" dirty="0">
                  <a:solidFill>
                    <a:schemeClr val="bg2">
                      <a:lumMod val="50000"/>
                    </a:schemeClr>
                  </a:solidFill>
                </a:rPr>
                <a:t>学校正全面推进“双一流”建设，努力为现代化五大发展美好安徽建设做出更大贡献。</a:t>
              </a:r>
            </a:p>
          </p:txBody>
        </p:sp>
        <p:sp>
          <p:nvSpPr>
            <p:cNvPr id="8" name="文本框 7">
              <a:extLst>
                <a:ext uri="{FF2B5EF4-FFF2-40B4-BE49-F238E27FC236}">
                  <a16:creationId xmlns:a16="http://schemas.microsoft.com/office/drawing/2014/main" id="{2FEFBFA5-16AD-4AA9-87B0-991E4232907A}"/>
                </a:ext>
              </a:extLst>
            </p:cNvPr>
            <p:cNvSpPr txBox="1"/>
            <p:nvPr/>
          </p:nvSpPr>
          <p:spPr>
            <a:xfrm>
              <a:off x="8225415" y="1158112"/>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9" name="直接连接符 8">
              <a:extLst>
                <a:ext uri="{FF2B5EF4-FFF2-40B4-BE49-F238E27FC236}">
                  <a16:creationId xmlns:a16="http://schemas.microsoft.com/office/drawing/2014/main" id="{541BA528-A50B-4E54-A00E-055610B7966D}"/>
                </a:ext>
              </a:extLst>
            </p:cNvPr>
            <p:cNvCxnSpPr>
              <a:cxnSpLocks/>
            </p:cNvCxnSpPr>
            <p:nvPr/>
          </p:nvCxnSpPr>
          <p:spPr>
            <a:xfrm>
              <a:off x="8225415" y="2627871"/>
              <a:ext cx="3293485"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8B38247-7609-4924-8C6E-409BD2EF3DEA}"/>
              </a:ext>
            </a:extLst>
          </p:cNvPr>
          <p:cNvGrpSpPr/>
          <p:nvPr/>
        </p:nvGrpSpPr>
        <p:grpSpPr>
          <a:xfrm>
            <a:off x="7776235" y="2954350"/>
            <a:ext cx="3360797" cy="1469759"/>
            <a:chOff x="8225415" y="1158112"/>
            <a:chExt cx="3360797" cy="1469759"/>
          </a:xfrm>
        </p:grpSpPr>
        <p:sp>
          <p:nvSpPr>
            <p:cNvPr id="23" name="文本框 22">
              <a:extLst>
                <a:ext uri="{FF2B5EF4-FFF2-40B4-BE49-F238E27FC236}">
                  <a16:creationId xmlns:a16="http://schemas.microsoft.com/office/drawing/2014/main" id="{4D0259F0-577E-4CB1-ABB0-29D6000F5676}"/>
                </a:ext>
              </a:extLst>
            </p:cNvPr>
            <p:cNvSpPr txBox="1"/>
            <p:nvPr/>
          </p:nvSpPr>
          <p:spPr>
            <a:xfrm>
              <a:off x="8225415" y="1631779"/>
              <a:ext cx="3360797" cy="996092"/>
            </a:xfrm>
            <a:prstGeom prst="rect">
              <a:avLst/>
            </a:prstGeom>
            <a:noFill/>
          </p:spPr>
          <p:txBody>
            <a:bodyPr wrap="square" lIns="0" tIns="0" rIns="0" bIns="0" rtlCol="0">
              <a:normAutofit/>
            </a:bodyPr>
            <a:lstStyle/>
            <a:p>
              <a:pPr>
                <a:lnSpc>
                  <a:spcPct val="130000"/>
                </a:lnSpc>
              </a:pPr>
              <a:r>
                <a:rPr lang="zh-CN" altLang="en-US" sz="1600" spc="100" dirty="0">
                  <a:solidFill>
                    <a:schemeClr val="bg2">
                      <a:lumMod val="50000"/>
                    </a:schemeClr>
                  </a:solidFill>
                </a:rPr>
                <a:t>学校正全面推进“双一流”建设，努力为现代化五大发展美好安徽建设做出更大贡献。</a:t>
              </a:r>
            </a:p>
          </p:txBody>
        </p:sp>
        <p:sp>
          <p:nvSpPr>
            <p:cNvPr id="24" name="文本框 23">
              <a:extLst>
                <a:ext uri="{FF2B5EF4-FFF2-40B4-BE49-F238E27FC236}">
                  <a16:creationId xmlns:a16="http://schemas.microsoft.com/office/drawing/2014/main" id="{EB0410C8-22D0-48A5-BC31-A5562FEA8012}"/>
                </a:ext>
              </a:extLst>
            </p:cNvPr>
            <p:cNvSpPr txBox="1"/>
            <p:nvPr/>
          </p:nvSpPr>
          <p:spPr>
            <a:xfrm>
              <a:off x="8225415" y="1158112"/>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25" name="直接连接符 24">
              <a:extLst>
                <a:ext uri="{FF2B5EF4-FFF2-40B4-BE49-F238E27FC236}">
                  <a16:creationId xmlns:a16="http://schemas.microsoft.com/office/drawing/2014/main" id="{6E79F636-05D7-4269-B7E4-32808AEE72EF}"/>
                </a:ext>
              </a:extLst>
            </p:cNvPr>
            <p:cNvCxnSpPr>
              <a:cxnSpLocks/>
            </p:cNvCxnSpPr>
            <p:nvPr/>
          </p:nvCxnSpPr>
          <p:spPr>
            <a:xfrm>
              <a:off x="8225415" y="2627871"/>
              <a:ext cx="3293485"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A9B8312E-56B7-4DB9-A338-2260ACB6CC93}"/>
              </a:ext>
            </a:extLst>
          </p:cNvPr>
          <p:cNvGrpSpPr/>
          <p:nvPr/>
        </p:nvGrpSpPr>
        <p:grpSpPr>
          <a:xfrm>
            <a:off x="7776235" y="4543404"/>
            <a:ext cx="3360797" cy="1469759"/>
            <a:chOff x="8225415" y="1158112"/>
            <a:chExt cx="3360797" cy="1469759"/>
          </a:xfrm>
        </p:grpSpPr>
        <p:sp>
          <p:nvSpPr>
            <p:cNvPr id="27" name="文本框 26">
              <a:extLst>
                <a:ext uri="{FF2B5EF4-FFF2-40B4-BE49-F238E27FC236}">
                  <a16:creationId xmlns:a16="http://schemas.microsoft.com/office/drawing/2014/main" id="{BD744638-0F24-43DE-A73A-34C0559997EE}"/>
                </a:ext>
              </a:extLst>
            </p:cNvPr>
            <p:cNvSpPr txBox="1"/>
            <p:nvPr/>
          </p:nvSpPr>
          <p:spPr>
            <a:xfrm>
              <a:off x="8225415" y="1631779"/>
              <a:ext cx="3360797" cy="996092"/>
            </a:xfrm>
            <a:prstGeom prst="rect">
              <a:avLst/>
            </a:prstGeom>
            <a:noFill/>
          </p:spPr>
          <p:txBody>
            <a:bodyPr wrap="square" lIns="0" tIns="0" rIns="0" bIns="0" rtlCol="0">
              <a:normAutofit/>
            </a:bodyPr>
            <a:lstStyle/>
            <a:p>
              <a:pPr>
                <a:lnSpc>
                  <a:spcPct val="130000"/>
                </a:lnSpc>
              </a:pPr>
              <a:r>
                <a:rPr lang="zh-CN" altLang="en-US" sz="1600" spc="100" dirty="0">
                  <a:solidFill>
                    <a:schemeClr val="bg2">
                      <a:lumMod val="50000"/>
                    </a:schemeClr>
                  </a:solidFill>
                </a:rPr>
                <a:t>学校正全面推进“双一流”建设，努力为现代化五大发展美好安徽建设做出更大贡献。</a:t>
              </a:r>
            </a:p>
          </p:txBody>
        </p:sp>
        <p:sp>
          <p:nvSpPr>
            <p:cNvPr id="28" name="文本框 27">
              <a:extLst>
                <a:ext uri="{FF2B5EF4-FFF2-40B4-BE49-F238E27FC236}">
                  <a16:creationId xmlns:a16="http://schemas.microsoft.com/office/drawing/2014/main" id="{15C22DF4-9CAB-42F5-93F6-B8109E38271C}"/>
                </a:ext>
              </a:extLst>
            </p:cNvPr>
            <p:cNvSpPr txBox="1"/>
            <p:nvPr/>
          </p:nvSpPr>
          <p:spPr>
            <a:xfrm>
              <a:off x="8225415" y="1158112"/>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29" name="直接连接符 28">
              <a:extLst>
                <a:ext uri="{FF2B5EF4-FFF2-40B4-BE49-F238E27FC236}">
                  <a16:creationId xmlns:a16="http://schemas.microsoft.com/office/drawing/2014/main" id="{8BE7F0EC-8F1C-42B3-85FC-65788362516B}"/>
                </a:ext>
              </a:extLst>
            </p:cNvPr>
            <p:cNvCxnSpPr>
              <a:cxnSpLocks/>
            </p:cNvCxnSpPr>
            <p:nvPr/>
          </p:nvCxnSpPr>
          <p:spPr>
            <a:xfrm>
              <a:off x="8225415" y="2627871"/>
              <a:ext cx="3293485"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169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1">
            <a:extLst>
              <a:ext uri="{FF2B5EF4-FFF2-40B4-BE49-F238E27FC236}">
                <a16:creationId xmlns:a16="http://schemas.microsoft.com/office/drawing/2014/main" id="{4547B07D-31F8-4ADB-A6A1-76A9F2ABAFBF}"/>
              </a:ext>
            </a:extLst>
          </p:cNvPr>
          <p:cNvSpPr>
            <a:spLocks/>
          </p:cNvSpPr>
          <p:nvPr/>
        </p:nvSpPr>
        <p:spPr bwMode="auto">
          <a:xfrm rot="10800000" flipH="1">
            <a:off x="660401" y="4910348"/>
            <a:ext cx="5435599" cy="15045"/>
          </a:xfrm>
          <a:prstGeom prst="line">
            <a:avLst/>
          </a:prstGeom>
          <a:noFill/>
          <a:ln w="25400" cap="flat">
            <a:solidFill>
              <a:schemeClr val="tx1">
                <a:lumMod val="50000"/>
                <a:lumOff val="50000"/>
              </a:schemeClr>
            </a:solidFill>
            <a:prstDash val="sysDot"/>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pPr algn="ctr"/>
            <a:endParaRPr dirty="0"/>
          </a:p>
        </p:txBody>
      </p:sp>
      <p:sp>
        <p:nvSpPr>
          <p:cNvPr id="2" name="标题 1">
            <a:extLst>
              <a:ext uri="{FF2B5EF4-FFF2-40B4-BE49-F238E27FC236}">
                <a16:creationId xmlns:a16="http://schemas.microsoft.com/office/drawing/2014/main" id="{442446C6-45C7-4CB5-A670-06EEB3E14268}"/>
              </a:ext>
            </a:extLst>
          </p:cNvPr>
          <p:cNvSpPr>
            <a:spLocks noGrp="1"/>
          </p:cNvSpPr>
          <p:nvPr>
            <p:ph type="title"/>
          </p:nvPr>
        </p:nvSpPr>
        <p:spPr/>
        <p:txBody>
          <a:bodyPr/>
          <a:lstStyle/>
          <a:p>
            <a:r>
              <a:rPr lang="zh-CN" altLang="en-US" dirty="0"/>
              <a:t>这是</a:t>
            </a:r>
            <a:r>
              <a:rPr lang="zh-CN" altLang="en-US"/>
              <a:t>一个柱形图</a:t>
            </a:r>
            <a:endParaRPr lang="zh-CN" altLang="en-US" dirty="0"/>
          </a:p>
        </p:txBody>
      </p:sp>
      <p:graphicFrame>
        <p:nvGraphicFramePr>
          <p:cNvPr id="7" name="图表 6">
            <a:extLst>
              <a:ext uri="{FF2B5EF4-FFF2-40B4-BE49-F238E27FC236}">
                <a16:creationId xmlns:a16="http://schemas.microsoft.com/office/drawing/2014/main" id="{FBB97231-2E71-422F-AEBC-54EBE38CD029}"/>
              </a:ext>
            </a:extLst>
          </p:cNvPr>
          <p:cNvGraphicFramePr/>
          <p:nvPr>
            <p:extLst>
              <p:ext uri="{D42A27DB-BD31-4B8C-83A1-F6EECF244321}">
                <p14:modId xmlns:p14="http://schemas.microsoft.com/office/powerpoint/2010/main" val="1252184050"/>
              </p:ext>
            </p:extLst>
          </p:nvPr>
        </p:nvGraphicFramePr>
        <p:xfrm>
          <a:off x="525578" y="1676318"/>
          <a:ext cx="5570422" cy="425260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组合 2">
            <a:extLst>
              <a:ext uri="{FF2B5EF4-FFF2-40B4-BE49-F238E27FC236}">
                <a16:creationId xmlns:a16="http://schemas.microsoft.com/office/drawing/2014/main" id="{AE0104B6-9B82-4C93-93C4-30EFCD03F1EB}"/>
              </a:ext>
            </a:extLst>
          </p:cNvPr>
          <p:cNvGrpSpPr/>
          <p:nvPr/>
        </p:nvGrpSpPr>
        <p:grpSpPr>
          <a:xfrm>
            <a:off x="7575178" y="1279282"/>
            <a:ext cx="3510463" cy="1722613"/>
            <a:chOff x="8225415" y="1212704"/>
            <a:chExt cx="3510463" cy="1722613"/>
          </a:xfrm>
        </p:grpSpPr>
        <p:sp>
          <p:nvSpPr>
            <p:cNvPr id="18" name="文本框 17">
              <a:extLst>
                <a:ext uri="{FF2B5EF4-FFF2-40B4-BE49-F238E27FC236}">
                  <a16:creationId xmlns:a16="http://schemas.microsoft.com/office/drawing/2014/main" id="{9191DB9B-D3A8-40B3-A138-9D03DE63A286}"/>
                </a:ext>
              </a:extLst>
            </p:cNvPr>
            <p:cNvSpPr txBox="1"/>
            <p:nvPr/>
          </p:nvSpPr>
          <p:spPr>
            <a:xfrm>
              <a:off x="8225415" y="1631778"/>
              <a:ext cx="3510463" cy="1303539"/>
            </a:xfrm>
            <a:prstGeom prst="rect">
              <a:avLst/>
            </a:prstGeom>
            <a:noFill/>
          </p:spPr>
          <p:txBody>
            <a:bodyPr wrap="square" lIns="0" tIns="0" rIns="0" bIns="0" rtlCol="0">
              <a:normAutofit/>
            </a:bodyPr>
            <a:lstStyle/>
            <a:p>
              <a:pPr>
                <a:lnSpc>
                  <a:spcPct val="120000"/>
                </a:lnSpc>
              </a:pPr>
              <a:r>
                <a:rPr lang="zh-CN" altLang="en-US" sz="1600" spc="100" dirty="0">
                  <a:solidFill>
                    <a:schemeClr val="bg2">
                      <a:lumMod val="50000"/>
                    </a:schemeClr>
                  </a:solidFill>
                </a:rPr>
                <a:t>学校正全面推进“双一流”建设，努力为现代化五大发展美好安徽建设和全面建成小康社会做出更大贡献。</a:t>
              </a:r>
            </a:p>
          </p:txBody>
        </p:sp>
        <p:sp>
          <p:nvSpPr>
            <p:cNvPr id="21" name="文本框 20">
              <a:extLst>
                <a:ext uri="{FF2B5EF4-FFF2-40B4-BE49-F238E27FC236}">
                  <a16:creationId xmlns:a16="http://schemas.microsoft.com/office/drawing/2014/main" id="{8285DD1F-C5F1-448A-925F-029E11A12A34}"/>
                </a:ext>
              </a:extLst>
            </p:cNvPr>
            <p:cNvSpPr txBox="1"/>
            <p:nvPr/>
          </p:nvSpPr>
          <p:spPr>
            <a:xfrm>
              <a:off x="8225415" y="1212704"/>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9" name="直接连接符 8">
              <a:extLst>
                <a:ext uri="{FF2B5EF4-FFF2-40B4-BE49-F238E27FC236}">
                  <a16:creationId xmlns:a16="http://schemas.microsoft.com/office/drawing/2014/main" id="{DB1B70D9-CAC5-4357-99A7-0726D56B08F5}"/>
                </a:ext>
              </a:extLst>
            </p:cNvPr>
            <p:cNvCxnSpPr>
              <a:cxnSpLocks/>
            </p:cNvCxnSpPr>
            <p:nvPr/>
          </p:nvCxnSpPr>
          <p:spPr>
            <a:xfrm>
              <a:off x="8225415" y="2581821"/>
              <a:ext cx="3510463"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BEB7B2B2-7113-49D2-AE0A-B27927B80A93}"/>
              </a:ext>
            </a:extLst>
          </p:cNvPr>
          <p:cNvGrpSpPr/>
          <p:nvPr/>
        </p:nvGrpSpPr>
        <p:grpSpPr>
          <a:xfrm>
            <a:off x="7575178" y="4567065"/>
            <a:ext cx="3510463" cy="1722613"/>
            <a:chOff x="8225415" y="1212704"/>
            <a:chExt cx="3510463" cy="1722613"/>
          </a:xfrm>
        </p:grpSpPr>
        <p:sp>
          <p:nvSpPr>
            <p:cNvPr id="34" name="文本框 33">
              <a:extLst>
                <a:ext uri="{FF2B5EF4-FFF2-40B4-BE49-F238E27FC236}">
                  <a16:creationId xmlns:a16="http://schemas.microsoft.com/office/drawing/2014/main" id="{4EAF1E8E-E35E-4FD0-8D7C-0DB2EF1049CC}"/>
                </a:ext>
              </a:extLst>
            </p:cNvPr>
            <p:cNvSpPr txBox="1"/>
            <p:nvPr/>
          </p:nvSpPr>
          <p:spPr>
            <a:xfrm>
              <a:off x="8225415" y="1631778"/>
              <a:ext cx="3510463" cy="1303539"/>
            </a:xfrm>
            <a:prstGeom prst="rect">
              <a:avLst/>
            </a:prstGeom>
            <a:noFill/>
          </p:spPr>
          <p:txBody>
            <a:bodyPr wrap="square" lIns="0" tIns="0" rIns="0" bIns="0" rtlCol="0">
              <a:normAutofit/>
            </a:bodyPr>
            <a:lstStyle/>
            <a:p>
              <a:pPr>
                <a:lnSpc>
                  <a:spcPct val="120000"/>
                </a:lnSpc>
              </a:pPr>
              <a:r>
                <a:rPr lang="zh-CN" altLang="en-US" sz="1600" spc="100" dirty="0">
                  <a:solidFill>
                    <a:schemeClr val="bg2">
                      <a:lumMod val="50000"/>
                    </a:schemeClr>
                  </a:solidFill>
                </a:rPr>
                <a:t>学校正全面推进“双一流”建设，努力为现代化五大发展美好安徽建设和全面建成小康社会做出更大贡献。</a:t>
              </a:r>
            </a:p>
          </p:txBody>
        </p:sp>
        <p:sp>
          <p:nvSpPr>
            <p:cNvPr id="35" name="文本框 34">
              <a:extLst>
                <a:ext uri="{FF2B5EF4-FFF2-40B4-BE49-F238E27FC236}">
                  <a16:creationId xmlns:a16="http://schemas.microsoft.com/office/drawing/2014/main" id="{D24C36BA-D74A-4064-80AA-DD908E9AD73E}"/>
                </a:ext>
              </a:extLst>
            </p:cNvPr>
            <p:cNvSpPr txBox="1"/>
            <p:nvPr/>
          </p:nvSpPr>
          <p:spPr>
            <a:xfrm>
              <a:off x="8225415" y="1212704"/>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36" name="直接连接符 35">
              <a:extLst>
                <a:ext uri="{FF2B5EF4-FFF2-40B4-BE49-F238E27FC236}">
                  <a16:creationId xmlns:a16="http://schemas.microsoft.com/office/drawing/2014/main" id="{6BA25051-F222-4F35-B45E-9B6A60B44A78}"/>
                </a:ext>
              </a:extLst>
            </p:cNvPr>
            <p:cNvCxnSpPr>
              <a:cxnSpLocks/>
            </p:cNvCxnSpPr>
            <p:nvPr/>
          </p:nvCxnSpPr>
          <p:spPr>
            <a:xfrm>
              <a:off x="8225415" y="2581821"/>
              <a:ext cx="3510463"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B4131E6E-A2AF-4ED2-A103-BD335F622EA2}"/>
              </a:ext>
            </a:extLst>
          </p:cNvPr>
          <p:cNvGrpSpPr/>
          <p:nvPr/>
        </p:nvGrpSpPr>
        <p:grpSpPr>
          <a:xfrm>
            <a:off x="7575178" y="2923173"/>
            <a:ext cx="3510463" cy="1722613"/>
            <a:chOff x="8225415" y="1212704"/>
            <a:chExt cx="3510463" cy="1722613"/>
          </a:xfrm>
        </p:grpSpPr>
        <p:sp>
          <p:nvSpPr>
            <p:cNvPr id="38" name="文本框 37">
              <a:extLst>
                <a:ext uri="{FF2B5EF4-FFF2-40B4-BE49-F238E27FC236}">
                  <a16:creationId xmlns:a16="http://schemas.microsoft.com/office/drawing/2014/main" id="{9ED0CCBA-8B3B-40B8-A9AE-98624DA881F6}"/>
                </a:ext>
              </a:extLst>
            </p:cNvPr>
            <p:cNvSpPr txBox="1"/>
            <p:nvPr/>
          </p:nvSpPr>
          <p:spPr>
            <a:xfrm>
              <a:off x="8225415" y="1631778"/>
              <a:ext cx="3510463" cy="1303539"/>
            </a:xfrm>
            <a:prstGeom prst="rect">
              <a:avLst/>
            </a:prstGeom>
            <a:noFill/>
          </p:spPr>
          <p:txBody>
            <a:bodyPr wrap="square" lIns="0" tIns="0" rIns="0" bIns="0" rtlCol="0">
              <a:normAutofit/>
            </a:bodyPr>
            <a:lstStyle/>
            <a:p>
              <a:pPr>
                <a:lnSpc>
                  <a:spcPct val="120000"/>
                </a:lnSpc>
              </a:pPr>
              <a:r>
                <a:rPr lang="zh-CN" altLang="en-US" sz="1600" spc="100" dirty="0">
                  <a:solidFill>
                    <a:schemeClr val="bg2">
                      <a:lumMod val="50000"/>
                    </a:schemeClr>
                  </a:solidFill>
                </a:rPr>
                <a:t>学校正全面推进“双一流”建设，努力为现代化五大发展美好安徽建设和全面建成小康社会做出更大贡献。</a:t>
              </a:r>
            </a:p>
          </p:txBody>
        </p:sp>
        <p:sp>
          <p:nvSpPr>
            <p:cNvPr id="39" name="文本框 38">
              <a:extLst>
                <a:ext uri="{FF2B5EF4-FFF2-40B4-BE49-F238E27FC236}">
                  <a16:creationId xmlns:a16="http://schemas.microsoft.com/office/drawing/2014/main" id="{C1E351EF-725E-4196-B07B-6BD81E2440EC}"/>
                </a:ext>
              </a:extLst>
            </p:cNvPr>
            <p:cNvSpPr txBox="1"/>
            <p:nvPr/>
          </p:nvSpPr>
          <p:spPr>
            <a:xfrm>
              <a:off x="8225415" y="1212704"/>
              <a:ext cx="3293485" cy="561334"/>
            </a:xfrm>
            <a:prstGeom prst="rect">
              <a:avLst/>
            </a:prstGeom>
            <a:noFill/>
          </p:spPr>
          <p:txBody>
            <a:bodyPr wrap="square" lIns="0" tIns="0" rIns="0" bIns="0" rtlCol="0">
              <a:normAutofit/>
            </a:bodyPr>
            <a:lstStyle/>
            <a:p>
              <a:pPr>
                <a:lnSpc>
                  <a:spcPct val="150000"/>
                </a:lnSpc>
              </a:pPr>
              <a:r>
                <a:rPr lang="zh-CN" altLang="en-US" b="1" spc="100" dirty="0">
                  <a:solidFill>
                    <a:schemeClr val="tx2">
                      <a:lumMod val="50000"/>
                    </a:schemeClr>
                  </a:solidFill>
                </a:rPr>
                <a:t>小标题</a:t>
              </a:r>
            </a:p>
          </p:txBody>
        </p:sp>
        <p:cxnSp>
          <p:nvCxnSpPr>
            <p:cNvPr id="41" name="直接连接符 40">
              <a:extLst>
                <a:ext uri="{FF2B5EF4-FFF2-40B4-BE49-F238E27FC236}">
                  <a16:creationId xmlns:a16="http://schemas.microsoft.com/office/drawing/2014/main" id="{194BF316-9F09-40EB-9E33-695BE36F42BF}"/>
                </a:ext>
              </a:extLst>
            </p:cNvPr>
            <p:cNvCxnSpPr>
              <a:cxnSpLocks/>
            </p:cNvCxnSpPr>
            <p:nvPr/>
          </p:nvCxnSpPr>
          <p:spPr>
            <a:xfrm>
              <a:off x="8225415" y="2581821"/>
              <a:ext cx="3510463" cy="0"/>
            </a:xfrm>
            <a:prstGeom prst="line">
              <a:avLst/>
            </a:prstGeom>
            <a:ln>
              <a:solidFill>
                <a:srgbClr val="A95F59">
                  <a:alpha val="50000"/>
                </a:srgb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5431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0208D-8F41-4750-855F-5DBA58434C0A}"/>
              </a:ext>
            </a:extLst>
          </p:cNvPr>
          <p:cNvSpPr>
            <a:spLocks noGrp="1"/>
          </p:cNvSpPr>
          <p:nvPr>
            <p:ph type="title"/>
          </p:nvPr>
        </p:nvSpPr>
        <p:spPr/>
        <p:txBody>
          <a:bodyPr/>
          <a:lstStyle/>
          <a:p>
            <a:r>
              <a:rPr lang="zh-CN" altLang="en-US" dirty="0"/>
              <a:t>这是一个环形图</a:t>
            </a:r>
          </a:p>
        </p:txBody>
      </p:sp>
      <p:grpSp>
        <p:nvGrpSpPr>
          <p:cNvPr id="19" name="a67ae2a1-2e4c-4993-a58d-50968a89b35b" descr="owoAAB+LCAAAAAAABADdVEFPwjAY/S9Vb5N0TRDdDRAMB8WERQ+GQ10LK9k6snUGQ/bfbbd1bGxOOKkLl/H1ff3e+/ry9uBSfG4psMDCx6G4Z3gdYn8mqA8MMCPA4rHnGWDEOGF8/RAG8TYC1tu+aCufvDLhvmAvpqqXM8Gwl/21angNe2Sc+bGfw2APyhLelUomzIqMEI+WYTMuaPhRTDBVLf1eiFAOmAahj4UcuIfJFciPgNUf9GCimgndySYD2BktzSenpxbQqFMdKJlDsokj4VMuDk3PWK6OSlYNeut9B3RBBx3v4/quYSNoAFMN+c0LF2/pk7xK8c03oEomWBbqKmzlYPlR0Z0Y3xK26e5MiaqjLK7pPVrpqwvK7HMKTbyXDcwLK44DLwh/tqKG1c7nqxVzqO1Sn2qMzbgYciJJE+3DUcjWruA0ivLC/H1DHVFqs24VKo5ceefFdIrG48mgD7Q8mDT5UQ881Y9H+FPeKW0pP5TUG1ExdBy55px5Jiit13Rq+mc5UfOsPGZWbDHhr6lDZxm1TVyrU/96aKJyaKIOhyb616GJuhSaJqyk5uRmhFBzaqJOpibqcmqeKm4pf186HiJLowoAAA==">
            <a:extLst>
              <a:ext uri="{FF2B5EF4-FFF2-40B4-BE49-F238E27FC236}">
                <a16:creationId xmlns:a16="http://schemas.microsoft.com/office/drawing/2014/main" id="{32C7C70D-98A9-41C3-BC20-A038952B66B5}"/>
              </a:ext>
            </a:extLst>
          </p:cNvPr>
          <p:cNvGrpSpPr>
            <a:grpSpLocks noChangeAspect="1"/>
          </p:cNvGrpSpPr>
          <p:nvPr/>
        </p:nvGrpSpPr>
        <p:grpSpPr>
          <a:xfrm>
            <a:off x="660400" y="1589662"/>
            <a:ext cx="10858500" cy="2875084"/>
            <a:chOff x="660400" y="1660078"/>
            <a:chExt cx="10858500" cy="2875084"/>
          </a:xfrm>
        </p:grpSpPr>
        <p:sp>
          <p:nvSpPr>
            <p:cNvPr id="20" name="ExtraShape">
              <a:extLst>
                <a:ext uri="{FF2B5EF4-FFF2-40B4-BE49-F238E27FC236}">
                  <a16:creationId xmlns:a16="http://schemas.microsoft.com/office/drawing/2014/main" id="{C4D02E78-9520-4B27-B86F-E03EAFA95BA7}"/>
                </a:ext>
              </a:extLst>
            </p:cNvPr>
            <p:cNvSpPr/>
            <p:nvPr/>
          </p:nvSpPr>
          <p:spPr bwMode="auto">
            <a:xfrm>
              <a:off x="3633577" y="1660078"/>
              <a:ext cx="4840509" cy="2689395"/>
            </a:xfrm>
            <a:custGeom>
              <a:avLst/>
              <a:gdLst>
                <a:gd name="T0" fmla="*/ 761 w 1163"/>
                <a:gd name="T1" fmla="*/ 116 h 646"/>
                <a:gd name="T2" fmla="*/ 820 w 1163"/>
                <a:gd name="T3" fmla="*/ 60 h 646"/>
                <a:gd name="T4" fmla="*/ 788 w 1163"/>
                <a:gd name="T5" fmla="*/ 7 h 646"/>
                <a:gd name="T6" fmla="*/ 669 w 1163"/>
                <a:gd name="T7" fmla="*/ 57 h 646"/>
                <a:gd name="T8" fmla="*/ 735 w 1163"/>
                <a:gd name="T9" fmla="*/ 82 h 646"/>
                <a:gd name="T10" fmla="*/ 395 w 1163"/>
                <a:gd name="T11" fmla="*/ 43 h 646"/>
                <a:gd name="T12" fmla="*/ 477 w 1163"/>
                <a:gd name="T13" fmla="*/ 34 h 646"/>
                <a:gd name="T14" fmla="*/ 341 w 1163"/>
                <a:gd name="T15" fmla="*/ 118 h 646"/>
                <a:gd name="T16" fmla="*/ 0 w 1163"/>
                <a:gd name="T17" fmla="*/ 431 h 646"/>
                <a:gd name="T18" fmla="*/ 339 w 1163"/>
                <a:gd name="T19" fmla="*/ 255 h 646"/>
                <a:gd name="T20" fmla="*/ 684 w 1163"/>
                <a:gd name="T21" fmla="*/ 433 h 646"/>
                <a:gd name="T22" fmla="*/ 1163 w 1163"/>
                <a:gd name="T23" fmla="*/ 431 h 646"/>
                <a:gd name="T24" fmla="*/ 282 w 1163"/>
                <a:gd name="T25" fmla="*/ 363 h 646"/>
                <a:gd name="T26" fmla="*/ 223 w 1163"/>
                <a:gd name="T27" fmla="*/ 278 h 646"/>
                <a:gd name="T28" fmla="*/ 223 w 1163"/>
                <a:gd name="T29" fmla="*/ 397 h 646"/>
                <a:gd name="T30" fmla="*/ 225 w 1163"/>
                <a:gd name="T31" fmla="*/ 418 h 646"/>
                <a:gd name="T32" fmla="*/ 223 w 1163"/>
                <a:gd name="T33" fmla="*/ 416 h 646"/>
                <a:gd name="T34" fmla="*/ 63 w 1163"/>
                <a:gd name="T35" fmla="*/ 428 h 646"/>
                <a:gd name="T36" fmla="*/ 212 w 1163"/>
                <a:gd name="T37" fmla="*/ 434 h 646"/>
                <a:gd name="T38" fmla="*/ 217 w 1163"/>
                <a:gd name="T39" fmla="*/ 583 h 646"/>
                <a:gd name="T40" fmla="*/ 217 w 1163"/>
                <a:gd name="T41" fmla="*/ 437 h 646"/>
                <a:gd name="T42" fmla="*/ 113 w 1163"/>
                <a:gd name="T43" fmla="*/ 318 h 646"/>
                <a:gd name="T44" fmla="*/ 217 w 1163"/>
                <a:gd name="T45" fmla="*/ 423 h 646"/>
                <a:gd name="T46" fmla="*/ 324 w 1163"/>
                <a:gd name="T47" fmla="*/ 538 h 646"/>
                <a:gd name="T48" fmla="*/ 228 w 1163"/>
                <a:gd name="T49" fmla="*/ 434 h 646"/>
                <a:gd name="T50" fmla="*/ 368 w 1163"/>
                <a:gd name="T51" fmla="*/ 428 h 646"/>
                <a:gd name="T52" fmla="*/ 245 w 1163"/>
                <a:gd name="T53" fmla="*/ 416 h 646"/>
                <a:gd name="T54" fmla="*/ 368 w 1163"/>
                <a:gd name="T55" fmla="*/ 428 h 646"/>
                <a:gd name="T56" fmla="*/ 842 w 1163"/>
                <a:gd name="T57" fmla="*/ 322 h 646"/>
                <a:gd name="T58" fmla="*/ 893 w 1163"/>
                <a:gd name="T59" fmla="*/ 382 h 646"/>
                <a:gd name="T60" fmla="*/ 837 w 1163"/>
                <a:gd name="T61" fmla="*/ 326 h 646"/>
                <a:gd name="T62" fmla="*/ 359 w 1163"/>
                <a:gd name="T63" fmla="*/ 192 h 646"/>
                <a:gd name="T64" fmla="*/ 654 w 1163"/>
                <a:gd name="T65" fmla="*/ 394 h 646"/>
                <a:gd name="T66" fmla="*/ 692 w 1163"/>
                <a:gd name="T67" fmla="*/ 403 h 646"/>
                <a:gd name="T68" fmla="*/ 817 w 1163"/>
                <a:gd name="T69" fmla="*/ 260 h 646"/>
                <a:gd name="T70" fmla="*/ 937 w 1163"/>
                <a:gd name="T71" fmla="*/ 434 h 646"/>
                <a:gd name="T72" fmla="*/ 943 w 1163"/>
                <a:gd name="T73" fmla="*/ 583 h 646"/>
                <a:gd name="T74" fmla="*/ 943 w 1163"/>
                <a:gd name="T75" fmla="*/ 583 h 646"/>
                <a:gd name="T76" fmla="*/ 943 w 1163"/>
                <a:gd name="T77" fmla="*/ 278 h 646"/>
                <a:gd name="T78" fmla="*/ 952 w 1163"/>
                <a:gd name="T79" fmla="*/ 428 h 646"/>
                <a:gd name="T80" fmla="*/ 949 w 1163"/>
                <a:gd name="T81" fmla="*/ 278 h 646"/>
                <a:gd name="T82" fmla="*/ 949 w 1163"/>
                <a:gd name="T83" fmla="*/ 278 h 646"/>
                <a:gd name="T84" fmla="*/ 1053 w 1163"/>
                <a:gd name="T85" fmla="*/ 541 h 646"/>
                <a:gd name="T86" fmla="*/ 954 w 1163"/>
                <a:gd name="T87" fmla="*/ 43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3" h="646">
                  <a:moveTo>
                    <a:pt x="948" y="215"/>
                  </a:moveTo>
                  <a:cubicBezTo>
                    <a:pt x="909" y="215"/>
                    <a:pt x="873" y="226"/>
                    <a:pt x="841" y="244"/>
                  </a:cubicBezTo>
                  <a:cubicBezTo>
                    <a:pt x="761" y="116"/>
                    <a:pt x="761" y="116"/>
                    <a:pt x="761" y="116"/>
                  </a:cubicBezTo>
                  <a:cubicBezTo>
                    <a:pt x="763" y="82"/>
                    <a:pt x="763" y="82"/>
                    <a:pt x="763" y="82"/>
                  </a:cubicBezTo>
                  <a:cubicBezTo>
                    <a:pt x="799" y="82"/>
                    <a:pt x="799" y="82"/>
                    <a:pt x="799" y="82"/>
                  </a:cubicBezTo>
                  <a:cubicBezTo>
                    <a:pt x="811" y="82"/>
                    <a:pt x="820" y="73"/>
                    <a:pt x="820" y="60"/>
                  </a:cubicBezTo>
                  <a:cubicBezTo>
                    <a:pt x="820" y="22"/>
                    <a:pt x="820" y="22"/>
                    <a:pt x="820" y="22"/>
                  </a:cubicBezTo>
                  <a:cubicBezTo>
                    <a:pt x="820" y="14"/>
                    <a:pt x="814" y="7"/>
                    <a:pt x="806" y="7"/>
                  </a:cubicBezTo>
                  <a:cubicBezTo>
                    <a:pt x="788" y="7"/>
                    <a:pt x="788" y="7"/>
                    <a:pt x="788" y="7"/>
                  </a:cubicBezTo>
                  <a:cubicBezTo>
                    <a:pt x="787" y="7"/>
                    <a:pt x="785" y="7"/>
                    <a:pt x="784" y="8"/>
                  </a:cubicBezTo>
                  <a:cubicBezTo>
                    <a:pt x="681" y="40"/>
                    <a:pt x="681" y="40"/>
                    <a:pt x="681" y="40"/>
                  </a:cubicBezTo>
                  <a:cubicBezTo>
                    <a:pt x="674" y="42"/>
                    <a:pt x="669" y="49"/>
                    <a:pt x="669" y="57"/>
                  </a:cubicBezTo>
                  <a:cubicBezTo>
                    <a:pt x="669" y="60"/>
                    <a:pt x="669" y="62"/>
                    <a:pt x="669" y="64"/>
                  </a:cubicBezTo>
                  <a:cubicBezTo>
                    <a:pt x="669" y="74"/>
                    <a:pt x="677" y="82"/>
                    <a:pt x="686" y="82"/>
                  </a:cubicBezTo>
                  <a:cubicBezTo>
                    <a:pt x="735" y="82"/>
                    <a:pt x="735" y="82"/>
                    <a:pt x="735" y="82"/>
                  </a:cubicBezTo>
                  <a:cubicBezTo>
                    <a:pt x="734" y="105"/>
                    <a:pt x="734" y="105"/>
                    <a:pt x="734" y="105"/>
                  </a:cubicBezTo>
                  <a:cubicBezTo>
                    <a:pt x="370" y="103"/>
                    <a:pt x="370" y="103"/>
                    <a:pt x="370" y="103"/>
                  </a:cubicBezTo>
                  <a:cubicBezTo>
                    <a:pt x="372" y="85"/>
                    <a:pt x="377" y="57"/>
                    <a:pt x="395" y="43"/>
                  </a:cubicBezTo>
                  <a:cubicBezTo>
                    <a:pt x="410" y="32"/>
                    <a:pt x="431" y="32"/>
                    <a:pt x="459" y="42"/>
                  </a:cubicBezTo>
                  <a:cubicBezTo>
                    <a:pt x="466" y="45"/>
                    <a:pt x="474" y="41"/>
                    <a:pt x="477" y="34"/>
                  </a:cubicBezTo>
                  <a:cubicBezTo>
                    <a:pt x="477" y="34"/>
                    <a:pt x="477" y="34"/>
                    <a:pt x="477" y="34"/>
                  </a:cubicBezTo>
                  <a:cubicBezTo>
                    <a:pt x="480" y="25"/>
                    <a:pt x="476" y="16"/>
                    <a:pt x="468" y="13"/>
                  </a:cubicBezTo>
                  <a:cubicBezTo>
                    <a:pt x="432" y="0"/>
                    <a:pt x="402" y="2"/>
                    <a:pt x="379" y="18"/>
                  </a:cubicBezTo>
                  <a:cubicBezTo>
                    <a:pt x="340" y="47"/>
                    <a:pt x="341" y="110"/>
                    <a:pt x="341" y="118"/>
                  </a:cubicBezTo>
                  <a:cubicBezTo>
                    <a:pt x="340" y="160"/>
                    <a:pt x="329" y="201"/>
                    <a:pt x="314" y="239"/>
                  </a:cubicBezTo>
                  <a:cubicBezTo>
                    <a:pt x="284" y="224"/>
                    <a:pt x="251" y="215"/>
                    <a:pt x="215" y="215"/>
                  </a:cubicBezTo>
                  <a:cubicBezTo>
                    <a:pt x="97" y="215"/>
                    <a:pt x="0" y="312"/>
                    <a:pt x="0" y="431"/>
                  </a:cubicBezTo>
                  <a:cubicBezTo>
                    <a:pt x="0" y="549"/>
                    <a:pt x="97" y="646"/>
                    <a:pt x="215" y="646"/>
                  </a:cubicBezTo>
                  <a:cubicBezTo>
                    <a:pt x="334" y="646"/>
                    <a:pt x="430" y="549"/>
                    <a:pt x="430" y="431"/>
                  </a:cubicBezTo>
                  <a:cubicBezTo>
                    <a:pt x="430" y="358"/>
                    <a:pt x="394" y="294"/>
                    <a:pt x="339" y="255"/>
                  </a:cubicBezTo>
                  <a:cubicBezTo>
                    <a:pt x="343" y="244"/>
                    <a:pt x="347" y="233"/>
                    <a:pt x="350" y="222"/>
                  </a:cubicBezTo>
                  <a:cubicBezTo>
                    <a:pt x="635" y="418"/>
                    <a:pt x="635" y="418"/>
                    <a:pt x="635" y="418"/>
                  </a:cubicBezTo>
                  <a:cubicBezTo>
                    <a:pt x="650" y="428"/>
                    <a:pt x="667" y="433"/>
                    <a:pt x="684" y="433"/>
                  </a:cubicBezTo>
                  <a:cubicBezTo>
                    <a:pt x="733" y="433"/>
                    <a:pt x="733" y="433"/>
                    <a:pt x="733" y="433"/>
                  </a:cubicBezTo>
                  <a:cubicBezTo>
                    <a:pt x="734" y="551"/>
                    <a:pt x="830" y="646"/>
                    <a:pt x="948" y="646"/>
                  </a:cubicBezTo>
                  <a:cubicBezTo>
                    <a:pt x="1067" y="646"/>
                    <a:pt x="1163" y="549"/>
                    <a:pt x="1163" y="431"/>
                  </a:cubicBezTo>
                  <a:cubicBezTo>
                    <a:pt x="1163" y="312"/>
                    <a:pt x="1067" y="215"/>
                    <a:pt x="948" y="215"/>
                  </a:cubicBezTo>
                  <a:close/>
                  <a:moveTo>
                    <a:pt x="323" y="323"/>
                  </a:moveTo>
                  <a:cubicBezTo>
                    <a:pt x="282" y="363"/>
                    <a:pt x="282" y="363"/>
                    <a:pt x="282" y="363"/>
                  </a:cubicBezTo>
                  <a:cubicBezTo>
                    <a:pt x="292" y="348"/>
                    <a:pt x="302" y="331"/>
                    <a:pt x="312" y="313"/>
                  </a:cubicBezTo>
                  <a:cubicBezTo>
                    <a:pt x="316" y="316"/>
                    <a:pt x="319" y="319"/>
                    <a:pt x="323" y="323"/>
                  </a:cubicBezTo>
                  <a:close/>
                  <a:moveTo>
                    <a:pt x="223" y="278"/>
                  </a:moveTo>
                  <a:cubicBezTo>
                    <a:pt x="246" y="279"/>
                    <a:pt x="268" y="286"/>
                    <a:pt x="288" y="296"/>
                  </a:cubicBezTo>
                  <a:cubicBezTo>
                    <a:pt x="263" y="343"/>
                    <a:pt x="237" y="380"/>
                    <a:pt x="223" y="397"/>
                  </a:cubicBezTo>
                  <a:cubicBezTo>
                    <a:pt x="223" y="397"/>
                    <a:pt x="223" y="397"/>
                    <a:pt x="223" y="397"/>
                  </a:cubicBezTo>
                  <a:lnTo>
                    <a:pt x="223" y="278"/>
                  </a:lnTo>
                  <a:close/>
                  <a:moveTo>
                    <a:pt x="223" y="416"/>
                  </a:moveTo>
                  <a:cubicBezTo>
                    <a:pt x="224" y="416"/>
                    <a:pt x="224" y="417"/>
                    <a:pt x="225" y="418"/>
                  </a:cubicBezTo>
                  <a:cubicBezTo>
                    <a:pt x="225" y="418"/>
                    <a:pt x="226" y="419"/>
                    <a:pt x="227" y="419"/>
                  </a:cubicBezTo>
                  <a:cubicBezTo>
                    <a:pt x="223" y="423"/>
                    <a:pt x="223" y="423"/>
                    <a:pt x="223" y="423"/>
                  </a:cubicBezTo>
                  <a:lnTo>
                    <a:pt x="223" y="416"/>
                  </a:lnTo>
                  <a:close/>
                  <a:moveTo>
                    <a:pt x="108" y="322"/>
                  </a:moveTo>
                  <a:cubicBezTo>
                    <a:pt x="214" y="428"/>
                    <a:pt x="214" y="428"/>
                    <a:pt x="214" y="428"/>
                  </a:cubicBezTo>
                  <a:cubicBezTo>
                    <a:pt x="63" y="428"/>
                    <a:pt x="63" y="428"/>
                    <a:pt x="63" y="428"/>
                  </a:cubicBezTo>
                  <a:cubicBezTo>
                    <a:pt x="64" y="386"/>
                    <a:pt x="81" y="349"/>
                    <a:pt x="108" y="322"/>
                  </a:cubicBezTo>
                  <a:close/>
                  <a:moveTo>
                    <a:pt x="63" y="434"/>
                  </a:moveTo>
                  <a:cubicBezTo>
                    <a:pt x="212" y="434"/>
                    <a:pt x="212" y="434"/>
                    <a:pt x="212" y="434"/>
                  </a:cubicBezTo>
                  <a:cubicBezTo>
                    <a:pt x="107" y="538"/>
                    <a:pt x="107" y="538"/>
                    <a:pt x="107" y="538"/>
                  </a:cubicBezTo>
                  <a:cubicBezTo>
                    <a:pt x="80" y="511"/>
                    <a:pt x="64" y="474"/>
                    <a:pt x="63" y="434"/>
                  </a:cubicBezTo>
                  <a:close/>
                  <a:moveTo>
                    <a:pt x="217" y="583"/>
                  </a:moveTo>
                  <a:cubicBezTo>
                    <a:pt x="217" y="583"/>
                    <a:pt x="216" y="583"/>
                    <a:pt x="215" y="583"/>
                  </a:cubicBezTo>
                  <a:cubicBezTo>
                    <a:pt x="175" y="583"/>
                    <a:pt x="139" y="568"/>
                    <a:pt x="112" y="542"/>
                  </a:cubicBezTo>
                  <a:cubicBezTo>
                    <a:pt x="217" y="437"/>
                    <a:pt x="217" y="437"/>
                    <a:pt x="217" y="437"/>
                  </a:cubicBezTo>
                  <a:lnTo>
                    <a:pt x="217" y="583"/>
                  </a:lnTo>
                  <a:close/>
                  <a:moveTo>
                    <a:pt x="217" y="423"/>
                  </a:moveTo>
                  <a:cubicBezTo>
                    <a:pt x="113" y="318"/>
                    <a:pt x="113" y="318"/>
                    <a:pt x="113" y="318"/>
                  </a:cubicBezTo>
                  <a:cubicBezTo>
                    <a:pt x="140" y="293"/>
                    <a:pt x="176" y="278"/>
                    <a:pt x="215" y="278"/>
                  </a:cubicBezTo>
                  <a:cubicBezTo>
                    <a:pt x="216" y="278"/>
                    <a:pt x="217" y="278"/>
                    <a:pt x="217" y="278"/>
                  </a:cubicBezTo>
                  <a:lnTo>
                    <a:pt x="217" y="423"/>
                  </a:lnTo>
                  <a:close/>
                  <a:moveTo>
                    <a:pt x="223" y="583"/>
                  </a:moveTo>
                  <a:cubicBezTo>
                    <a:pt x="223" y="437"/>
                    <a:pt x="223" y="437"/>
                    <a:pt x="223" y="437"/>
                  </a:cubicBezTo>
                  <a:cubicBezTo>
                    <a:pt x="324" y="538"/>
                    <a:pt x="324" y="538"/>
                    <a:pt x="324" y="538"/>
                  </a:cubicBezTo>
                  <a:cubicBezTo>
                    <a:pt x="298" y="564"/>
                    <a:pt x="262" y="581"/>
                    <a:pt x="223" y="583"/>
                  </a:cubicBezTo>
                  <a:close/>
                  <a:moveTo>
                    <a:pt x="328" y="533"/>
                  </a:moveTo>
                  <a:cubicBezTo>
                    <a:pt x="228" y="434"/>
                    <a:pt x="228" y="434"/>
                    <a:pt x="228" y="434"/>
                  </a:cubicBezTo>
                  <a:cubicBezTo>
                    <a:pt x="368" y="434"/>
                    <a:pt x="368" y="434"/>
                    <a:pt x="368" y="434"/>
                  </a:cubicBezTo>
                  <a:cubicBezTo>
                    <a:pt x="367" y="472"/>
                    <a:pt x="352" y="507"/>
                    <a:pt x="328" y="533"/>
                  </a:cubicBezTo>
                  <a:close/>
                  <a:moveTo>
                    <a:pt x="368" y="428"/>
                  </a:moveTo>
                  <a:cubicBezTo>
                    <a:pt x="226" y="428"/>
                    <a:pt x="226" y="428"/>
                    <a:pt x="226" y="428"/>
                  </a:cubicBezTo>
                  <a:cubicBezTo>
                    <a:pt x="232" y="422"/>
                    <a:pt x="232" y="422"/>
                    <a:pt x="232" y="422"/>
                  </a:cubicBezTo>
                  <a:cubicBezTo>
                    <a:pt x="237" y="422"/>
                    <a:pt x="242" y="420"/>
                    <a:pt x="245" y="416"/>
                  </a:cubicBezTo>
                  <a:cubicBezTo>
                    <a:pt x="251" y="409"/>
                    <a:pt x="258" y="400"/>
                    <a:pt x="266" y="388"/>
                  </a:cubicBezTo>
                  <a:cubicBezTo>
                    <a:pt x="327" y="327"/>
                    <a:pt x="327" y="327"/>
                    <a:pt x="327" y="327"/>
                  </a:cubicBezTo>
                  <a:cubicBezTo>
                    <a:pt x="352" y="354"/>
                    <a:pt x="367" y="389"/>
                    <a:pt x="368" y="428"/>
                  </a:cubicBezTo>
                  <a:close/>
                  <a:moveTo>
                    <a:pt x="850" y="314"/>
                  </a:moveTo>
                  <a:cubicBezTo>
                    <a:pt x="878" y="358"/>
                    <a:pt x="878" y="358"/>
                    <a:pt x="878" y="358"/>
                  </a:cubicBezTo>
                  <a:cubicBezTo>
                    <a:pt x="842" y="322"/>
                    <a:pt x="842" y="322"/>
                    <a:pt x="842" y="322"/>
                  </a:cubicBezTo>
                  <a:cubicBezTo>
                    <a:pt x="844" y="319"/>
                    <a:pt x="847" y="316"/>
                    <a:pt x="850" y="314"/>
                  </a:cubicBezTo>
                  <a:close/>
                  <a:moveTo>
                    <a:pt x="892" y="380"/>
                  </a:moveTo>
                  <a:cubicBezTo>
                    <a:pt x="893" y="382"/>
                    <a:pt x="893" y="382"/>
                    <a:pt x="893" y="382"/>
                  </a:cubicBezTo>
                  <a:cubicBezTo>
                    <a:pt x="898" y="391"/>
                    <a:pt x="892" y="403"/>
                    <a:pt x="882" y="403"/>
                  </a:cubicBezTo>
                  <a:cubicBezTo>
                    <a:pt x="798" y="403"/>
                    <a:pt x="798" y="403"/>
                    <a:pt x="798" y="403"/>
                  </a:cubicBezTo>
                  <a:cubicBezTo>
                    <a:pt x="804" y="373"/>
                    <a:pt x="818" y="347"/>
                    <a:pt x="837" y="326"/>
                  </a:cubicBezTo>
                  <a:lnTo>
                    <a:pt x="892" y="380"/>
                  </a:lnTo>
                  <a:close/>
                  <a:moveTo>
                    <a:pt x="643" y="388"/>
                  </a:moveTo>
                  <a:cubicBezTo>
                    <a:pt x="359" y="192"/>
                    <a:pt x="359" y="192"/>
                    <a:pt x="359" y="192"/>
                  </a:cubicBezTo>
                  <a:cubicBezTo>
                    <a:pt x="364" y="173"/>
                    <a:pt x="367" y="153"/>
                    <a:pt x="369" y="133"/>
                  </a:cubicBezTo>
                  <a:cubicBezTo>
                    <a:pt x="728" y="136"/>
                    <a:pt x="728" y="136"/>
                    <a:pt x="728" y="136"/>
                  </a:cubicBezTo>
                  <a:cubicBezTo>
                    <a:pt x="654" y="394"/>
                    <a:pt x="654" y="394"/>
                    <a:pt x="654" y="394"/>
                  </a:cubicBezTo>
                  <a:cubicBezTo>
                    <a:pt x="650" y="392"/>
                    <a:pt x="647" y="390"/>
                    <a:pt x="643" y="388"/>
                  </a:cubicBezTo>
                  <a:close/>
                  <a:moveTo>
                    <a:pt x="735" y="403"/>
                  </a:moveTo>
                  <a:cubicBezTo>
                    <a:pt x="692" y="403"/>
                    <a:pt x="692" y="403"/>
                    <a:pt x="692" y="403"/>
                  </a:cubicBezTo>
                  <a:cubicBezTo>
                    <a:pt x="689" y="403"/>
                    <a:pt x="685" y="403"/>
                    <a:pt x="681" y="402"/>
                  </a:cubicBezTo>
                  <a:cubicBezTo>
                    <a:pt x="752" y="155"/>
                    <a:pt x="752" y="155"/>
                    <a:pt x="752" y="155"/>
                  </a:cubicBezTo>
                  <a:cubicBezTo>
                    <a:pt x="817" y="260"/>
                    <a:pt x="817" y="260"/>
                    <a:pt x="817" y="260"/>
                  </a:cubicBezTo>
                  <a:cubicBezTo>
                    <a:pt x="773" y="294"/>
                    <a:pt x="742" y="345"/>
                    <a:pt x="735" y="403"/>
                  </a:cubicBezTo>
                  <a:close/>
                  <a:moveTo>
                    <a:pt x="796" y="434"/>
                  </a:moveTo>
                  <a:cubicBezTo>
                    <a:pt x="937" y="434"/>
                    <a:pt x="937" y="434"/>
                    <a:pt x="937" y="434"/>
                  </a:cubicBezTo>
                  <a:cubicBezTo>
                    <a:pt x="837" y="535"/>
                    <a:pt x="837" y="535"/>
                    <a:pt x="837" y="535"/>
                  </a:cubicBezTo>
                  <a:cubicBezTo>
                    <a:pt x="812" y="508"/>
                    <a:pt x="796" y="473"/>
                    <a:pt x="796" y="434"/>
                  </a:cubicBezTo>
                  <a:close/>
                  <a:moveTo>
                    <a:pt x="943" y="583"/>
                  </a:moveTo>
                  <a:cubicBezTo>
                    <a:pt x="903" y="582"/>
                    <a:pt x="867" y="565"/>
                    <a:pt x="841" y="539"/>
                  </a:cubicBezTo>
                  <a:cubicBezTo>
                    <a:pt x="943" y="437"/>
                    <a:pt x="943" y="437"/>
                    <a:pt x="943" y="437"/>
                  </a:cubicBezTo>
                  <a:lnTo>
                    <a:pt x="943" y="583"/>
                  </a:lnTo>
                  <a:close/>
                  <a:moveTo>
                    <a:pt x="943" y="407"/>
                  </a:moveTo>
                  <a:cubicBezTo>
                    <a:pt x="874" y="297"/>
                    <a:pt x="874" y="297"/>
                    <a:pt x="874" y="297"/>
                  </a:cubicBezTo>
                  <a:cubicBezTo>
                    <a:pt x="895" y="286"/>
                    <a:pt x="918" y="279"/>
                    <a:pt x="943" y="278"/>
                  </a:cubicBezTo>
                  <a:lnTo>
                    <a:pt x="943" y="407"/>
                  </a:lnTo>
                  <a:close/>
                  <a:moveTo>
                    <a:pt x="1101" y="428"/>
                  </a:moveTo>
                  <a:cubicBezTo>
                    <a:pt x="952" y="428"/>
                    <a:pt x="952" y="428"/>
                    <a:pt x="952" y="428"/>
                  </a:cubicBezTo>
                  <a:cubicBezTo>
                    <a:pt x="1056" y="323"/>
                    <a:pt x="1056" y="323"/>
                    <a:pt x="1056" y="323"/>
                  </a:cubicBezTo>
                  <a:cubicBezTo>
                    <a:pt x="1083" y="350"/>
                    <a:pt x="1100" y="387"/>
                    <a:pt x="1101" y="428"/>
                  </a:cubicBezTo>
                  <a:close/>
                  <a:moveTo>
                    <a:pt x="949" y="278"/>
                  </a:moveTo>
                  <a:cubicBezTo>
                    <a:pt x="988" y="278"/>
                    <a:pt x="1025" y="294"/>
                    <a:pt x="1052" y="319"/>
                  </a:cubicBezTo>
                  <a:cubicBezTo>
                    <a:pt x="949" y="423"/>
                    <a:pt x="949" y="423"/>
                    <a:pt x="949" y="423"/>
                  </a:cubicBezTo>
                  <a:lnTo>
                    <a:pt x="949" y="278"/>
                  </a:lnTo>
                  <a:close/>
                  <a:moveTo>
                    <a:pt x="949" y="583"/>
                  </a:moveTo>
                  <a:cubicBezTo>
                    <a:pt x="949" y="437"/>
                    <a:pt x="949" y="437"/>
                    <a:pt x="949" y="437"/>
                  </a:cubicBezTo>
                  <a:cubicBezTo>
                    <a:pt x="1053" y="541"/>
                    <a:pt x="1053" y="541"/>
                    <a:pt x="1053" y="541"/>
                  </a:cubicBezTo>
                  <a:cubicBezTo>
                    <a:pt x="1026" y="567"/>
                    <a:pt x="989" y="583"/>
                    <a:pt x="949" y="583"/>
                  </a:cubicBezTo>
                  <a:close/>
                  <a:moveTo>
                    <a:pt x="1057" y="537"/>
                  </a:moveTo>
                  <a:cubicBezTo>
                    <a:pt x="954" y="434"/>
                    <a:pt x="954" y="434"/>
                    <a:pt x="954" y="434"/>
                  </a:cubicBezTo>
                  <a:cubicBezTo>
                    <a:pt x="1101" y="434"/>
                    <a:pt x="1101" y="434"/>
                    <a:pt x="1101" y="434"/>
                  </a:cubicBezTo>
                  <a:cubicBezTo>
                    <a:pt x="1100" y="474"/>
                    <a:pt x="1083" y="510"/>
                    <a:pt x="1057" y="53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ValueText1">
              <a:extLst>
                <a:ext uri="{FF2B5EF4-FFF2-40B4-BE49-F238E27FC236}">
                  <a16:creationId xmlns:a16="http://schemas.microsoft.com/office/drawing/2014/main" id="{AAC40E0C-1E7C-4BAA-8177-AD5B5ABFB74A}"/>
                </a:ext>
              </a:extLst>
            </p:cNvPr>
            <p:cNvSpPr txBox="1"/>
            <p:nvPr/>
          </p:nvSpPr>
          <p:spPr>
            <a:xfrm>
              <a:off x="2700129" y="3045342"/>
              <a:ext cx="834113" cy="598564"/>
            </a:xfrm>
            <a:prstGeom prst="rect">
              <a:avLst/>
            </a:prstGeom>
            <a:noFill/>
            <a:ln>
              <a:noFill/>
            </a:ln>
          </p:spPr>
          <p:txBody>
            <a:bodyPr wrap="square" tIns="90000" bIns="90000" anchor="ctr" anchorCtr="0">
              <a:prstTxWarp prst="textPlain">
                <a:avLst/>
              </a:prstTxWarp>
              <a:noAutofit/>
            </a:bodyPr>
            <a:lstStyle/>
            <a:p>
              <a:r>
                <a:rPr lang="en-US" altLang="zh-CN" sz="700" dirty="0">
                  <a:solidFill>
                    <a:srgbClr val="A95F59"/>
                  </a:solidFill>
                  <a:latin typeface="Impact" panose="020B0806030902050204" pitchFamily="34" charset="0"/>
                </a:rPr>
                <a:t>40%</a:t>
              </a:r>
              <a:endParaRPr lang="en-US" sz="700" dirty="0">
                <a:solidFill>
                  <a:srgbClr val="A95F59"/>
                </a:solidFill>
                <a:latin typeface="Impact" panose="020B0806030902050204" pitchFamily="34" charset="0"/>
              </a:endParaRPr>
            </a:p>
          </p:txBody>
        </p:sp>
        <p:sp>
          <p:nvSpPr>
            <p:cNvPr id="24" name="ValueText2">
              <a:extLst>
                <a:ext uri="{FF2B5EF4-FFF2-40B4-BE49-F238E27FC236}">
                  <a16:creationId xmlns:a16="http://schemas.microsoft.com/office/drawing/2014/main" id="{E9FB2704-2F52-4721-80AF-44CE5643D618}"/>
                </a:ext>
              </a:extLst>
            </p:cNvPr>
            <p:cNvSpPr txBox="1"/>
            <p:nvPr/>
          </p:nvSpPr>
          <p:spPr>
            <a:xfrm>
              <a:off x="8686038" y="3045342"/>
              <a:ext cx="834113" cy="598564"/>
            </a:xfrm>
            <a:prstGeom prst="rect">
              <a:avLst/>
            </a:prstGeom>
            <a:noFill/>
            <a:ln>
              <a:noFill/>
            </a:ln>
          </p:spPr>
          <p:txBody>
            <a:bodyPr wrap="square" tIns="90000" bIns="90000" anchor="ctr" anchorCtr="0">
              <a:prstTxWarp prst="textPlain">
                <a:avLst/>
              </a:prstTxWarp>
              <a:noAutofit/>
            </a:bodyPr>
            <a:lstStyle/>
            <a:p>
              <a:r>
                <a:rPr lang="en-US" altLang="zh-CN" sz="700" dirty="0">
                  <a:solidFill>
                    <a:schemeClr val="accent1"/>
                  </a:solidFill>
                  <a:latin typeface="Impact" panose="020B0806030902050204" pitchFamily="34" charset="0"/>
                </a:rPr>
                <a:t>60%</a:t>
              </a:r>
              <a:endParaRPr lang="en-US" sz="700" dirty="0">
                <a:solidFill>
                  <a:schemeClr val="accent1"/>
                </a:solidFill>
                <a:latin typeface="Impact" panose="020B0806030902050204" pitchFamily="34" charset="0"/>
              </a:endParaRPr>
            </a:p>
          </p:txBody>
        </p:sp>
        <p:cxnSp>
          <p:nvCxnSpPr>
            <p:cNvPr id="25" name="ExtraShape">
              <a:extLst>
                <a:ext uri="{FF2B5EF4-FFF2-40B4-BE49-F238E27FC236}">
                  <a16:creationId xmlns:a16="http://schemas.microsoft.com/office/drawing/2014/main" id="{24758880-531D-4D14-8D75-7AEC06D0C5E2}"/>
                </a:ext>
              </a:extLst>
            </p:cNvPr>
            <p:cNvCxnSpPr>
              <a:cxnSpLocks/>
            </p:cNvCxnSpPr>
            <p:nvPr/>
          </p:nvCxnSpPr>
          <p:spPr>
            <a:xfrm>
              <a:off x="660400" y="4535162"/>
              <a:ext cx="108585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CustomText1">
              <a:extLst>
                <a:ext uri="{FF2B5EF4-FFF2-40B4-BE49-F238E27FC236}">
                  <a16:creationId xmlns:a16="http://schemas.microsoft.com/office/drawing/2014/main" id="{B56CD3D8-446A-49C0-B429-9C891C85F884}"/>
                </a:ext>
              </a:extLst>
            </p:cNvPr>
            <p:cNvSpPr txBox="1"/>
            <p:nvPr/>
          </p:nvSpPr>
          <p:spPr>
            <a:xfrm>
              <a:off x="2671850" y="3694972"/>
              <a:ext cx="834115" cy="215444"/>
            </a:xfrm>
            <a:prstGeom prst="rect">
              <a:avLst/>
            </a:prstGeom>
            <a:noFill/>
          </p:spPr>
          <p:txBody>
            <a:bodyPr wrap="square" lIns="0" tIns="0" rIns="0" bIns="0" rtlCol="0">
              <a:spAutoFit/>
            </a:bodyPr>
            <a:lstStyle/>
            <a:p>
              <a:pPr algn="ctr"/>
              <a:r>
                <a:rPr lang="zh-CN" altLang="en-US" sz="1400" dirty="0">
                  <a:solidFill>
                    <a:schemeClr val="tx2"/>
                  </a:solidFill>
                </a:rPr>
                <a:t>类别</a:t>
              </a:r>
              <a:r>
                <a:rPr lang="en-US" altLang="zh-CN" sz="1400" dirty="0">
                  <a:solidFill>
                    <a:schemeClr val="tx2"/>
                  </a:solidFill>
                </a:rPr>
                <a:t>1</a:t>
              </a:r>
              <a:endParaRPr lang="zh-CN" altLang="en-US" sz="1400" dirty="0">
                <a:solidFill>
                  <a:schemeClr val="tx2"/>
                </a:solidFill>
              </a:endParaRPr>
            </a:p>
          </p:txBody>
        </p:sp>
        <p:sp>
          <p:nvSpPr>
            <p:cNvPr id="30" name="CustomText2">
              <a:extLst>
                <a:ext uri="{FF2B5EF4-FFF2-40B4-BE49-F238E27FC236}">
                  <a16:creationId xmlns:a16="http://schemas.microsoft.com/office/drawing/2014/main" id="{18F603BE-0B61-41BE-BF85-25D299576F6A}"/>
                </a:ext>
              </a:extLst>
            </p:cNvPr>
            <p:cNvSpPr txBox="1"/>
            <p:nvPr/>
          </p:nvSpPr>
          <p:spPr>
            <a:xfrm>
              <a:off x="8657759" y="3694972"/>
              <a:ext cx="834115" cy="215444"/>
            </a:xfrm>
            <a:prstGeom prst="rect">
              <a:avLst/>
            </a:prstGeom>
            <a:noFill/>
          </p:spPr>
          <p:txBody>
            <a:bodyPr wrap="square" lIns="0" tIns="0" rIns="0" bIns="0" rtlCol="0">
              <a:spAutoFit/>
            </a:bodyPr>
            <a:lstStyle/>
            <a:p>
              <a:pPr algn="ctr"/>
              <a:r>
                <a:rPr lang="zh-CN" altLang="en-US" sz="1400" dirty="0">
                  <a:solidFill>
                    <a:schemeClr val="tx2"/>
                  </a:solidFill>
                </a:rPr>
                <a:t>类别</a:t>
              </a:r>
              <a:r>
                <a:rPr lang="en-US" altLang="zh-CN" sz="1400" dirty="0">
                  <a:solidFill>
                    <a:schemeClr val="tx2"/>
                  </a:solidFill>
                </a:rPr>
                <a:t>2</a:t>
              </a:r>
              <a:endParaRPr lang="zh-CN" altLang="en-US" sz="1400" dirty="0">
                <a:solidFill>
                  <a:schemeClr val="tx2"/>
                </a:solidFill>
              </a:endParaRPr>
            </a:p>
          </p:txBody>
        </p:sp>
      </p:grpSp>
      <p:graphicFrame>
        <p:nvGraphicFramePr>
          <p:cNvPr id="33" name="图表 32">
            <a:extLst>
              <a:ext uri="{FF2B5EF4-FFF2-40B4-BE49-F238E27FC236}">
                <a16:creationId xmlns:a16="http://schemas.microsoft.com/office/drawing/2014/main" id="{28FF47FB-DB4F-48FB-B99E-3FF5D80D5403}"/>
              </a:ext>
            </a:extLst>
          </p:cNvPr>
          <p:cNvGraphicFramePr/>
          <p:nvPr>
            <p:extLst>
              <p:ext uri="{D42A27DB-BD31-4B8C-83A1-F6EECF244321}">
                <p14:modId xmlns:p14="http://schemas.microsoft.com/office/powerpoint/2010/main" val="566794483"/>
              </p:ext>
            </p:extLst>
          </p:nvPr>
        </p:nvGraphicFramePr>
        <p:xfrm>
          <a:off x="5843305" y="2377212"/>
          <a:ext cx="3449293" cy="20026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图表 33">
            <a:extLst>
              <a:ext uri="{FF2B5EF4-FFF2-40B4-BE49-F238E27FC236}">
                <a16:creationId xmlns:a16="http://schemas.microsoft.com/office/drawing/2014/main" id="{74E70C3C-CC6C-4446-8AF5-B96AC38B26C4}"/>
              </a:ext>
            </a:extLst>
          </p:cNvPr>
          <p:cNvGraphicFramePr/>
          <p:nvPr>
            <p:extLst>
              <p:ext uri="{D42A27DB-BD31-4B8C-83A1-F6EECF244321}">
                <p14:modId xmlns:p14="http://schemas.microsoft.com/office/powerpoint/2010/main" val="2663778607"/>
              </p:ext>
            </p:extLst>
          </p:nvPr>
        </p:nvGraphicFramePr>
        <p:xfrm>
          <a:off x="2815065" y="2383637"/>
          <a:ext cx="3449293" cy="2002653"/>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a:extLst>
              <a:ext uri="{FF2B5EF4-FFF2-40B4-BE49-F238E27FC236}">
                <a16:creationId xmlns:a16="http://schemas.microsoft.com/office/drawing/2014/main" id="{D6444674-04FD-48F2-BC3A-46C967138C12}"/>
              </a:ext>
            </a:extLst>
          </p:cNvPr>
          <p:cNvGrpSpPr/>
          <p:nvPr/>
        </p:nvGrpSpPr>
        <p:grpSpPr>
          <a:xfrm>
            <a:off x="832542" y="4543203"/>
            <a:ext cx="4372202" cy="2176722"/>
            <a:chOff x="832542" y="4543203"/>
            <a:chExt cx="4372202" cy="2176722"/>
          </a:xfrm>
        </p:grpSpPr>
        <p:sp>
          <p:nvSpPr>
            <p:cNvPr id="37" name="ïšḻîdé">
              <a:extLst>
                <a:ext uri="{FF2B5EF4-FFF2-40B4-BE49-F238E27FC236}">
                  <a16:creationId xmlns:a16="http://schemas.microsoft.com/office/drawing/2014/main" id="{5A688E1C-695F-44E4-85C1-C9E60417F45E}"/>
                </a:ext>
              </a:extLst>
            </p:cNvPr>
            <p:cNvSpPr/>
            <p:nvPr/>
          </p:nvSpPr>
          <p:spPr bwMode="auto">
            <a:xfrm>
              <a:off x="832542" y="4831886"/>
              <a:ext cx="4372202" cy="1888039"/>
            </a:xfrm>
            <a:prstGeom prst="rect">
              <a:avLst/>
            </a:prstGeom>
            <a:noFill/>
            <a:ln>
              <a:noFill/>
            </a:ln>
            <a:extLst/>
          </p:spPr>
          <p:txBody>
            <a:bodyPr wrap="square" lIns="91440" tIns="45720" rIns="91440" bIns="45720" anchor="t" anchorCtr="0">
              <a:normAutofit/>
            </a:bodyPr>
            <a:lstStyle/>
            <a:p>
              <a:pPr lvl="0" defTabSz="914377">
                <a:lnSpc>
                  <a:spcPct val="120000"/>
                </a:lnSpc>
                <a:spcBef>
                  <a:spcPct val="0"/>
                </a:spcBef>
                <a:defRPr/>
              </a:pPr>
              <a:r>
                <a:rPr lang="zh-CN" altLang="en-US" sz="1600" dirty="0"/>
                <a:t>学校是国家公布的华文教育基地和接收政府奖学金留学生的高校之一，与美、英、德、日等国家和地区的</a:t>
              </a:r>
              <a:r>
                <a:rPr lang="en-US" altLang="zh-CN" sz="1600" dirty="0"/>
                <a:t>130</a:t>
              </a:r>
              <a:r>
                <a:rPr lang="zh-CN" altLang="en-US" sz="1600" dirty="0"/>
                <a:t>余所高校和科研机构建立了交流合作关系。</a:t>
              </a:r>
              <a:endParaRPr kumimoji="0" lang="zh-CN" altLang="en-US" sz="1600" b="0" i="0" u="none" strike="noStrike" kern="1200" cap="none" spc="0" normalizeH="0" baseline="0" noProof="0" dirty="0">
                <a:ln>
                  <a:noFill/>
                </a:ln>
                <a:effectLst/>
                <a:uLnTx/>
                <a:uFillTx/>
              </a:endParaRPr>
            </a:p>
          </p:txBody>
        </p:sp>
        <p:sp>
          <p:nvSpPr>
            <p:cNvPr id="38" name="iṧḷíḍe">
              <a:extLst>
                <a:ext uri="{FF2B5EF4-FFF2-40B4-BE49-F238E27FC236}">
                  <a16:creationId xmlns:a16="http://schemas.microsoft.com/office/drawing/2014/main" id="{3767A4F0-E921-469E-AEAC-438198FEC58E}"/>
                </a:ext>
              </a:extLst>
            </p:cNvPr>
            <p:cNvSpPr txBox="1"/>
            <p:nvPr/>
          </p:nvSpPr>
          <p:spPr bwMode="auto">
            <a:xfrm>
              <a:off x="832542" y="4543203"/>
              <a:ext cx="2108063" cy="326526"/>
            </a:xfrm>
            <a:prstGeom prst="rect">
              <a:avLst/>
            </a:prstGeom>
            <a:noFill/>
            <a:ln>
              <a:noFill/>
            </a:ln>
            <a:extLst/>
          </p:spPr>
          <p:txBody>
            <a:bodyPr wrap="square" lIns="91440" tIns="45720" rIns="91440" bIns="45720">
              <a:normAutofit lnSpcReduction="10000"/>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1600" b="1" i="0" u="none" strike="noStrike" kern="1200" cap="none" spc="0" normalizeH="0" baseline="0" noProof="0" dirty="0">
                  <a:ln>
                    <a:noFill/>
                  </a:ln>
                  <a:effectLst/>
                  <a:uLnTx/>
                  <a:uFillTx/>
                </a:rPr>
                <a:t>关键字</a:t>
              </a:r>
            </a:p>
          </p:txBody>
        </p:sp>
      </p:grpSp>
      <p:grpSp>
        <p:nvGrpSpPr>
          <p:cNvPr id="17" name="组合 16">
            <a:extLst>
              <a:ext uri="{FF2B5EF4-FFF2-40B4-BE49-F238E27FC236}">
                <a16:creationId xmlns:a16="http://schemas.microsoft.com/office/drawing/2014/main" id="{197F6E41-46D6-4E9A-AE80-5E405AD1D378}"/>
              </a:ext>
            </a:extLst>
          </p:cNvPr>
          <p:cNvGrpSpPr/>
          <p:nvPr/>
        </p:nvGrpSpPr>
        <p:grpSpPr>
          <a:xfrm>
            <a:off x="7069568" y="4543203"/>
            <a:ext cx="4372202" cy="2176722"/>
            <a:chOff x="832542" y="4543203"/>
            <a:chExt cx="4372202" cy="2176722"/>
          </a:xfrm>
        </p:grpSpPr>
        <p:sp>
          <p:nvSpPr>
            <p:cNvPr id="18" name="ïšḻîdé">
              <a:extLst>
                <a:ext uri="{FF2B5EF4-FFF2-40B4-BE49-F238E27FC236}">
                  <a16:creationId xmlns:a16="http://schemas.microsoft.com/office/drawing/2014/main" id="{6C004EB9-BBEC-44D2-A240-007175811C0C}"/>
                </a:ext>
              </a:extLst>
            </p:cNvPr>
            <p:cNvSpPr/>
            <p:nvPr/>
          </p:nvSpPr>
          <p:spPr bwMode="auto">
            <a:xfrm>
              <a:off x="832542" y="4831886"/>
              <a:ext cx="4372202" cy="1888039"/>
            </a:xfrm>
            <a:prstGeom prst="rect">
              <a:avLst/>
            </a:prstGeom>
            <a:noFill/>
            <a:ln>
              <a:noFill/>
            </a:ln>
            <a:extLst/>
          </p:spPr>
          <p:txBody>
            <a:bodyPr wrap="square" lIns="91440" tIns="45720" rIns="91440" bIns="45720" anchor="t" anchorCtr="0">
              <a:normAutofit/>
            </a:bodyPr>
            <a:lstStyle/>
            <a:p>
              <a:pPr lvl="0" defTabSz="914377">
                <a:lnSpc>
                  <a:spcPct val="120000"/>
                </a:lnSpc>
                <a:spcBef>
                  <a:spcPct val="0"/>
                </a:spcBef>
                <a:defRPr/>
              </a:pPr>
              <a:r>
                <a:rPr lang="zh-CN" altLang="en-US" sz="1600" dirty="0"/>
                <a:t>学校是国家公布的华文教育基地和接收政府奖学金留学生的高校之一，与美、英、德、日等国家和地区的</a:t>
              </a:r>
              <a:r>
                <a:rPr lang="en-US" altLang="zh-CN" sz="1600" dirty="0"/>
                <a:t>130</a:t>
              </a:r>
              <a:r>
                <a:rPr lang="zh-CN" altLang="en-US" sz="1600" dirty="0"/>
                <a:t>余所高校和科研机构建立了交流合作关系。</a:t>
              </a:r>
              <a:endParaRPr kumimoji="0" lang="zh-CN" altLang="en-US" sz="1600" b="0" i="0" u="none" strike="noStrike" kern="1200" cap="none" spc="0" normalizeH="0" baseline="0" noProof="0" dirty="0">
                <a:ln>
                  <a:noFill/>
                </a:ln>
                <a:effectLst/>
                <a:uLnTx/>
                <a:uFillTx/>
              </a:endParaRPr>
            </a:p>
          </p:txBody>
        </p:sp>
        <p:sp>
          <p:nvSpPr>
            <p:cNvPr id="21" name="iṧḷíḍe">
              <a:extLst>
                <a:ext uri="{FF2B5EF4-FFF2-40B4-BE49-F238E27FC236}">
                  <a16:creationId xmlns:a16="http://schemas.microsoft.com/office/drawing/2014/main" id="{5463F044-81B8-4531-9832-FCDCB18E440F}"/>
                </a:ext>
              </a:extLst>
            </p:cNvPr>
            <p:cNvSpPr txBox="1"/>
            <p:nvPr/>
          </p:nvSpPr>
          <p:spPr bwMode="auto">
            <a:xfrm>
              <a:off x="832542" y="4543203"/>
              <a:ext cx="2108063" cy="326526"/>
            </a:xfrm>
            <a:prstGeom prst="rect">
              <a:avLst/>
            </a:prstGeom>
            <a:noFill/>
            <a:ln>
              <a:noFill/>
            </a:ln>
            <a:extLst/>
          </p:spPr>
          <p:txBody>
            <a:bodyPr wrap="square" lIns="91440" tIns="45720" rIns="91440" bIns="45720">
              <a:no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sz="1600" b="1" i="0" u="none" strike="noStrike" kern="1200" cap="none" spc="0" normalizeH="0" baseline="0" noProof="0" dirty="0">
                  <a:ln>
                    <a:noFill/>
                  </a:ln>
                  <a:effectLst/>
                  <a:uLnTx/>
                  <a:uFillTx/>
                </a:rPr>
                <a:t>关键字</a:t>
              </a:r>
            </a:p>
          </p:txBody>
        </p:sp>
      </p:grpSp>
    </p:spTree>
    <p:extLst>
      <p:ext uri="{BB962C8B-B14F-4D97-AF65-F5344CB8AC3E}">
        <p14:creationId xmlns:p14="http://schemas.microsoft.com/office/powerpoint/2010/main" val="398628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446C6-45C7-4CB5-A670-06EEB3E14268}"/>
              </a:ext>
            </a:extLst>
          </p:cNvPr>
          <p:cNvSpPr>
            <a:spLocks noGrp="1"/>
          </p:cNvSpPr>
          <p:nvPr>
            <p:ph type="title"/>
          </p:nvPr>
        </p:nvSpPr>
        <p:spPr/>
        <p:txBody>
          <a:bodyPr/>
          <a:lstStyle/>
          <a:p>
            <a:r>
              <a:rPr lang="zh-CN" altLang="en-US" dirty="0"/>
              <a:t>这是一个折线图</a:t>
            </a:r>
          </a:p>
        </p:txBody>
      </p:sp>
      <p:graphicFrame>
        <p:nvGraphicFramePr>
          <p:cNvPr id="5" name="图表 4">
            <a:extLst>
              <a:ext uri="{FF2B5EF4-FFF2-40B4-BE49-F238E27FC236}">
                <a16:creationId xmlns:a16="http://schemas.microsoft.com/office/drawing/2014/main" id="{1397E5F7-8B97-473A-8A24-04000170EA78}"/>
              </a:ext>
            </a:extLst>
          </p:cNvPr>
          <p:cNvGraphicFramePr/>
          <p:nvPr>
            <p:extLst>
              <p:ext uri="{D42A27DB-BD31-4B8C-83A1-F6EECF244321}">
                <p14:modId xmlns:p14="http://schemas.microsoft.com/office/powerpoint/2010/main" val="3935261419"/>
              </p:ext>
            </p:extLst>
          </p:nvPr>
        </p:nvGraphicFramePr>
        <p:xfrm>
          <a:off x="590229" y="1130300"/>
          <a:ext cx="7282912" cy="4985687"/>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组合 12">
            <a:extLst>
              <a:ext uri="{FF2B5EF4-FFF2-40B4-BE49-F238E27FC236}">
                <a16:creationId xmlns:a16="http://schemas.microsoft.com/office/drawing/2014/main" id="{59440C73-13BB-495C-B356-246B58DC31CD}"/>
              </a:ext>
            </a:extLst>
          </p:cNvPr>
          <p:cNvGrpSpPr/>
          <p:nvPr/>
        </p:nvGrpSpPr>
        <p:grpSpPr>
          <a:xfrm>
            <a:off x="7809075" y="3971111"/>
            <a:ext cx="3709825" cy="2228521"/>
            <a:chOff x="832542" y="4491404"/>
            <a:chExt cx="3709825" cy="2228521"/>
          </a:xfrm>
        </p:grpSpPr>
        <p:sp>
          <p:nvSpPr>
            <p:cNvPr id="14" name="ïšḻîdé">
              <a:extLst>
                <a:ext uri="{FF2B5EF4-FFF2-40B4-BE49-F238E27FC236}">
                  <a16:creationId xmlns:a16="http://schemas.microsoft.com/office/drawing/2014/main" id="{0A403218-7E71-43C9-82C4-269E9F7FBD4D}"/>
                </a:ext>
              </a:extLst>
            </p:cNvPr>
            <p:cNvSpPr/>
            <p:nvPr/>
          </p:nvSpPr>
          <p:spPr bwMode="auto">
            <a:xfrm>
              <a:off x="832542" y="4831886"/>
              <a:ext cx="3709825" cy="1888039"/>
            </a:xfrm>
            <a:prstGeom prst="rect">
              <a:avLst/>
            </a:prstGeom>
            <a:noFill/>
            <a:ln>
              <a:noFill/>
            </a:ln>
            <a:extLst/>
          </p:spPr>
          <p:txBody>
            <a:bodyPr wrap="square" lIns="91440" tIns="45720" rIns="91440" bIns="45720" anchor="t" anchorCtr="0">
              <a:normAutofit/>
            </a:bodyPr>
            <a:lstStyle/>
            <a:p>
              <a:pPr lvl="0" algn="just" defTabSz="914377">
                <a:lnSpc>
                  <a:spcPct val="120000"/>
                </a:lnSpc>
                <a:spcBef>
                  <a:spcPct val="0"/>
                </a:spcBef>
                <a:defRPr/>
              </a:pPr>
              <a:r>
                <a:rPr lang="zh-CN" altLang="en-US" sz="1600" dirty="0"/>
                <a:t>学校是国家公布的华文教育基地和接收政府奖学金留学生的高校之一，与美、英、德、日等国家和地区的</a:t>
              </a:r>
              <a:r>
                <a:rPr lang="en-US" altLang="zh-CN" sz="1600" dirty="0"/>
                <a:t>130</a:t>
              </a:r>
              <a:r>
                <a:rPr lang="zh-CN" altLang="en-US" sz="1600" dirty="0"/>
                <a:t>余所高校和科研机构建立了交流合作关系。</a:t>
              </a:r>
              <a:endParaRPr kumimoji="0" lang="zh-CN" altLang="en-US" sz="1600" b="0" i="0" u="none" strike="noStrike" kern="1200" cap="none" spc="0" normalizeH="0" baseline="0" noProof="0" dirty="0">
                <a:ln>
                  <a:noFill/>
                </a:ln>
                <a:effectLst/>
                <a:uLnTx/>
                <a:uFillTx/>
              </a:endParaRPr>
            </a:p>
          </p:txBody>
        </p:sp>
        <p:sp>
          <p:nvSpPr>
            <p:cNvPr id="15" name="iṧḷíḍe">
              <a:extLst>
                <a:ext uri="{FF2B5EF4-FFF2-40B4-BE49-F238E27FC236}">
                  <a16:creationId xmlns:a16="http://schemas.microsoft.com/office/drawing/2014/main" id="{3C68F21B-1925-4B1F-AA4E-DA18C23BB60F}"/>
                </a:ext>
              </a:extLst>
            </p:cNvPr>
            <p:cNvSpPr txBox="1"/>
            <p:nvPr/>
          </p:nvSpPr>
          <p:spPr bwMode="auto">
            <a:xfrm>
              <a:off x="832542" y="4491404"/>
              <a:ext cx="2108063" cy="491883"/>
            </a:xfrm>
            <a:prstGeom prst="rect">
              <a:avLst/>
            </a:prstGeom>
            <a:noFill/>
            <a:ln>
              <a:noFill/>
            </a:ln>
            <a:extLst/>
          </p:spPr>
          <p:txBody>
            <a:bodyPr wrap="square" lIns="91440" tIns="45720" rIns="91440" bIns="45720">
              <a:norm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关键字</a:t>
              </a:r>
            </a:p>
          </p:txBody>
        </p:sp>
      </p:grpSp>
      <p:grpSp>
        <p:nvGrpSpPr>
          <p:cNvPr id="16" name="组合 15">
            <a:extLst>
              <a:ext uri="{FF2B5EF4-FFF2-40B4-BE49-F238E27FC236}">
                <a16:creationId xmlns:a16="http://schemas.microsoft.com/office/drawing/2014/main" id="{DDD8EC0F-5217-4863-8C4B-6E0FFA5C42B6}"/>
              </a:ext>
            </a:extLst>
          </p:cNvPr>
          <p:cNvGrpSpPr/>
          <p:nvPr/>
        </p:nvGrpSpPr>
        <p:grpSpPr>
          <a:xfrm>
            <a:off x="7754293" y="1614567"/>
            <a:ext cx="3709825" cy="2228521"/>
            <a:chOff x="832542" y="4491404"/>
            <a:chExt cx="3709825" cy="2228521"/>
          </a:xfrm>
        </p:grpSpPr>
        <p:sp>
          <p:nvSpPr>
            <p:cNvPr id="17" name="ïšḻîdé">
              <a:extLst>
                <a:ext uri="{FF2B5EF4-FFF2-40B4-BE49-F238E27FC236}">
                  <a16:creationId xmlns:a16="http://schemas.microsoft.com/office/drawing/2014/main" id="{3A69990B-09C3-41C5-9016-A4B653C08613}"/>
                </a:ext>
              </a:extLst>
            </p:cNvPr>
            <p:cNvSpPr/>
            <p:nvPr/>
          </p:nvSpPr>
          <p:spPr bwMode="auto">
            <a:xfrm>
              <a:off x="832542" y="4831886"/>
              <a:ext cx="3709825" cy="1888039"/>
            </a:xfrm>
            <a:prstGeom prst="rect">
              <a:avLst/>
            </a:prstGeom>
            <a:noFill/>
            <a:ln>
              <a:noFill/>
            </a:ln>
            <a:extLst/>
          </p:spPr>
          <p:txBody>
            <a:bodyPr wrap="square" lIns="91440" tIns="45720" rIns="91440" bIns="45720" anchor="t" anchorCtr="0">
              <a:normAutofit/>
            </a:bodyPr>
            <a:lstStyle/>
            <a:p>
              <a:pPr lvl="0" algn="just" defTabSz="914377">
                <a:lnSpc>
                  <a:spcPct val="120000"/>
                </a:lnSpc>
                <a:spcBef>
                  <a:spcPct val="0"/>
                </a:spcBef>
                <a:defRPr/>
              </a:pPr>
              <a:r>
                <a:rPr lang="zh-CN" altLang="en-US" sz="1600" dirty="0"/>
                <a:t>学校是国家公布的华文教育基地和接收政府奖学金留学生的高校之一，与美、英、德、日等国家和地区的</a:t>
              </a:r>
              <a:r>
                <a:rPr lang="en-US" altLang="zh-CN" sz="1600" dirty="0"/>
                <a:t>130</a:t>
              </a:r>
              <a:r>
                <a:rPr lang="zh-CN" altLang="en-US" sz="1600" dirty="0"/>
                <a:t>余所高校和科研机构建立了交流合作关系。</a:t>
              </a:r>
              <a:endParaRPr kumimoji="0" lang="zh-CN" altLang="en-US" sz="1600" b="0" i="0" u="none" strike="noStrike" kern="1200" cap="none" spc="0" normalizeH="0" baseline="0" noProof="0" dirty="0">
                <a:ln>
                  <a:noFill/>
                </a:ln>
                <a:effectLst/>
                <a:uLnTx/>
                <a:uFillTx/>
              </a:endParaRPr>
            </a:p>
          </p:txBody>
        </p:sp>
        <p:sp>
          <p:nvSpPr>
            <p:cNvPr id="19" name="iṧḷíḍe">
              <a:extLst>
                <a:ext uri="{FF2B5EF4-FFF2-40B4-BE49-F238E27FC236}">
                  <a16:creationId xmlns:a16="http://schemas.microsoft.com/office/drawing/2014/main" id="{D8054B63-46FD-482C-84B4-C3E7EC9248DF}"/>
                </a:ext>
              </a:extLst>
            </p:cNvPr>
            <p:cNvSpPr txBox="1"/>
            <p:nvPr/>
          </p:nvSpPr>
          <p:spPr bwMode="auto">
            <a:xfrm>
              <a:off x="832542" y="4491404"/>
              <a:ext cx="2108063" cy="491883"/>
            </a:xfrm>
            <a:prstGeom prst="rect">
              <a:avLst/>
            </a:prstGeom>
            <a:noFill/>
            <a:ln>
              <a:noFill/>
            </a:ln>
            <a:extLst/>
          </p:spPr>
          <p:txBody>
            <a:bodyPr wrap="square" lIns="91440" tIns="45720" rIns="91440" bIns="45720">
              <a:normAutofit/>
            </a:bodyPr>
            <a:lstStyle/>
            <a:p>
              <a:pPr marL="0" marR="0" lvl="0" indent="0" algn="l"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关键字</a:t>
              </a:r>
            </a:p>
          </p:txBody>
        </p:sp>
      </p:grpSp>
    </p:spTree>
    <p:extLst>
      <p:ext uri="{BB962C8B-B14F-4D97-AF65-F5344CB8AC3E}">
        <p14:creationId xmlns:p14="http://schemas.microsoft.com/office/powerpoint/2010/main" val="307006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A9113-00B0-42E6-A3AB-AB91C4FE9B28}"/>
              </a:ext>
            </a:extLst>
          </p:cNvPr>
          <p:cNvSpPr>
            <a:spLocks noGrp="1"/>
          </p:cNvSpPr>
          <p:nvPr>
            <p:ph type="title"/>
          </p:nvPr>
        </p:nvSpPr>
        <p:spPr/>
        <p:txBody>
          <a:bodyPr/>
          <a:lstStyle/>
          <a:p>
            <a:r>
              <a:rPr lang="zh-CN" altLang="en-US" b="1" spc="0" dirty="0">
                <a:solidFill>
                  <a:schemeClr val="accent1"/>
                </a:solidFill>
                <a:latin typeface="微软雅黑" panose="020B0503020204020204" pitchFamily="34" charset="-122"/>
                <a:ea typeface="微软雅黑" panose="020B0503020204020204" pitchFamily="34" charset="-122"/>
                <a:sym typeface="+mn-lt"/>
              </a:rPr>
              <a:t>一些说明</a:t>
            </a:r>
            <a:endParaRPr lang="zh-CN" altLang="en-US" dirty="0"/>
          </a:p>
        </p:txBody>
      </p:sp>
      <p:grpSp>
        <p:nvGrpSpPr>
          <p:cNvPr id="3" name="组合 2">
            <a:extLst>
              <a:ext uri="{FF2B5EF4-FFF2-40B4-BE49-F238E27FC236}">
                <a16:creationId xmlns:a16="http://schemas.microsoft.com/office/drawing/2014/main" id="{BF82BF6B-BAE8-42FE-9515-4EB0A6DFE13F}"/>
              </a:ext>
            </a:extLst>
          </p:cNvPr>
          <p:cNvGrpSpPr/>
          <p:nvPr/>
        </p:nvGrpSpPr>
        <p:grpSpPr>
          <a:xfrm>
            <a:off x="1387416" y="1219041"/>
            <a:ext cx="9668511" cy="1668263"/>
            <a:chOff x="1388824" y="1363377"/>
            <a:chExt cx="9668511" cy="1668263"/>
          </a:xfrm>
        </p:grpSpPr>
        <p:sp>
          <p:nvSpPr>
            <p:cNvPr id="5" name="文本框 4">
              <a:extLst>
                <a:ext uri="{FF2B5EF4-FFF2-40B4-BE49-F238E27FC236}">
                  <a16:creationId xmlns:a16="http://schemas.microsoft.com/office/drawing/2014/main" id="{5DC898C1-0239-41A3-AF71-6A29E39F5673}"/>
                </a:ext>
              </a:extLst>
            </p:cNvPr>
            <p:cNvSpPr txBox="1"/>
            <p:nvPr/>
          </p:nvSpPr>
          <p:spPr>
            <a:xfrm>
              <a:off x="1388824" y="1363377"/>
              <a:ext cx="1169551" cy="400110"/>
            </a:xfrm>
            <a:prstGeom prst="rect">
              <a:avLst/>
            </a:prstGeom>
            <a:noFill/>
          </p:spPr>
          <p:txBody>
            <a:bodyPr wrap="none" lIns="0" rtlCol="0">
              <a:spAutoFit/>
            </a:bodyPr>
            <a:lstStyle/>
            <a:p>
              <a:r>
                <a:rPr lang="zh-CN" altLang="en-US" sz="2000" b="1" i="1" spc="100" dirty="0">
                  <a:solidFill>
                    <a:schemeClr val="accent1"/>
                  </a:solidFill>
                </a:rPr>
                <a:t>关于作者</a:t>
              </a:r>
            </a:p>
          </p:txBody>
        </p:sp>
        <p:sp>
          <p:nvSpPr>
            <p:cNvPr id="6" name="文本框 5">
              <a:extLst>
                <a:ext uri="{FF2B5EF4-FFF2-40B4-BE49-F238E27FC236}">
                  <a16:creationId xmlns:a16="http://schemas.microsoft.com/office/drawing/2014/main" id="{8CEEC158-AA63-4B8B-AC74-072FBE8B56DA}"/>
                </a:ext>
              </a:extLst>
            </p:cNvPr>
            <p:cNvSpPr txBox="1"/>
            <p:nvPr/>
          </p:nvSpPr>
          <p:spPr>
            <a:xfrm>
              <a:off x="1388824" y="1875233"/>
              <a:ext cx="9668511" cy="1156407"/>
            </a:xfrm>
            <a:prstGeom prst="rect">
              <a:avLst/>
            </a:prstGeom>
            <a:noFill/>
          </p:spPr>
          <p:txBody>
            <a:bodyPr wrap="square" lIns="0" rtlCol="0">
              <a:spAutoFit/>
            </a:bodyPr>
            <a:lstStyle/>
            <a:p>
              <a:pPr marL="285750" indent="-285750" algn="just">
                <a:lnSpc>
                  <a:spcPct val="150000"/>
                </a:lnSpc>
                <a:buFont typeface="Wingdings" panose="05000000000000000000" pitchFamily="2" charset="2"/>
                <a:buChar char="n"/>
              </a:pPr>
              <a:r>
                <a:rPr lang="zh-CN" altLang="en-US" sz="1600" spc="100" dirty="0">
                  <a:solidFill>
                    <a:schemeClr val="tx1">
                      <a:lumMod val="65000"/>
                      <a:lumOff val="35000"/>
                    </a:schemeClr>
                  </a:solidFill>
                </a:rPr>
                <a:t>作者：安民阿牧</a:t>
              </a:r>
              <a:endParaRPr lang="en-US" altLang="zh-CN" sz="1600" spc="100" dirty="0">
                <a:solidFill>
                  <a:schemeClr val="tx1">
                    <a:lumMod val="65000"/>
                    <a:lumOff val="35000"/>
                  </a:schemeClr>
                </a:solidFill>
              </a:endParaRPr>
            </a:p>
            <a:p>
              <a:pPr marL="285750" indent="-285750" algn="just">
                <a:lnSpc>
                  <a:spcPct val="150000"/>
                </a:lnSpc>
                <a:buFont typeface="Wingdings" panose="05000000000000000000" pitchFamily="2" charset="2"/>
                <a:buChar char="n"/>
              </a:pPr>
              <a:r>
                <a:rPr lang="en-US" altLang="zh-CN" sz="1600" spc="100" dirty="0">
                  <a:solidFill>
                    <a:schemeClr val="tx1">
                      <a:lumMod val="65000"/>
                      <a:lumOff val="35000"/>
                    </a:schemeClr>
                  </a:solidFill>
                </a:rPr>
                <a:t>QQ </a:t>
              </a:r>
              <a:r>
                <a:rPr lang="zh-CN" altLang="en-US" sz="1600" spc="100" dirty="0">
                  <a:solidFill>
                    <a:schemeClr val="tx1">
                      <a:lumMod val="65000"/>
                      <a:lumOff val="35000"/>
                    </a:schemeClr>
                  </a:solidFill>
                </a:rPr>
                <a:t>：</a:t>
              </a:r>
              <a:r>
                <a:rPr lang="en-US" altLang="zh-CN" sz="1600" spc="100" dirty="0">
                  <a:solidFill>
                    <a:schemeClr val="tx1">
                      <a:lumMod val="65000"/>
                      <a:lumOff val="35000"/>
                    </a:schemeClr>
                  </a:solidFill>
                </a:rPr>
                <a:t>3192691523(</a:t>
              </a:r>
              <a:r>
                <a:rPr lang="zh-CN" altLang="en-US" sz="1600" spc="100" dirty="0">
                  <a:solidFill>
                    <a:schemeClr val="tx1">
                      <a:lumMod val="65000"/>
                      <a:lumOff val="35000"/>
                    </a:schemeClr>
                  </a:solidFill>
                </a:rPr>
                <a:t>若安大小伙伴对该模板有使用疑问，或者对</a:t>
              </a:r>
              <a:r>
                <a:rPr lang="en-US" altLang="zh-CN" sz="1600" spc="100" dirty="0">
                  <a:solidFill>
                    <a:schemeClr val="tx1">
                      <a:lumMod val="65000"/>
                      <a:lumOff val="35000"/>
                    </a:schemeClr>
                  </a:solidFill>
                </a:rPr>
                <a:t>PPT</a:t>
              </a:r>
              <a:r>
                <a:rPr lang="zh-CN" altLang="en-US" sz="1600" spc="100" dirty="0">
                  <a:solidFill>
                    <a:schemeClr val="tx1">
                      <a:lumMod val="65000"/>
                      <a:lumOff val="35000"/>
                    </a:schemeClr>
                  </a:solidFill>
                </a:rPr>
                <a:t>制作存在相关问题，可以加此</a:t>
              </a:r>
              <a:r>
                <a:rPr lang="en-US" altLang="zh-CN" sz="1600" spc="100" dirty="0">
                  <a:solidFill>
                    <a:schemeClr val="tx1">
                      <a:lumMod val="65000"/>
                      <a:lumOff val="35000"/>
                    </a:schemeClr>
                  </a:solidFill>
                </a:rPr>
                <a:t>QQ</a:t>
              </a:r>
              <a:r>
                <a:rPr lang="zh-CN" altLang="en-US" sz="1600" spc="100" dirty="0">
                  <a:solidFill>
                    <a:schemeClr val="tx1">
                      <a:lumMod val="65000"/>
                      <a:lumOff val="35000"/>
                    </a:schemeClr>
                  </a:solidFill>
                </a:rPr>
                <a:t>号一起交流。）</a:t>
              </a:r>
              <a:endParaRPr lang="en-US" altLang="zh-CN" sz="1600" spc="100" dirty="0">
                <a:solidFill>
                  <a:schemeClr val="tx1">
                    <a:lumMod val="65000"/>
                    <a:lumOff val="35000"/>
                  </a:schemeClr>
                </a:solidFill>
              </a:endParaRPr>
            </a:p>
          </p:txBody>
        </p:sp>
      </p:grpSp>
      <p:sp>
        <p:nvSpPr>
          <p:cNvPr id="9" name="文本框 8">
            <a:extLst>
              <a:ext uri="{FF2B5EF4-FFF2-40B4-BE49-F238E27FC236}">
                <a16:creationId xmlns:a16="http://schemas.microsoft.com/office/drawing/2014/main" id="{CDF247C0-4607-463B-82F8-1A588D03D9B7}"/>
              </a:ext>
            </a:extLst>
          </p:cNvPr>
          <p:cNvSpPr txBox="1"/>
          <p:nvPr/>
        </p:nvSpPr>
        <p:spPr>
          <a:xfrm>
            <a:off x="1387416" y="3649907"/>
            <a:ext cx="1169551" cy="400110"/>
          </a:xfrm>
          <a:prstGeom prst="rect">
            <a:avLst/>
          </a:prstGeom>
          <a:noFill/>
        </p:spPr>
        <p:txBody>
          <a:bodyPr wrap="none" lIns="0" rtlCol="0">
            <a:spAutoFit/>
          </a:bodyPr>
          <a:lstStyle/>
          <a:p>
            <a:r>
              <a:rPr lang="zh-CN" altLang="en-US" sz="2000" b="1" i="1" spc="100" dirty="0">
                <a:solidFill>
                  <a:schemeClr val="accent1"/>
                </a:solidFill>
              </a:rPr>
              <a:t>关于版权</a:t>
            </a:r>
          </a:p>
        </p:txBody>
      </p:sp>
      <p:sp>
        <p:nvSpPr>
          <p:cNvPr id="18" name="eye_98093">
            <a:extLst>
              <a:ext uri="{FF2B5EF4-FFF2-40B4-BE49-F238E27FC236}">
                <a16:creationId xmlns:a16="http://schemas.microsoft.com/office/drawing/2014/main" id="{58BFECEF-6226-4036-B262-7ACD64AB4725}"/>
              </a:ext>
            </a:extLst>
          </p:cNvPr>
          <p:cNvSpPr>
            <a:spLocks noChangeAspect="1"/>
          </p:cNvSpPr>
          <p:nvPr/>
        </p:nvSpPr>
        <p:spPr bwMode="auto">
          <a:xfrm>
            <a:off x="811392" y="3749516"/>
            <a:ext cx="391542" cy="2008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8080" h="368069">
                <a:moveTo>
                  <a:pt x="303959" y="135979"/>
                </a:moveTo>
                <a:cubicBezTo>
                  <a:pt x="307670" y="135979"/>
                  <a:pt x="311058" y="136301"/>
                  <a:pt x="314447" y="137106"/>
                </a:cubicBezTo>
                <a:cubicBezTo>
                  <a:pt x="312188" y="140970"/>
                  <a:pt x="310897" y="145478"/>
                  <a:pt x="310897" y="150146"/>
                </a:cubicBezTo>
                <a:cubicBezTo>
                  <a:pt x="310897" y="164796"/>
                  <a:pt x="322675" y="176548"/>
                  <a:pt x="337196" y="176548"/>
                </a:cubicBezTo>
                <a:cubicBezTo>
                  <a:pt x="342198" y="176548"/>
                  <a:pt x="346877" y="175099"/>
                  <a:pt x="350910" y="172685"/>
                </a:cubicBezTo>
                <a:cubicBezTo>
                  <a:pt x="351717" y="176226"/>
                  <a:pt x="352201" y="180090"/>
                  <a:pt x="352201" y="183954"/>
                </a:cubicBezTo>
                <a:cubicBezTo>
                  <a:pt x="352201" y="210678"/>
                  <a:pt x="330742" y="232089"/>
                  <a:pt x="303959" y="232089"/>
                </a:cubicBezTo>
                <a:cubicBezTo>
                  <a:pt x="277338" y="232089"/>
                  <a:pt x="255879" y="210678"/>
                  <a:pt x="255879" y="183954"/>
                </a:cubicBezTo>
                <a:cubicBezTo>
                  <a:pt x="255879" y="157391"/>
                  <a:pt x="277338" y="135979"/>
                  <a:pt x="303959" y="135979"/>
                </a:cubicBezTo>
                <a:close/>
                <a:moveTo>
                  <a:pt x="303959" y="95521"/>
                </a:moveTo>
                <a:cubicBezTo>
                  <a:pt x="255235" y="95521"/>
                  <a:pt x="215385" y="135307"/>
                  <a:pt x="215385" y="183954"/>
                </a:cubicBezTo>
                <a:cubicBezTo>
                  <a:pt x="215385" y="232762"/>
                  <a:pt x="255235" y="272387"/>
                  <a:pt x="303959" y="272387"/>
                </a:cubicBezTo>
                <a:cubicBezTo>
                  <a:pt x="352845" y="272387"/>
                  <a:pt x="392534" y="232762"/>
                  <a:pt x="392534" y="183954"/>
                </a:cubicBezTo>
                <a:cubicBezTo>
                  <a:pt x="392534" y="135307"/>
                  <a:pt x="352845" y="95521"/>
                  <a:pt x="303959" y="95521"/>
                </a:cubicBezTo>
                <a:close/>
                <a:moveTo>
                  <a:pt x="428028" y="94554"/>
                </a:moveTo>
                <a:cubicBezTo>
                  <a:pt x="446420" y="119683"/>
                  <a:pt x="457069" y="150611"/>
                  <a:pt x="457069" y="183954"/>
                </a:cubicBezTo>
                <a:cubicBezTo>
                  <a:pt x="457069" y="217459"/>
                  <a:pt x="446420" y="248225"/>
                  <a:pt x="428028" y="273515"/>
                </a:cubicBezTo>
                <a:cubicBezTo>
                  <a:pt x="447388" y="263528"/>
                  <a:pt x="466104" y="251286"/>
                  <a:pt x="484173" y="236466"/>
                </a:cubicBezTo>
                <a:cubicBezTo>
                  <a:pt x="507890" y="217137"/>
                  <a:pt x="525314" y="197485"/>
                  <a:pt x="535963" y="183954"/>
                </a:cubicBezTo>
                <a:cubicBezTo>
                  <a:pt x="525314" y="170585"/>
                  <a:pt x="507890" y="150933"/>
                  <a:pt x="484173" y="131603"/>
                </a:cubicBezTo>
                <a:cubicBezTo>
                  <a:pt x="466104" y="116783"/>
                  <a:pt x="447388" y="104541"/>
                  <a:pt x="428028" y="94554"/>
                </a:cubicBezTo>
                <a:close/>
                <a:moveTo>
                  <a:pt x="180052" y="94393"/>
                </a:moveTo>
                <a:cubicBezTo>
                  <a:pt x="160692" y="104380"/>
                  <a:pt x="141815" y="116783"/>
                  <a:pt x="123745" y="131603"/>
                </a:cubicBezTo>
                <a:cubicBezTo>
                  <a:pt x="100190" y="150933"/>
                  <a:pt x="82766" y="170585"/>
                  <a:pt x="72117" y="183954"/>
                </a:cubicBezTo>
                <a:cubicBezTo>
                  <a:pt x="82766" y="197485"/>
                  <a:pt x="100190" y="217137"/>
                  <a:pt x="123745" y="236466"/>
                </a:cubicBezTo>
                <a:cubicBezTo>
                  <a:pt x="141815" y="251286"/>
                  <a:pt x="160692" y="263689"/>
                  <a:pt x="180052" y="273676"/>
                </a:cubicBezTo>
                <a:cubicBezTo>
                  <a:pt x="161821" y="248386"/>
                  <a:pt x="150850" y="217459"/>
                  <a:pt x="150850" y="183954"/>
                </a:cubicBezTo>
                <a:cubicBezTo>
                  <a:pt x="150850" y="150611"/>
                  <a:pt x="161821" y="119683"/>
                  <a:pt x="180052" y="94393"/>
                </a:cubicBezTo>
                <a:close/>
                <a:moveTo>
                  <a:pt x="303959" y="0"/>
                </a:moveTo>
                <a:cubicBezTo>
                  <a:pt x="497080" y="0"/>
                  <a:pt x="598884" y="160275"/>
                  <a:pt x="603241" y="167041"/>
                </a:cubicBezTo>
                <a:cubicBezTo>
                  <a:pt x="609694" y="177511"/>
                  <a:pt x="609694" y="190559"/>
                  <a:pt x="603241" y="201029"/>
                </a:cubicBezTo>
                <a:cubicBezTo>
                  <a:pt x="598884" y="207794"/>
                  <a:pt x="497080" y="368069"/>
                  <a:pt x="303959" y="368069"/>
                </a:cubicBezTo>
                <a:cubicBezTo>
                  <a:pt x="110677" y="368069"/>
                  <a:pt x="9034" y="207794"/>
                  <a:pt x="4840" y="201029"/>
                </a:cubicBezTo>
                <a:cubicBezTo>
                  <a:pt x="-1614" y="190559"/>
                  <a:pt x="-1614" y="177511"/>
                  <a:pt x="4840" y="167041"/>
                </a:cubicBezTo>
                <a:cubicBezTo>
                  <a:pt x="9034" y="160275"/>
                  <a:pt x="110677" y="0"/>
                  <a:pt x="303959" y="0"/>
                </a:cubicBezTo>
                <a:close/>
              </a:path>
            </a:pathLst>
          </a:custGeom>
          <a:solidFill>
            <a:schemeClr val="accent1"/>
          </a:solidFill>
          <a:ln>
            <a:noFill/>
          </a:ln>
        </p:spPr>
        <p:txBody>
          <a:bodyPr/>
          <a:lstStyle/>
          <a:p>
            <a:endParaRPr lang="zh-CN" altLang="en-US" dirty="0"/>
          </a:p>
        </p:txBody>
      </p:sp>
      <p:sp>
        <p:nvSpPr>
          <p:cNvPr id="19" name="android_152753">
            <a:extLst>
              <a:ext uri="{FF2B5EF4-FFF2-40B4-BE49-F238E27FC236}">
                <a16:creationId xmlns:a16="http://schemas.microsoft.com/office/drawing/2014/main" id="{41BF1F0A-0458-4F64-8B45-0C3A871F0DEA}"/>
              </a:ext>
            </a:extLst>
          </p:cNvPr>
          <p:cNvSpPr>
            <a:spLocks noChangeAspect="1"/>
          </p:cNvSpPr>
          <p:nvPr/>
        </p:nvSpPr>
        <p:spPr bwMode="auto">
          <a:xfrm>
            <a:off x="811392" y="1276796"/>
            <a:ext cx="334076" cy="399461"/>
          </a:xfrm>
          <a:custGeom>
            <a:avLst/>
            <a:gdLst>
              <a:gd name="connsiteX0" fmla="*/ 468696 w 506660"/>
              <a:gd name="connsiteY0" fmla="*/ 200990 h 605824"/>
              <a:gd name="connsiteX1" fmla="*/ 506660 w 506660"/>
              <a:gd name="connsiteY1" fmla="*/ 238894 h 605824"/>
              <a:gd name="connsiteX2" fmla="*/ 506660 w 506660"/>
              <a:gd name="connsiteY2" fmla="*/ 415982 h 605824"/>
              <a:gd name="connsiteX3" fmla="*/ 468696 w 506660"/>
              <a:gd name="connsiteY3" fmla="*/ 454037 h 605824"/>
              <a:gd name="connsiteX4" fmla="*/ 430732 w 506660"/>
              <a:gd name="connsiteY4" fmla="*/ 415982 h 605824"/>
              <a:gd name="connsiteX5" fmla="*/ 430732 w 506660"/>
              <a:gd name="connsiteY5" fmla="*/ 238894 h 605824"/>
              <a:gd name="connsiteX6" fmla="*/ 468696 w 506660"/>
              <a:gd name="connsiteY6" fmla="*/ 200990 h 605824"/>
              <a:gd name="connsiteX7" fmla="*/ 101403 w 506660"/>
              <a:gd name="connsiteY7" fmla="*/ 200990 h 605824"/>
              <a:gd name="connsiteX8" fmla="*/ 405399 w 506660"/>
              <a:gd name="connsiteY8" fmla="*/ 200990 h 605824"/>
              <a:gd name="connsiteX9" fmla="*/ 405399 w 506660"/>
              <a:gd name="connsiteY9" fmla="*/ 454049 h 605824"/>
              <a:gd name="connsiteX10" fmla="*/ 380041 w 506660"/>
              <a:gd name="connsiteY10" fmla="*/ 479370 h 605824"/>
              <a:gd name="connsiteX11" fmla="*/ 354682 w 506660"/>
              <a:gd name="connsiteY11" fmla="*/ 479370 h 605824"/>
              <a:gd name="connsiteX12" fmla="*/ 354682 w 506660"/>
              <a:gd name="connsiteY12" fmla="*/ 567918 h 605824"/>
              <a:gd name="connsiteX13" fmla="*/ 316721 w 506660"/>
              <a:gd name="connsiteY13" fmla="*/ 605824 h 605824"/>
              <a:gd name="connsiteX14" fmla="*/ 278759 w 506660"/>
              <a:gd name="connsiteY14" fmla="*/ 567918 h 605824"/>
              <a:gd name="connsiteX15" fmla="*/ 278759 w 506660"/>
              <a:gd name="connsiteY15" fmla="*/ 479370 h 605824"/>
              <a:gd name="connsiteX16" fmla="*/ 228043 w 506660"/>
              <a:gd name="connsiteY16" fmla="*/ 479370 h 605824"/>
              <a:gd name="connsiteX17" fmla="*/ 228043 w 506660"/>
              <a:gd name="connsiteY17" fmla="*/ 567918 h 605824"/>
              <a:gd name="connsiteX18" fmla="*/ 190081 w 506660"/>
              <a:gd name="connsiteY18" fmla="*/ 605824 h 605824"/>
              <a:gd name="connsiteX19" fmla="*/ 152120 w 506660"/>
              <a:gd name="connsiteY19" fmla="*/ 567918 h 605824"/>
              <a:gd name="connsiteX20" fmla="*/ 152120 w 506660"/>
              <a:gd name="connsiteY20" fmla="*/ 479370 h 605824"/>
              <a:gd name="connsiteX21" fmla="*/ 126761 w 506660"/>
              <a:gd name="connsiteY21" fmla="*/ 479370 h 605824"/>
              <a:gd name="connsiteX22" fmla="*/ 101403 w 506660"/>
              <a:gd name="connsiteY22" fmla="*/ 454049 h 605824"/>
              <a:gd name="connsiteX23" fmla="*/ 38111 w 506660"/>
              <a:gd name="connsiteY23" fmla="*/ 200990 h 605824"/>
              <a:gd name="connsiteX24" fmla="*/ 76070 w 506660"/>
              <a:gd name="connsiteY24" fmla="*/ 238894 h 605824"/>
              <a:gd name="connsiteX25" fmla="*/ 76070 w 506660"/>
              <a:gd name="connsiteY25" fmla="*/ 415982 h 605824"/>
              <a:gd name="connsiteX26" fmla="*/ 38111 w 506660"/>
              <a:gd name="connsiteY26" fmla="*/ 454037 h 605824"/>
              <a:gd name="connsiteX27" fmla="*/ 0 w 506660"/>
              <a:gd name="connsiteY27" fmla="*/ 415982 h 605824"/>
              <a:gd name="connsiteX28" fmla="*/ 0 w 506660"/>
              <a:gd name="connsiteY28" fmla="*/ 238894 h 605824"/>
              <a:gd name="connsiteX29" fmla="*/ 38111 w 506660"/>
              <a:gd name="connsiteY29" fmla="*/ 200990 h 605824"/>
              <a:gd name="connsiteX30" fmla="*/ 316721 w 506660"/>
              <a:gd name="connsiteY30" fmla="*/ 93495 h 605824"/>
              <a:gd name="connsiteX31" fmla="*/ 297740 w 506660"/>
              <a:gd name="connsiteY31" fmla="*/ 112444 h 605824"/>
              <a:gd name="connsiteX32" fmla="*/ 316721 w 506660"/>
              <a:gd name="connsiteY32" fmla="*/ 131544 h 605824"/>
              <a:gd name="connsiteX33" fmla="*/ 335702 w 506660"/>
              <a:gd name="connsiteY33" fmla="*/ 112444 h 605824"/>
              <a:gd name="connsiteX34" fmla="*/ 316721 w 506660"/>
              <a:gd name="connsiteY34" fmla="*/ 93495 h 605824"/>
              <a:gd name="connsiteX35" fmla="*/ 189929 w 506660"/>
              <a:gd name="connsiteY35" fmla="*/ 93495 h 605824"/>
              <a:gd name="connsiteX36" fmla="*/ 170949 w 506660"/>
              <a:gd name="connsiteY36" fmla="*/ 112444 h 605824"/>
              <a:gd name="connsiteX37" fmla="*/ 189929 w 506660"/>
              <a:gd name="connsiteY37" fmla="*/ 131544 h 605824"/>
              <a:gd name="connsiteX38" fmla="*/ 209062 w 506660"/>
              <a:gd name="connsiteY38" fmla="*/ 112444 h 605824"/>
              <a:gd name="connsiteX39" fmla="*/ 189929 w 506660"/>
              <a:gd name="connsiteY39" fmla="*/ 93495 h 605824"/>
              <a:gd name="connsiteX40" fmla="*/ 140598 w 506660"/>
              <a:gd name="connsiteY40" fmla="*/ 1 h 605824"/>
              <a:gd name="connsiteX41" fmla="*/ 149538 w 506660"/>
              <a:gd name="connsiteY41" fmla="*/ 3753 h 605824"/>
              <a:gd name="connsiteX42" fmla="*/ 183552 w 506660"/>
              <a:gd name="connsiteY42" fmla="*/ 37557 h 605824"/>
              <a:gd name="connsiteX43" fmla="*/ 185070 w 506660"/>
              <a:gd name="connsiteY43" fmla="*/ 39225 h 605824"/>
              <a:gd name="connsiteX44" fmla="*/ 252945 w 506660"/>
              <a:gd name="connsiteY44" fmla="*/ 24066 h 605824"/>
              <a:gd name="connsiteX45" fmla="*/ 253401 w 506660"/>
              <a:gd name="connsiteY45" fmla="*/ 24066 h 605824"/>
              <a:gd name="connsiteX46" fmla="*/ 253705 w 506660"/>
              <a:gd name="connsiteY46" fmla="*/ 24066 h 605824"/>
              <a:gd name="connsiteX47" fmla="*/ 321732 w 506660"/>
              <a:gd name="connsiteY47" fmla="*/ 39225 h 605824"/>
              <a:gd name="connsiteX48" fmla="*/ 323250 w 506660"/>
              <a:gd name="connsiteY48" fmla="*/ 37557 h 605824"/>
              <a:gd name="connsiteX49" fmla="*/ 357264 w 506660"/>
              <a:gd name="connsiteY49" fmla="*/ 3753 h 605824"/>
              <a:gd name="connsiteX50" fmla="*/ 375030 w 506660"/>
              <a:gd name="connsiteY50" fmla="*/ 3753 h 605824"/>
              <a:gd name="connsiteX51" fmla="*/ 375030 w 506660"/>
              <a:gd name="connsiteY51" fmla="*/ 21489 h 605824"/>
              <a:gd name="connsiteX52" fmla="*/ 342079 w 506660"/>
              <a:gd name="connsiteY52" fmla="*/ 54233 h 605824"/>
              <a:gd name="connsiteX53" fmla="*/ 370626 w 506660"/>
              <a:gd name="connsiteY53" fmla="*/ 79851 h 605824"/>
              <a:gd name="connsiteX54" fmla="*/ 405247 w 506660"/>
              <a:gd name="connsiteY54" fmla="*/ 167774 h 605824"/>
              <a:gd name="connsiteX55" fmla="*/ 405247 w 506660"/>
              <a:gd name="connsiteY55" fmla="*/ 168836 h 605824"/>
              <a:gd name="connsiteX56" fmla="*/ 405399 w 506660"/>
              <a:gd name="connsiteY56" fmla="*/ 175657 h 605824"/>
              <a:gd name="connsiteX57" fmla="*/ 101403 w 506660"/>
              <a:gd name="connsiteY57" fmla="*/ 175657 h 605824"/>
              <a:gd name="connsiteX58" fmla="*/ 101555 w 506660"/>
              <a:gd name="connsiteY58" fmla="*/ 168836 h 605824"/>
              <a:gd name="connsiteX59" fmla="*/ 101555 w 506660"/>
              <a:gd name="connsiteY59" fmla="*/ 167774 h 605824"/>
              <a:gd name="connsiteX60" fmla="*/ 136176 w 506660"/>
              <a:gd name="connsiteY60" fmla="*/ 79851 h 605824"/>
              <a:gd name="connsiteX61" fmla="*/ 164723 w 506660"/>
              <a:gd name="connsiteY61" fmla="*/ 54233 h 605824"/>
              <a:gd name="connsiteX62" fmla="*/ 131772 w 506660"/>
              <a:gd name="connsiteY62" fmla="*/ 21489 h 605824"/>
              <a:gd name="connsiteX63" fmla="*/ 131772 w 506660"/>
              <a:gd name="connsiteY63" fmla="*/ 3753 h 605824"/>
              <a:gd name="connsiteX64" fmla="*/ 140598 w 506660"/>
              <a:gd name="connsiteY64" fmla="*/ 1 h 60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6660" h="605824">
                <a:moveTo>
                  <a:pt x="468696" y="200990"/>
                </a:moveTo>
                <a:cubicBezTo>
                  <a:pt x="489045" y="200990"/>
                  <a:pt x="506660" y="218729"/>
                  <a:pt x="506660" y="238894"/>
                </a:cubicBezTo>
                <a:lnTo>
                  <a:pt x="506660" y="415982"/>
                </a:lnTo>
                <a:cubicBezTo>
                  <a:pt x="506660" y="436298"/>
                  <a:pt x="489045" y="454037"/>
                  <a:pt x="468696" y="454037"/>
                </a:cubicBezTo>
                <a:cubicBezTo>
                  <a:pt x="448499" y="454037"/>
                  <a:pt x="430732" y="436298"/>
                  <a:pt x="430732" y="415982"/>
                </a:cubicBezTo>
                <a:lnTo>
                  <a:pt x="430732" y="238894"/>
                </a:lnTo>
                <a:cubicBezTo>
                  <a:pt x="430732" y="218729"/>
                  <a:pt x="448499" y="200990"/>
                  <a:pt x="468696" y="200990"/>
                </a:cubicBezTo>
                <a:close/>
                <a:moveTo>
                  <a:pt x="101403" y="200990"/>
                </a:moveTo>
                <a:lnTo>
                  <a:pt x="405399" y="200990"/>
                </a:lnTo>
                <a:lnTo>
                  <a:pt x="405399" y="454049"/>
                </a:lnTo>
                <a:cubicBezTo>
                  <a:pt x="405399" y="469212"/>
                  <a:pt x="395225" y="479370"/>
                  <a:pt x="380041" y="479370"/>
                </a:cubicBezTo>
                <a:lnTo>
                  <a:pt x="354682" y="479370"/>
                </a:lnTo>
                <a:lnTo>
                  <a:pt x="354682" y="567918"/>
                </a:lnTo>
                <a:cubicBezTo>
                  <a:pt x="354682" y="588084"/>
                  <a:pt x="337068" y="605824"/>
                  <a:pt x="316721" y="605824"/>
                </a:cubicBezTo>
                <a:cubicBezTo>
                  <a:pt x="296373" y="605824"/>
                  <a:pt x="278759" y="588084"/>
                  <a:pt x="278759" y="567918"/>
                </a:cubicBezTo>
                <a:lnTo>
                  <a:pt x="278759" y="479370"/>
                </a:lnTo>
                <a:lnTo>
                  <a:pt x="228043" y="479370"/>
                </a:lnTo>
                <a:lnTo>
                  <a:pt x="228043" y="567918"/>
                </a:lnTo>
                <a:cubicBezTo>
                  <a:pt x="228043" y="588084"/>
                  <a:pt x="210277" y="605824"/>
                  <a:pt x="190081" y="605824"/>
                </a:cubicBezTo>
                <a:cubicBezTo>
                  <a:pt x="169734" y="605824"/>
                  <a:pt x="152120" y="588084"/>
                  <a:pt x="152120" y="567918"/>
                </a:cubicBezTo>
                <a:lnTo>
                  <a:pt x="152120" y="479370"/>
                </a:lnTo>
                <a:lnTo>
                  <a:pt x="126761" y="479370"/>
                </a:lnTo>
                <a:cubicBezTo>
                  <a:pt x="111425" y="479370"/>
                  <a:pt x="101403" y="469212"/>
                  <a:pt x="101403" y="454049"/>
                </a:cubicBezTo>
                <a:close/>
                <a:moveTo>
                  <a:pt x="38111" y="200990"/>
                </a:moveTo>
                <a:cubicBezTo>
                  <a:pt x="58305" y="200990"/>
                  <a:pt x="76070" y="218729"/>
                  <a:pt x="76070" y="238894"/>
                </a:cubicBezTo>
                <a:lnTo>
                  <a:pt x="76070" y="415982"/>
                </a:lnTo>
                <a:cubicBezTo>
                  <a:pt x="76070" y="436298"/>
                  <a:pt x="58305" y="454037"/>
                  <a:pt x="38111" y="454037"/>
                </a:cubicBezTo>
                <a:cubicBezTo>
                  <a:pt x="17765" y="454037"/>
                  <a:pt x="0" y="436298"/>
                  <a:pt x="0" y="415982"/>
                </a:cubicBezTo>
                <a:lnTo>
                  <a:pt x="0" y="238894"/>
                </a:lnTo>
                <a:cubicBezTo>
                  <a:pt x="0" y="218729"/>
                  <a:pt x="17765" y="200990"/>
                  <a:pt x="38111" y="200990"/>
                </a:cubicBezTo>
                <a:close/>
                <a:moveTo>
                  <a:pt x="316721" y="93495"/>
                </a:moveTo>
                <a:cubicBezTo>
                  <a:pt x="306243" y="93495"/>
                  <a:pt x="297740" y="101984"/>
                  <a:pt x="297740" y="112444"/>
                </a:cubicBezTo>
                <a:cubicBezTo>
                  <a:pt x="297740" y="122903"/>
                  <a:pt x="306243" y="131544"/>
                  <a:pt x="316721" y="131544"/>
                </a:cubicBezTo>
                <a:cubicBezTo>
                  <a:pt x="327198" y="131544"/>
                  <a:pt x="335702" y="122903"/>
                  <a:pt x="335702" y="112444"/>
                </a:cubicBezTo>
                <a:cubicBezTo>
                  <a:pt x="335702" y="101984"/>
                  <a:pt x="327198" y="93495"/>
                  <a:pt x="316721" y="93495"/>
                </a:cubicBezTo>
                <a:close/>
                <a:moveTo>
                  <a:pt x="189929" y="93495"/>
                </a:moveTo>
                <a:cubicBezTo>
                  <a:pt x="179452" y="93495"/>
                  <a:pt x="170949" y="101984"/>
                  <a:pt x="170949" y="112444"/>
                </a:cubicBezTo>
                <a:cubicBezTo>
                  <a:pt x="170949" y="122903"/>
                  <a:pt x="179452" y="131544"/>
                  <a:pt x="189929" y="131544"/>
                </a:cubicBezTo>
                <a:cubicBezTo>
                  <a:pt x="200559" y="131544"/>
                  <a:pt x="209062" y="122903"/>
                  <a:pt x="209062" y="112444"/>
                </a:cubicBezTo>
                <a:cubicBezTo>
                  <a:pt x="209062" y="101984"/>
                  <a:pt x="200559" y="93495"/>
                  <a:pt x="189929" y="93495"/>
                </a:cubicBezTo>
                <a:close/>
                <a:moveTo>
                  <a:pt x="140598" y="1"/>
                </a:moveTo>
                <a:cubicBezTo>
                  <a:pt x="143768" y="1"/>
                  <a:pt x="146957" y="1251"/>
                  <a:pt x="149538" y="3753"/>
                </a:cubicBezTo>
                <a:lnTo>
                  <a:pt x="183552" y="37557"/>
                </a:lnTo>
                <a:lnTo>
                  <a:pt x="185070" y="39225"/>
                </a:lnTo>
                <a:cubicBezTo>
                  <a:pt x="205266" y="29068"/>
                  <a:pt x="227891" y="24066"/>
                  <a:pt x="252945" y="24066"/>
                </a:cubicBezTo>
                <a:cubicBezTo>
                  <a:pt x="253097" y="24066"/>
                  <a:pt x="253249" y="24066"/>
                  <a:pt x="253401" y="24066"/>
                </a:cubicBezTo>
                <a:cubicBezTo>
                  <a:pt x="253553" y="24066"/>
                  <a:pt x="253553" y="24066"/>
                  <a:pt x="253705" y="24066"/>
                </a:cubicBezTo>
                <a:cubicBezTo>
                  <a:pt x="278911" y="24066"/>
                  <a:pt x="301536" y="29068"/>
                  <a:pt x="321732" y="39225"/>
                </a:cubicBezTo>
                <a:lnTo>
                  <a:pt x="323250" y="37557"/>
                </a:lnTo>
                <a:lnTo>
                  <a:pt x="357264" y="3753"/>
                </a:lnTo>
                <a:cubicBezTo>
                  <a:pt x="362427" y="-1250"/>
                  <a:pt x="369867" y="-1250"/>
                  <a:pt x="375030" y="3753"/>
                </a:cubicBezTo>
                <a:cubicBezTo>
                  <a:pt x="380041" y="8907"/>
                  <a:pt x="380041" y="16335"/>
                  <a:pt x="375030" y="21489"/>
                </a:cubicBezTo>
                <a:lnTo>
                  <a:pt x="342079" y="54233"/>
                </a:lnTo>
                <a:cubicBezTo>
                  <a:pt x="352708" y="61357"/>
                  <a:pt x="362275" y="69998"/>
                  <a:pt x="370626" y="79851"/>
                </a:cubicBezTo>
                <a:cubicBezTo>
                  <a:pt x="390670" y="103500"/>
                  <a:pt x="403425" y="134424"/>
                  <a:pt x="405247" y="167774"/>
                </a:cubicBezTo>
                <a:cubicBezTo>
                  <a:pt x="405247" y="168078"/>
                  <a:pt x="405247" y="168532"/>
                  <a:pt x="405247" y="168836"/>
                </a:cubicBezTo>
                <a:cubicBezTo>
                  <a:pt x="405399" y="171109"/>
                  <a:pt x="405399" y="173383"/>
                  <a:pt x="405399" y="175657"/>
                </a:cubicBezTo>
                <a:lnTo>
                  <a:pt x="101403" y="175657"/>
                </a:lnTo>
                <a:cubicBezTo>
                  <a:pt x="101403" y="173383"/>
                  <a:pt x="101403" y="171109"/>
                  <a:pt x="101555" y="168836"/>
                </a:cubicBezTo>
                <a:cubicBezTo>
                  <a:pt x="101555" y="168532"/>
                  <a:pt x="101555" y="168078"/>
                  <a:pt x="101555" y="167774"/>
                </a:cubicBezTo>
                <a:cubicBezTo>
                  <a:pt x="103377" y="134424"/>
                  <a:pt x="116132" y="103500"/>
                  <a:pt x="136176" y="79851"/>
                </a:cubicBezTo>
                <a:cubicBezTo>
                  <a:pt x="144527" y="69998"/>
                  <a:pt x="154094" y="61357"/>
                  <a:pt x="164723" y="54233"/>
                </a:cubicBezTo>
                <a:lnTo>
                  <a:pt x="131772" y="21489"/>
                </a:lnTo>
                <a:cubicBezTo>
                  <a:pt x="126761" y="16335"/>
                  <a:pt x="126761" y="8907"/>
                  <a:pt x="131772" y="3753"/>
                </a:cubicBezTo>
                <a:cubicBezTo>
                  <a:pt x="134278" y="1251"/>
                  <a:pt x="137428" y="1"/>
                  <a:pt x="140598" y="1"/>
                </a:cubicBezTo>
                <a:close/>
              </a:path>
            </a:pathLst>
          </a:custGeom>
          <a:solidFill>
            <a:schemeClr val="accent1"/>
          </a:solidFill>
          <a:ln>
            <a:noFill/>
          </a:ln>
        </p:spPr>
      </p:sp>
      <p:grpSp>
        <p:nvGrpSpPr>
          <p:cNvPr id="4" name="组合 3">
            <a:extLst>
              <a:ext uri="{FF2B5EF4-FFF2-40B4-BE49-F238E27FC236}">
                <a16:creationId xmlns:a16="http://schemas.microsoft.com/office/drawing/2014/main" id="{73E5019F-F6B9-49C9-879F-48B52CF4D5B5}"/>
              </a:ext>
            </a:extLst>
          </p:cNvPr>
          <p:cNvGrpSpPr/>
          <p:nvPr/>
        </p:nvGrpSpPr>
        <p:grpSpPr>
          <a:xfrm>
            <a:off x="1387416" y="4170175"/>
            <a:ext cx="10123327" cy="1636303"/>
            <a:chOff x="1387416" y="4170175"/>
            <a:chExt cx="10123327" cy="1636303"/>
          </a:xfrm>
        </p:grpSpPr>
        <p:sp>
          <p:nvSpPr>
            <p:cNvPr id="10" name="文本框 9">
              <a:extLst>
                <a:ext uri="{FF2B5EF4-FFF2-40B4-BE49-F238E27FC236}">
                  <a16:creationId xmlns:a16="http://schemas.microsoft.com/office/drawing/2014/main" id="{36A1BAFC-9218-47BB-80A7-66B4AA892024}"/>
                </a:ext>
              </a:extLst>
            </p:cNvPr>
            <p:cNvSpPr txBox="1"/>
            <p:nvPr/>
          </p:nvSpPr>
          <p:spPr>
            <a:xfrm>
              <a:off x="1387416" y="4170175"/>
              <a:ext cx="9668511" cy="1154675"/>
            </a:xfrm>
            <a:prstGeom prst="rect">
              <a:avLst/>
            </a:prstGeom>
            <a:noFill/>
          </p:spPr>
          <p:txBody>
            <a:bodyPr wrap="square" lIns="0" rtlCol="0">
              <a:spAutoFit/>
            </a:bodyPr>
            <a:lstStyle>
              <a:defPPr>
                <a:defRPr lang="zh-CN"/>
              </a:defPPr>
              <a:lvl1pPr marL="285750" indent="-285750" algn="just">
                <a:lnSpc>
                  <a:spcPct val="150000"/>
                </a:lnSpc>
                <a:buFont typeface="Wingdings" panose="05000000000000000000" pitchFamily="2" charset="2"/>
                <a:buChar char="n"/>
                <a:defRPr sz="1600" spc="100">
                  <a:solidFill>
                    <a:schemeClr val="tx1">
                      <a:lumMod val="65000"/>
                      <a:lumOff val="35000"/>
                    </a:schemeClr>
                  </a:solidFill>
                </a:defRPr>
              </a:lvl1pPr>
            </a:lstStyle>
            <a:p>
              <a:r>
                <a:rPr lang="zh-CN" altLang="en-US" dirty="0"/>
                <a:t>该安大主题模板为作者致敬母校所作，为公益性质，供师生在校内个人课件、汇报、答辩等场合使用；</a:t>
              </a:r>
              <a:r>
                <a:rPr lang="zh-CN" altLang="en-US" b="1" u="sng" dirty="0"/>
                <a:t>严禁任何商业形式用途。</a:t>
              </a:r>
              <a:endParaRPr lang="en-US" altLang="zh-CN" b="1" u="sng" dirty="0"/>
            </a:p>
            <a:p>
              <a:endParaRPr lang="en-US" altLang="zh-CN" dirty="0"/>
            </a:p>
          </p:txBody>
        </p:sp>
        <p:sp>
          <p:nvSpPr>
            <p:cNvPr id="11" name="文本框 10">
              <a:extLst>
                <a:ext uri="{FF2B5EF4-FFF2-40B4-BE49-F238E27FC236}">
                  <a16:creationId xmlns:a16="http://schemas.microsoft.com/office/drawing/2014/main" id="{1C62FE82-2DC9-47EB-A93B-F5EF7070FADA}"/>
                </a:ext>
              </a:extLst>
            </p:cNvPr>
            <p:cNvSpPr txBox="1"/>
            <p:nvPr/>
          </p:nvSpPr>
          <p:spPr>
            <a:xfrm>
              <a:off x="1387416" y="5001054"/>
              <a:ext cx="9668511" cy="711477"/>
            </a:xfrm>
            <a:prstGeom prst="rect">
              <a:avLst/>
            </a:prstGeom>
            <a:noFill/>
          </p:spPr>
          <p:txBody>
            <a:bodyPr wrap="square" lIns="0" rtlCol="0">
              <a:spAutoFit/>
            </a:bodyPr>
            <a:lstStyle>
              <a:defPPr>
                <a:defRPr lang="zh-CN"/>
              </a:defPPr>
              <a:lvl1pPr marL="285750" indent="-285750" algn="just">
                <a:lnSpc>
                  <a:spcPct val="150000"/>
                </a:lnSpc>
                <a:buFont typeface="Wingdings" panose="05000000000000000000" pitchFamily="2" charset="2"/>
                <a:buChar char="n"/>
                <a:defRPr sz="1600" spc="100">
                  <a:solidFill>
                    <a:schemeClr val="tx1">
                      <a:lumMod val="65000"/>
                      <a:lumOff val="35000"/>
                    </a:schemeClr>
                  </a:solidFill>
                </a:defRPr>
              </a:lvl1pPr>
            </a:lstStyle>
            <a:p>
              <a:pPr>
                <a:lnSpc>
                  <a:spcPct val="120000"/>
                </a:lnSpc>
              </a:pPr>
              <a:r>
                <a:rPr lang="zh-CN" altLang="en-US" dirty="0"/>
                <a:t>模板中校园图片来源于安徽大学校友分享摄影作品，感谢安大小伙伴们提供的素材帮助。 </a:t>
              </a:r>
              <a:endParaRPr lang="en-US" altLang="zh-CN" dirty="0"/>
            </a:p>
            <a:p>
              <a:endParaRPr lang="en-US" altLang="zh-CN" dirty="0"/>
            </a:p>
          </p:txBody>
        </p:sp>
        <p:sp>
          <p:nvSpPr>
            <p:cNvPr id="12" name="文本框 11">
              <a:extLst>
                <a:ext uri="{FF2B5EF4-FFF2-40B4-BE49-F238E27FC236}">
                  <a16:creationId xmlns:a16="http://schemas.microsoft.com/office/drawing/2014/main" id="{74101950-193E-481D-ABDD-E5C29B2C93EC}"/>
                </a:ext>
              </a:extLst>
            </p:cNvPr>
            <p:cNvSpPr txBox="1"/>
            <p:nvPr/>
          </p:nvSpPr>
          <p:spPr>
            <a:xfrm>
              <a:off x="1387416" y="5388735"/>
              <a:ext cx="10123327" cy="417743"/>
            </a:xfrm>
            <a:prstGeom prst="rect">
              <a:avLst/>
            </a:prstGeom>
            <a:noFill/>
          </p:spPr>
          <p:txBody>
            <a:bodyPr wrap="square" lIns="0" rtlCol="0">
              <a:spAutoFit/>
            </a:bodyPr>
            <a:lstStyle>
              <a:defPPr>
                <a:defRPr lang="zh-CN"/>
              </a:defPPr>
              <a:lvl1pPr marL="285750" indent="-285750" algn="just">
                <a:lnSpc>
                  <a:spcPct val="150000"/>
                </a:lnSpc>
                <a:buFont typeface="Wingdings" panose="05000000000000000000" pitchFamily="2" charset="2"/>
                <a:buChar char="n"/>
                <a:defRPr sz="1600" spc="100">
                  <a:solidFill>
                    <a:schemeClr val="tx1">
                      <a:lumMod val="65000"/>
                      <a:lumOff val="35000"/>
                    </a:schemeClr>
                  </a:solidFill>
                </a:defRPr>
              </a:lvl1pPr>
            </a:lstStyle>
            <a:p>
              <a:r>
                <a:rPr lang="zh-CN" altLang="en-US" dirty="0"/>
                <a:t>模板中含有版权字体：造字工房方黑（非商用）常规体、微软雅黑，如需商用 请向版权方购买版权</a:t>
              </a:r>
              <a:endParaRPr lang="en-US" altLang="zh-CN" dirty="0"/>
            </a:p>
          </p:txBody>
        </p:sp>
      </p:grpSp>
    </p:spTree>
    <p:extLst>
      <p:ext uri="{BB962C8B-B14F-4D97-AF65-F5344CB8AC3E}">
        <p14:creationId xmlns:p14="http://schemas.microsoft.com/office/powerpoint/2010/main" val="187956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C9BF93D-5582-4B51-A7B6-55F0BB28420C}"/>
              </a:ext>
            </a:extLst>
          </p:cNvPr>
          <p:cNvGrpSpPr/>
          <p:nvPr/>
        </p:nvGrpSpPr>
        <p:grpSpPr>
          <a:xfrm>
            <a:off x="3400425" y="0"/>
            <a:ext cx="8791576" cy="6890594"/>
            <a:chOff x="3400425" y="0"/>
            <a:chExt cx="8791576" cy="6890594"/>
          </a:xfrm>
        </p:grpSpPr>
        <p:pic>
          <p:nvPicPr>
            <p:cNvPr id="17" name="图片 16">
              <a:extLst>
                <a:ext uri="{FF2B5EF4-FFF2-40B4-BE49-F238E27FC236}">
                  <a16:creationId xmlns:a16="http://schemas.microsoft.com/office/drawing/2014/main" id="{C531918D-540D-4C4A-BC54-E110DB974359}"/>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2099" r="18951" b="10516"/>
            <a:stretch/>
          </p:blipFill>
          <p:spPr>
            <a:xfrm>
              <a:off x="8960743" y="431191"/>
              <a:ext cx="3231258" cy="6459403"/>
            </a:xfrm>
            <a:prstGeom prst="rect">
              <a:avLst/>
            </a:prstGeom>
          </p:spPr>
        </p:pic>
        <p:sp>
          <p:nvSpPr>
            <p:cNvPr id="18" name="矩形 17">
              <a:extLst>
                <a:ext uri="{FF2B5EF4-FFF2-40B4-BE49-F238E27FC236}">
                  <a16:creationId xmlns:a16="http://schemas.microsoft.com/office/drawing/2014/main" id="{93CE43B3-632E-4654-B5FD-2585C07285AE}"/>
                </a:ext>
              </a:extLst>
            </p:cNvPr>
            <p:cNvSpPr/>
            <p:nvPr/>
          </p:nvSpPr>
          <p:spPr>
            <a:xfrm>
              <a:off x="3400425" y="0"/>
              <a:ext cx="8791575"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B7A37D-13A1-41A5-ACFC-78771C83F89F}"/>
              </a:ext>
            </a:extLst>
          </p:cNvPr>
          <p:cNvSpPr/>
          <p:nvPr/>
        </p:nvSpPr>
        <p:spPr>
          <a:xfrm>
            <a:off x="0" y="0"/>
            <a:ext cx="3400425" cy="6858000"/>
          </a:xfrm>
          <a:prstGeom prst="rect">
            <a:avLst/>
          </a:prstGeom>
          <a:gradFill flip="none" rotWithShape="1">
            <a:gsLst>
              <a:gs pos="0">
                <a:schemeClr val="accent1"/>
              </a:gs>
              <a:gs pos="24000">
                <a:schemeClr val="accent1">
                  <a:lumMod val="7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7DDF7-9D77-4EC6-AD06-12E25EEF8DC7}"/>
              </a:ext>
            </a:extLst>
          </p:cNvPr>
          <p:cNvSpPr txBox="1"/>
          <p:nvPr/>
        </p:nvSpPr>
        <p:spPr>
          <a:xfrm>
            <a:off x="609104" y="1024098"/>
            <a:ext cx="1862689" cy="923330"/>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1</a:t>
            </a:r>
            <a:endParaRPr lang="zh-CN" altLang="en-US" dirty="0"/>
          </a:p>
        </p:txBody>
      </p:sp>
      <p:sp>
        <p:nvSpPr>
          <p:cNvPr id="7" name="文本框 6">
            <a:extLst>
              <a:ext uri="{FF2B5EF4-FFF2-40B4-BE49-F238E27FC236}">
                <a16:creationId xmlns:a16="http://schemas.microsoft.com/office/drawing/2014/main" id="{4DD7E43B-C553-4357-96D2-917ED9CA78F1}"/>
              </a:ext>
            </a:extLst>
          </p:cNvPr>
          <p:cNvSpPr txBox="1"/>
          <p:nvPr/>
        </p:nvSpPr>
        <p:spPr>
          <a:xfrm>
            <a:off x="609104" y="2050000"/>
            <a:ext cx="1759392" cy="1107996"/>
          </a:xfrm>
          <a:prstGeom prst="rect">
            <a:avLst/>
          </a:prstGeom>
          <a:noFill/>
        </p:spPr>
        <p:txBody>
          <a:bodyPr wrap="none" rtlCol="0">
            <a:spAutoFit/>
          </a:bodyPr>
          <a:lstStyle>
            <a:defPPr>
              <a:defRPr lang="zh-CN"/>
            </a:defPPr>
            <a:lvl1pPr>
              <a:defRPr sz="5400">
                <a:solidFill>
                  <a:schemeClr val="bg1"/>
                </a:solidFill>
                <a:latin typeface="Impact" panose="020B0806030902050204" pitchFamily="34" charset="0"/>
              </a:defRPr>
            </a:lvl1pPr>
          </a:lstStyle>
          <a:p>
            <a:r>
              <a:rPr lang="en-US" altLang="zh-CN" dirty="0"/>
              <a:t>Part  2</a:t>
            </a:r>
            <a:endParaRPr lang="zh-CN" altLang="en-US" dirty="0"/>
          </a:p>
        </p:txBody>
      </p:sp>
      <p:sp>
        <p:nvSpPr>
          <p:cNvPr id="8" name="文本框 7">
            <a:extLst>
              <a:ext uri="{FF2B5EF4-FFF2-40B4-BE49-F238E27FC236}">
                <a16:creationId xmlns:a16="http://schemas.microsoft.com/office/drawing/2014/main" id="{4FDC23F9-4A7E-4D51-A8CB-F469C23125D2}"/>
              </a:ext>
            </a:extLst>
          </p:cNvPr>
          <p:cNvSpPr txBox="1"/>
          <p:nvPr/>
        </p:nvSpPr>
        <p:spPr>
          <a:xfrm>
            <a:off x="609104" y="3075902"/>
            <a:ext cx="1783437"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3</a:t>
            </a:r>
            <a:endParaRPr lang="zh-CN" altLang="en-US" dirty="0"/>
          </a:p>
        </p:txBody>
      </p:sp>
      <p:sp>
        <p:nvSpPr>
          <p:cNvPr id="9" name="文本框 8">
            <a:extLst>
              <a:ext uri="{FF2B5EF4-FFF2-40B4-BE49-F238E27FC236}">
                <a16:creationId xmlns:a16="http://schemas.microsoft.com/office/drawing/2014/main" id="{60D51FFF-454E-4CDF-9505-742301E59C31}"/>
              </a:ext>
            </a:extLst>
          </p:cNvPr>
          <p:cNvSpPr txBox="1"/>
          <p:nvPr/>
        </p:nvSpPr>
        <p:spPr>
          <a:xfrm>
            <a:off x="609104" y="4101804"/>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4</a:t>
            </a:r>
            <a:endParaRPr lang="zh-CN" altLang="en-US" dirty="0"/>
          </a:p>
        </p:txBody>
      </p:sp>
      <p:sp>
        <p:nvSpPr>
          <p:cNvPr id="10" name="文本框 9">
            <a:extLst>
              <a:ext uri="{FF2B5EF4-FFF2-40B4-BE49-F238E27FC236}">
                <a16:creationId xmlns:a16="http://schemas.microsoft.com/office/drawing/2014/main" id="{95CF544B-82A2-4D87-8116-59A8CBC479D6}"/>
              </a:ext>
            </a:extLst>
          </p:cNvPr>
          <p:cNvSpPr txBox="1"/>
          <p:nvPr/>
        </p:nvSpPr>
        <p:spPr>
          <a:xfrm>
            <a:off x="609104" y="5127704"/>
            <a:ext cx="1788246"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5</a:t>
            </a:r>
            <a:endParaRPr lang="zh-CN" altLang="en-US" dirty="0"/>
          </a:p>
        </p:txBody>
      </p:sp>
      <p:sp>
        <p:nvSpPr>
          <p:cNvPr id="12" name="等腰三角形 11">
            <a:extLst>
              <a:ext uri="{FF2B5EF4-FFF2-40B4-BE49-F238E27FC236}">
                <a16:creationId xmlns:a16="http://schemas.microsoft.com/office/drawing/2014/main" id="{917F9731-74D1-444F-AD65-656B4CA30640}"/>
              </a:ext>
            </a:extLst>
          </p:cNvPr>
          <p:cNvSpPr/>
          <p:nvPr/>
        </p:nvSpPr>
        <p:spPr>
          <a:xfrm rot="5400000">
            <a:off x="-31957" y="2282012"/>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4C81C9-48A5-4A61-85F0-7CFD48059B4F}"/>
              </a:ext>
            </a:extLst>
          </p:cNvPr>
          <p:cNvSpPr txBox="1"/>
          <p:nvPr/>
        </p:nvSpPr>
        <p:spPr>
          <a:xfrm>
            <a:off x="4172422" y="3075902"/>
            <a:ext cx="6417142" cy="830997"/>
          </a:xfrm>
          <a:prstGeom prst="rect">
            <a:avLst/>
          </a:prstGeom>
          <a:noFill/>
        </p:spPr>
        <p:txBody>
          <a:bodyPr wrap="none" rtlCol="0">
            <a:spAutoFit/>
          </a:bodyPr>
          <a:lstStyle/>
          <a:p>
            <a:pPr algn="ctr"/>
            <a:r>
              <a:rPr lang="zh-CN" altLang="en-US" sz="4800" spc="600" dirty="0">
                <a:solidFill>
                  <a:schemeClr val="tx2">
                    <a:lumMod val="50000"/>
                  </a:schemeClr>
                </a:solidFill>
                <a:latin typeface="造字工房方黑（非商用）常规体" pitchFamily="2" charset="-122"/>
                <a:ea typeface="造字工房方黑（非商用）常规体" pitchFamily="2" charset="-122"/>
              </a:rPr>
              <a:t>项目规划及当前进展</a:t>
            </a:r>
          </a:p>
        </p:txBody>
      </p:sp>
      <p:sp>
        <p:nvSpPr>
          <p:cNvPr id="14" name="文本框 13">
            <a:extLst>
              <a:ext uri="{FF2B5EF4-FFF2-40B4-BE49-F238E27FC236}">
                <a16:creationId xmlns:a16="http://schemas.microsoft.com/office/drawing/2014/main" id="{DA48FC9D-C333-46B5-A629-090428F2C3F8}"/>
              </a:ext>
            </a:extLst>
          </p:cNvPr>
          <p:cNvSpPr txBox="1"/>
          <p:nvPr/>
        </p:nvSpPr>
        <p:spPr>
          <a:xfrm>
            <a:off x="5938931" y="3813298"/>
            <a:ext cx="2884123" cy="523220"/>
          </a:xfrm>
          <a:prstGeom prst="rect">
            <a:avLst/>
          </a:prstGeom>
          <a:noFill/>
        </p:spPr>
        <p:txBody>
          <a:bodyPr wrap="none" rtlCol="0">
            <a:spAutoFit/>
          </a:bodyPr>
          <a:lstStyle/>
          <a:p>
            <a:pPr algn="ctr"/>
            <a:r>
              <a:rPr lang="en-US" altLang="zh-CN" sz="2800" spc="100" dirty="0">
                <a:solidFill>
                  <a:schemeClr val="bg1">
                    <a:lumMod val="75000"/>
                  </a:schemeClr>
                </a:solidFill>
              </a:rPr>
              <a:t>Project Progress</a:t>
            </a:r>
          </a:p>
        </p:txBody>
      </p:sp>
      <p:sp>
        <p:nvSpPr>
          <p:cNvPr id="16" name="椭圆 15">
            <a:extLst>
              <a:ext uri="{FF2B5EF4-FFF2-40B4-BE49-F238E27FC236}">
                <a16:creationId xmlns:a16="http://schemas.microsoft.com/office/drawing/2014/main" id="{B4FF99AB-5BA2-4471-83B2-5F6D0AAF181E}"/>
              </a:ext>
            </a:extLst>
          </p:cNvPr>
          <p:cNvSpPr/>
          <p:nvPr/>
        </p:nvSpPr>
        <p:spPr>
          <a:xfrm>
            <a:off x="6759487" y="1325922"/>
            <a:ext cx="1243012" cy="12430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pring-desktop-calendar-variant_30322">
            <a:extLst>
              <a:ext uri="{FF2B5EF4-FFF2-40B4-BE49-F238E27FC236}">
                <a16:creationId xmlns:a16="http://schemas.microsoft.com/office/drawing/2014/main" id="{A4988B52-48CC-4606-B3EF-C2A309C58C7D}"/>
              </a:ext>
            </a:extLst>
          </p:cNvPr>
          <p:cNvSpPr>
            <a:spLocks noChangeAspect="1"/>
          </p:cNvSpPr>
          <p:nvPr/>
        </p:nvSpPr>
        <p:spPr bwMode="auto">
          <a:xfrm>
            <a:off x="6994155" y="1570595"/>
            <a:ext cx="773676" cy="753666"/>
          </a:xfrm>
          <a:custGeom>
            <a:avLst/>
            <a:gdLst>
              <a:gd name="T0" fmla="*/ 4187 w 4950"/>
              <a:gd name="T1" fmla="*/ 211 h 4829"/>
              <a:gd name="T2" fmla="*/ 3374 w 4950"/>
              <a:gd name="T3" fmla="*/ 65 h 4829"/>
              <a:gd name="T4" fmla="*/ 3123 w 4950"/>
              <a:gd name="T5" fmla="*/ 437 h 4829"/>
              <a:gd name="T6" fmla="*/ 2616 w 4950"/>
              <a:gd name="T7" fmla="*/ 591 h 4829"/>
              <a:gd name="T8" fmla="*/ 2450 w 4950"/>
              <a:gd name="T9" fmla="*/ 585 h 4829"/>
              <a:gd name="T10" fmla="*/ 1951 w 4950"/>
              <a:gd name="T11" fmla="*/ 737 h 4829"/>
              <a:gd name="T12" fmla="*/ 1776 w 4950"/>
              <a:gd name="T13" fmla="*/ 733 h 4829"/>
              <a:gd name="T14" fmla="*/ 1285 w 4950"/>
              <a:gd name="T15" fmla="*/ 884 h 4829"/>
              <a:gd name="T16" fmla="*/ 1121 w 4950"/>
              <a:gd name="T17" fmla="*/ 920 h 4829"/>
              <a:gd name="T18" fmla="*/ 621 w 4950"/>
              <a:gd name="T19" fmla="*/ 987 h 4829"/>
              <a:gd name="T20" fmla="*/ 0 w 4950"/>
              <a:gd name="T21" fmla="*/ 4166 h 4829"/>
              <a:gd name="T22" fmla="*/ 1070 w 4950"/>
              <a:gd name="T23" fmla="*/ 4001 h 4829"/>
              <a:gd name="T24" fmla="*/ 1226 w 4950"/>
              <a:gd name="T25" fmla="*/ 4818 h 4829"/>
              <a:gd name="T26" fmla="*/ 1252 w 4950"/>
              <a:gd name="T27" fmla="*/ 4829 h 4829"/>
              <a:gd name="T28" fmla="*/ 3385 w 4950"/>
              <a:gd name="T29" fmla="*/ 4230 h 4829"/>
              <a:gd name="T30" fmla="*/ 3498 w 4950"/>
              <a:gd name="T31" fmla="*/ 182 h 4829"/>
              <a:gd name="T32" fmla="*/ 3446 w 4950"/>
              <a:gd name="T33" fmla="*/ 394 h 4829"/>
              <a:gd name="T34" fmla="*/ 2835 w 4950"/>
              <a:gd name="T35" fmla="*/ 348 h 4829"/>
              <a:gd name="T36" fmla="*/ 2878 w 4950"/>
              <a:gd name="T37" fmla="*/ 535 h 4829"/>
              <a:gd name="T38" fmla="*/ 2825 w 4950"/>
              <a:gd name="T39" fmla="*/ 355 h 4829"/>
              <a:gd name="T40" fmla="*/ 2227 w 4950"/>
              <a:gd name="T41" fmla="*/ 554 h 4829"/>
              <a:gd name="T42" fmla="*/ 2116 w 4950"/>
              <a:gd name="T43" fmla="*/ 721 h 4829"/>
              <a:gd name="T44" fmla="*/ 1504 w 4950"/>
              <a:gd name="T45" fmla="*/ 680 h 4829"/>
              <a:gd name="T46" fmla="*/ 1644 w 4950"/>
              <a:gd name="T47" fmla="*/ 837 h 4829"/>
              <a:gd name="T48" fmla="*/ 1457 w 4950"/>
              <a:gd name="T49" fmla="*/ 804 h 4829"/>
              <a:gd name="T50" fmla="*/ 826 w 4950"/>
              <a:gd name="T51" fmla="*/ 854 h 4829"/>
              <a:gd name="T52" fmla="*/ 952 w 4950"/>
              <a:gd name="T53" fmla="*/ 957 h 4829"/>
              <a:gd name="T54" fmla="*/ 3342 w 4950"/>
              <a:gd name="T55" fmla="*/ 4069 h 4829"/>
              <a:gd name="T56" fmla="*/ 1246 w 4950"/>
              <a:gd name="T57" fmla="*/ 4032 h 4829"/>
              <a:gd name="T58" fmla="*/ 1209 w 4950"/>
              <a:gd name="T59" fmla="*/ 3855 h 4829"/>
              <a:gd name="T60" fmla="*/ 1014 w 4950"/>
              <a:gd name="T61" fmla="*/ 1436 h 4829"/>
              <a:gd name="T62" fmla="*/ 1679 w 4950"/>
              <a:gd name="T63" fmla="*/ 1270 h 4829"/>
              <a:gd name="T64" fmla="*/ 2344 w 4950"/>
              <a:gd name="T65" fmla="*/ 1104 h 4829"/>
              <a:gd name="T66" fmla="*/ 3009 w 4950"/>
              <a:gd name="T67" fmla="*/ 937 h 4829"/>
              <a:gd name="T68" fmla="*/ 3648 w 4950"/>
              <a:gd name="T69" fmla="*/ 515 h 4829"/>
              <a:gd name="T70" fmla="*/ 3834 w 4950"/>
              <a:gd name="T71" fmla="*/ 815 h 4829"/>
              <a:gd name="T72" fmla="*/ 3342 w 4950"/>
              <a:gd name="T73" fmla="*/ 4069 h 4829"/>
              <a:gd name="T74" fmla="*/ 1763 w 4950"/>
              <a:gd name="T75" fmla="*/ 2643 h 4829"/>
              <a:gd name="T76" fmla="*/ 2377 w 4950"/>
              <a:gd name="T77" fmla="*/ 2489 h 4829"/>
              <a:gd name="T78" fmla="*/ 2991 w 4950"/>
              <a:gd name="T79" fmla="*/ 2335 h 4829"/>
              <a:gd name="T80" fmla="*/ 3605 w 4950"/>
              <a:gd name="T81" fmla="*/ 2181 h 4829"/>
              <a:gd name="T82" fmla="*/ 3415 w 4950"/>
              <a:gd name="T83" fmla="*/ 2763 h 4829"/>
              <a:gd name="T84" fmla="*/ 3504 w 4950"/>
              <a:gd name="T85" fmla="*/ 2205 h 4829"/>
              <a:gd name="T86" fmla="*/ 4219 w 4950"/>
              <a:gd name="T87" fmla="*/ 2028 h 4829"/>
              <a:gd name="T88" fmla="*/ 2446 w 4950"/>
              <a:gd name="T89" fmla="*/ 2352 h 4829"/>
              <a:gd name="T90" fmla="*/ 2446 w 4950"/>
              <a:gd name="T91" fmla="*/ 2352 h 4829"/>
              <a:gd name="T92" fmla="*/ 3498 w 4950"/>
              <a:gd name="T93" fmla="*/ 1788 h 4829"/>
              <a:gd name="T94" fmla="*/ 3557 w 4950"/>
              <a:gd name="T95" fmla="*/ 2078 h 4829"/>
              <a:gd name="T96" fmla="*/ 4059 w 4950"/>
              <a:gd name="T97" fmla="*/ 1415 h 4829"/>
              <a:gd name="T98" fmla="*/ 3559 w 4950"/>
              <a:gd name="T99" fmla="*/ 1564 h 4829"/>
              <a:gd name="T100" fmla="*/ 4059 w 4950"/>
              <a:gd name="T101" fmla="*/ 1415 h 4829"/>
              <a:gd name="T102" fmla="*/ 1537 w 4950"/>
              <a:gd name="T103" fmla="*/ 3885 h 4829"/>
              <a:gd name="T104" fmla="*/ 1498 w 4950"/>
              <a:gd name="T105" fmla="*/ 3726 h 4829"/>
              <a:gd name="T106" fmla="*/ 2009 w 4950"/>
              <a:gd name="T107" fmla="*/ 3620 h 4829"/>
              <a:gd name="T108" fmla="*/ 2652 w 4950"/>
              <a:gd name="T109" fmla="*/ 3587 h 4829"/>
              <a:gd name="T110" fmla="*/ 2144 w 4950"/>
              <a:gd name="T111" fmla="*/ 3704 h 4829"/>
              <a:gd name="T112" fmla="*/ 2107 w 4950"/>
              <a:gd name="T113" fmla="*/ 3548 h 4829"/>
              <a:gd name="T114" fmla="*/ 2618 w 4950"/>
              <a:gd name="T115" fmla="*/ 3441 h 4829"/>
              <a:gd name="T116" fmla="*/ 2652 w 4950"/>
              <a:gd name="T117" fmla="*/ 3587 h 4829"/>
              <a:gd name="T118" fmla="*/ 3141 w 4950"/>
              <a:gd name="T119" fmla="*/ 3487 h 4829"/>
              <a:gd name="T120" fmla="*/ 2749 w 4950"/>
              <a:gd name="T121" fmla="*/ 3512 h 4829"/>
              <a:gd name="T122" fmla="*/ 2715 w 4950"/>
              <a:gd name="T123" fmla="*/ 3370 h 4829"/>
              <a:gd name="T124" fmla="*/ 3226 w 4950"/>
              <a:gd name="T125" fmla="*/ 3263 h 4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50" h="4829">
                <a:moveTo>
                  <a:pt x="4950" y="3794"/>
                </a:moveTo>
                <a:lnTo>
                  <a:pt x="4917" y="3641"/>
                </a:lnTo>
                <a:lnTo>
                  <a:pt x="4223" y="379"/>
                </a:lnTo>
                <a:lnTo>
                  <a:pt x="4187" y="211"/>
                </a:lnTo>
                <a:lnTo>
                  <a:pt x="4020" y="252"/>
                </a:lnTo>
                <a:lnTo>
                  <a:pt x="3805" y="305"/>
                </a:lnTo>
                <a:cubicBezTo>
                  <a:pt x="3768" y="209"/>
                  <a:pt x="3710" y="123"/>
                  <a:pt x="3626" y="62"/>
                </a:cubicBezTo>
                <a:cubicBezTo>
                  <a:pt x="3547" y="4"/>
                  <a:pt x="3450" y="0"/>
                  <a:pt x="3374" y="65"/>
                </a:cubicBezTo>
                <a:cubicBezTo>
                  <a:pt x="3287" y="140"/>
                  <a:pt x="3278" y="286"/>
                  <a:pt x="3281" y="402"/>
                </a:cubicBezTo>
                <a:cubicBezTo>
                  <a:pt x="3281" y="413"/>
                  <a:pt x="3281" y="424"/>
                  <a:pt x="3282" y="434"/>
                </a:cubicBezTo>
                <a:lnTo>
                  <a:pt x="3139" y="469"/>
                </a:lnTo>
                <a:cubicBezTo>
                  <a:pt x="3135" y="458"/>
                  <a:pt x="3128" y="448"/>
                  <a:pt x="3123" y="437"/>
                </a:cubicBezTo>
                <a:cubicBezTo>
                  <a:pt x="3086" y="355"/>
                  <a:pt x="3034" y="281"/>
                  <a:pt x="2961" y="228"/>
                </a:cubicBezTo>
                <a:cubicBezTo>
                  <a:pt x="2882" y="170"/>
                  <a:pt x="2785" y="166"/>
                  <a:pt x="2709" y="232"/>
                </a:cubicBezTo>
                <a:cubicBezTo>
                  <a:pt x="2627" y="303"/>
                  <a:pt x="2614" y="436"/>
                  <a:pt x="2615" y="549"/>
                </a:cubicBezTo>
                <a:cubicBezTo>
                  <a:pt x="2615" y="563"/>
                  <a:pt x="2616" y="577"/>
                  <a:pt x="2616" y="591"/>
                </a:cubicBezTo>
                <a:cubicBezTo>
                  <a:pt x="2616" y="593"/>
                  <a:pt x="2616" y="595"/>
                  <a:pt x="2616" y="598"/>
                </a:cubicBezTo>
                <a:lnTo>
                  <a:pt x="2473" y="633"/>
                </a:lnTo>
                <a:cubicBezTo>
                  <a:pt x="2471" y="630"/>
                  <a:pt x="2469" y="627"/>
                  <a:pt x="2468" y="624"/>
                </a:cubicBezTo>
                <a:cubicBezTo>
                  <a:pt x="2463" y="610"/>
                  <a:pt x="2456" y="598"/>
                  <a:pt x="2450" y="585"/>
                </a:cubicBezTo>
                <a:cubicBezTo>
                  <a:pt x="2413" y="511"/>
                  <a:pt x="2364" y="444"/>
                  <a:pt x="2296" y="395"/>
                </a:cubicBezTo>
                <a:cubicBezTo>
                  <a:pt x="2216" y="337"/>
                  <a:pt x="2120" y="333"/>
                  <a:pt x="2044" y="398"/>
                </a:cubicBezTo>
                <a:cubicBezTo>
                  <a:pt x="1967" y="465"/>
                  <a:pt x="1951" y="587"/>
                  <a:pt x="1950" y="695"/>
                </a:cubicBezTo>
                <a:cubicBezTo>
                  <a:pt x="1950" y="709"/>
                  <a:pt x="1950" y="723"/>
                  <a:pt x="1951" y="737"/>
                </a:cubicBezTo>
                <a:cubicBezTo>
                  <a:pt x="1951" y="746"/>
                  <a:pt x="1951" y="753"/>
                  <a:pt x="1951" y="761"/>
                </a:cubicBezTo>
                <a:lnTo>
                  <a:pt x="1806" y="797"/>
                </a:lnTo>
                <a:cubicBezTo>
                  <a:pt x="1803" y="788"/>
                  <a:pt x="1798" y="780"/>
                  <a:pt x="1794" y="772"/>
                </a:cubicBezTo>
                <a:cubicBezTo>
                  <a:pt x="1788" y="759"/>
                  <a:pt x="1783" y="746"/>
                  <a:pt x="1776" y="733"/>
                </a:cubicBezTo>
                <a:cubicBezTo>
                  <a:pt x="1740" y="666"/>
                  <a:pt x="1693" y="606"/>
                  <a:pt x="1631" y="561"/>
                </a:cubicBezTo>
                <a:cubicBezTo>
                  <a:pt x="1551" y="503"/>
                  <a:pt x="1455" y="499"/>
                  <a:pt x="1379" y="564"/>
                </a:cubicBezTo>
                <a:cubicBezTo>
                  <a:pt x="1306" y="627"/>
                  <a:pt x="1288" y="738"/>
                  <a:pt x="1286" y="841"/>
                </a:cubicBezTo>
                <a:cubicBezTo>
                  <a:pt x="1285" y="856"/>
                  <a:pt x="1285" y="870"/>
                  <a:pt x="1285" y="884"/>
                </a:cubicBezTo>
                <a:cubicBezTo>
                  <a:pt x="1285" y="898"/>
                  <a:pt x="1286" y="912"/>
                  <a:pt x="1286" y="925"/>
                </a:cubicBezTo>
                <a:lnTo>
                  <a:pt x="1249" y="934"/>
                </a:lnTo>
                <a:lnTo>
                  <a:pt x="1139" y="958"/>
                </a:lnTo>
                <a:cubicBezTo>
                  <a:pt x="1133" y="945"/>
                  <a:pt x="1127" y="933"/>
                  <a:pt x="1121" y="920"/>
                </a:cubicBezTo>
                <a:cubicBezTo>
                  <a:pt x="1114" y="907"/>
                  <a:pt x="1109" y="894"/>
                  <a:pt x="1102" y="881"/>
                </a:cubicBezTo>
                <a:cubicBezTo>
                  <a:pt x="1067" y="821"/>
                  <a:pt x="1023" y="769"/>
                  <a:pt x="966" y="727"/>
                </a:cubicBezTo>
                <a:cubicBezTo>
                  <a:pt x="886" y="670"/>
                  <a:pt x="790" y="665"/>
                  <a:pt x="714" y="731"/>
                </a:cubicBezTo>
                <a:cubicBezTo>
                  <a:pt x="646" y="789"/>
                  <a:pt x="626" y="890"/>
                  <a:pt x="621" y="987"/>
                </a:cubicBezTo>
                <a:cubicBezTo>
                  <a:pt x="621" y="1001"/>
                  <a:pt x="620" y="1016"/>
                  <a:pt x="620" y="1030"/>
                </a:cubicBezTo>
                <a:cubicBezTo>
                  <a:pt x="620" y="1044"/>
                  <a:pt x="620" y="1058"/>
                  <a:pt x="620" y="1072"/>
                </a:cubicBezTo>
                <a:lnTo>
                  <a:pt x="299" y="1143"/>
                </a:lnTo>
                <a:lnTo>
                  <a:pt x="0" y="4166"/>
                </a:lnTo>
                <a:lnTo>
                  <a:pt x="1040" y="3861"/>
                </a:lnTo>
                <a:lnTo>
                  <a:pt x="1049" y="3901"/>
                </a:lnTo>
                <a:lnTo>
                  <a:pt x="1057" y="3942"/>
                </a:lnTo>
                <a:lnTo>
                  <a:pt x="1070" y="4001"/>
                </a:lnTo>
                <a:lnTo>
                  <a:pt x="228" y="4268"/>
                </a:lnTo>
                <a:lnTo>
                  <a:pt x="4" y="4339"/>
                </a:lnTo>
                <a:lnTo>
                  <a:pt x="222" y="4425"/>
                </a:lnTo>
                <a:lnTo>
                  <a:pt x="1226" y="4818"/>
                </a:lnTo>
                <a:lnTo>
                  <a:pt x="1243" y="4825"/>
                </a:lnTo>
                <a:lnTo>
                  <a:pt x="1243" y="4826"/>
                </a:lnTo>
                <a:lnTo>
                  <a:pt x="1245" y="4826"/>
                </a:lnTo>
                <a:lnTo>
                  <a:pt x="1252" y="4829"/>
                </a:lnTo>
                <a:lnTo>
                  <a:pt x="1279" y="4821"/>
                </a:lnTo>
                <a:lnTo>
                  <a:pt x="3307" y="4253"/>
                </a:lnTo>
                <a:lnTo>
                  <a:pt x="3386" y="4231"/>
                </a:lnTo>
                <a:lnTo>
                  <a:pt x="3385" y="4230"/>
                </a:lnTo>
                <a:lnTo>
                  <a:pt x="4799" y="3836"/>
                </a:lnTo>
                <a:lnTo>
                  <a:pt x="4950" y="3794"/>
                </a:lnTo>
                <a:close/>
                <a:moveTo>
                  <a:pt x="3486" y="189"/>
                </a:moveTo>
                <a:cubicBezTo>
                  <a:pt x="3494" y="180"/>
                  <a:pt x="3494" y="181"/>
                  <a:pt x="3498" y="182"/>
                </a:cubicBezTo>
                <a:cubicBezTo>
                  <a:pt x="3519" y="186"/>
                  <a:pt x="3537" y="200"/>
                  <a:pt x="3558" y="221"/>
                </a:cubicBezTo>
                <a:cubicBezTo>
                  <a:pt x="3588" y="251"/>
                  <a:pt x="3612" y="287"/>
                  <a:pt x="3632" y="325"/>
                </a:cubicBezTo>
                <a:cubicBezTo>
                  <a:pt x="3635" y="332"/>
                  <a:pt x="3639" y="339"/>
                  <a:pt x="3642" y="346"/>
                </a:cubicBezTo>
                <a:lnTo>
                  <a:pt x="3446" y="394"/>
                </a:lnTo>
                <a:cubicBezTo>
                  <a:pt x="3446" y="385"/>
                  <a:pt x="3446" y="375"/>
                  <a:pt x="3446" y="366"/>
                </a:cubicBezTo>
                <a:cubicBezTo>
                  <a:pt x="3446" y="299"/>
                  <a:pt x="3453" y="227"/>
                  <a:pt x="3486" y="189"/>
                </a:cubicBezTo>
                <a:close/>
                <a:moveTo>
                  <a:pt x="2825" y="355"/>
                </a:moveTo>
                <a:cubicBezTo>
                  <a:pt x="2833" y="346"/>
                  <a:pt x="2831" y="347"/>
                  <a:pt x="2835" y="348"/>
                </a:cubicBezTo>
                <a:cubicBezTo>
                  <a:pt x="2856" y="352"/>
                  <a:pt x="2872" y="367"/>
                  <a:pt x="2894" y="387"/>
                </a:cubicBezTo>
                <a:cubicBezTo>
                  <a:pt x="2919" y="413"/>
                  <a:pt x="2939" y="442"/>
                  <a:pt x="2957" y="474"/>
                </a:cubicBezTo>
                <a:cubicBezTo>
                  <a:pt x="2963" y="485"/>
                  <a:pt x="2970" y="497"/>
                  <a:pt x="2976" y="509"/>
                </a:cubicBezTo>
                <a:lnTo>
                  <a:pt x="2878" y="535"/>
                </a:lnTo>
                <a:lnTo>
                  <a:pt x="2798" y="557"/>
                </a:lnTo>
                <a:lnTo>
                  <a:pt x="2798" y="555"/>
                </a:lnTo>
                <a:cubicBezTo>
                  <a:pt x="2798" y="541"/>
                  <a:pt x="2789" y="527"/>
                  <a:pt x="2789" y="512"/>
                </a:cubicBezTo>
                <a:cubicBezTo>
                  <a:pt x="2791" y="451"/>
                  <a:pt x="2795" y="390"/>
                  <a:pt x="2825" y="355"/>
                </a:cubicBezTo>
                <a:close/>
                <a:moveTo>
                  <a:pt x="2117" y="658"/>
                </a:moveTo>
                <a:cubicBezTo>
                  <a:pt x="2120" y="604"/>
                  <a:pt x="2129" y="552"/>
                  <a:pt x="2156" y="521"/>
                </a:cubicBezTo>
                <a:cubicBezTo>
                  <a:pt x="2164" y="512"/>
                  <a:pt x="2164" y="514"/>
                  <a:pt x="2168" y="514"/>
                </a:cubicBezTo>
                <a:cubicBezTo>
                  <a:pt x="2189" y="518"/>
                  <a:pt x="2206" y="533"/>
                  <a:pt x="2227" y="554"/>
                </a:cubicBezTo>
                <a:cubicBezTo>
                  <a:pt x="2248" y="574"/>
                  <a:pt x="2265" y="597"/>
                  <a:pt x="2281" y="622"/>
                </a:cubicBezTo>
                <a:cubicBezTo>
                  <a:pt x="2289" y="634"/>
                  <a:pt x="2296" y="647"/>
                  <a:pt x="2302" y="660"/>
                </a:cubicBezTo>
                <a:cubicBezTo>
                  <a:pt x="2305" y="664"/>
                  <a:pt x="2308" y="668"/>
                  <a:pt x="2310" y="673"/>
                </a:cubicBezTo>
                <a:lnTo>
                  <a:pt x="2116" y="721"/>
                </a:lnTo>
                <a:cubicBezTo>
                  <a:pt x="2116" y="714"/>
                  <a:pt x="2116" y="708"/>
                  <a:pt x="2116" y="701"/>
                </a:cubicBezTo>
                <a:cubicBezTo>
                  <a:pt x="2116" y="687"/>
                  <a:pt x="2116" y="672"/>
                  <a:pt x="2117" y="658"/>
                </a:cubicBezTo>
                <a:close/>
                <a:moveTo>
                  <a:pt x="1493" y="688"/>
                </a:moveTo>
                <a:cubicBezTo>
                  <a:pt x="1501" y="679"/>
                  <a:pt x="1500" y="680"/>
                  <a:pt x="1504" y="680"/>
                </a:cubicBezTo>
                <a:cubicBezTo>
                  <a:pt x="1525" y="685"/>
                  <a:pt x="1542" y="699"/>
                  <a:pt x="1563" y="720"/>
                </a:cubicBezTo>
                <a:cubicBezTo>
                  <a:pt x="1579" y="735"/>
                  <a:pt x="1592" y="753"/>
                  <a:pt x="1605" y="771"/>
                </a:cubicBezTo>
                <a:cubicBezTo>
                  <a:pt x="1613" y="783"/>
                  <a:pt x="1620" y="796"/>
                  <a:pt x="1627" y="808"/>
                </a:cubicBezTo>
                <a:cubicBezTo>
                  <a:pt x="1633" y="818"/>
                  <a:pt x="1639" y="827"/>
                  <a:pt x="1644" y="837"/>
                </a:cubicBezTo>
                <a:cubicBezTo>
                  <a:pt x="1644" y="838"/>
                  <a:pt x="1644" y="839"/>
                  <a:pt x="1645" y="840"/>
                </a:cubicBezTo>
                <a:lnTo>
                  <a:pt x="1468" y="884"/>
                </a:lnTo>
                <a:cubicBezTo>
                  <a:pt x="1468" y="872"/>
                  <a:pt x="1459" y="860"/>
                  <a:pt x="1459" y="847"/>
                </a:cubicBezTo>
                <a:cubicBezTo>
                  <a:pt x="1460" y="832"/>
                  <a:pt x="1456" y="818"/>
                  <a:pt x="1457" y="804"/>
                </a:cubicBezTo>
                <a:cubicBezTo>
                  <a:pt x="1462" y="758"/>
                  <a:pt x="1470" y="714"/>
                  <a:pt x="1493" y="688"/>
                </a:cubicBezTo>
                <a:close/>
                <a:moveTo>
                  <a:pt x="787" y="993"/>
                </a:moveTo>
                <a:cubicBezTo>
                  <a:pt x="787" y="978"/>
                  <a:pt x="788" y="964"/>
                  <a:pt x="790" y="949"/>
                </a:cubicBezTo>
                <a:cubicBezTo>
                  <a:pt x="796" y="911"/>
                  <a:pt x="806" y="877"/>
                  <a:pt x="826" y="854"/>
                </a:cubicBezTo>
                <a:cubicBezTo>
                  <a:pt x="833" y="845"/>
                  <a:pt x="834" y="846"/>
                  <a:pt x="837" y="847"/>
                </a:cubicBezTo>
                <a:cubicBezTo>
                  <a:pt x="858" y="851"/>
                  <a:pt x="876" y="865"/>
                  <a:pt x="897" y="886"/>
                </a:cubicBezTo>
                <a:cubicBezTo>
                  <a:pt x="908" y="896"/>
                  <a:pt x="916" y="908"/>
                  <a:pt x="925" y="920"/>
                </a:cubicBezTo>
                <a:cubicBezTo>
                  <a:pt x="935" y="932"/>
                  <a:pt x="944" y="944"/>
                  <a:pt x="952" y="957"/>
                </a:cubicBezTo>
                <a:cubicBezTo>
                  <a:pt x="960" y="969"/>
                  <a:pt x="967" y="981"/>
                  <a:pt x="973" y="994"/>
                </a:cubicBezTo>
                <a:lnTo>
                  <a:pt x="786" y="1036"/>
                </a:lnTo>
                <a:cubicBezTo>
                  <a:pt x="786" y="1021"/>
                  <a:pt x="786" y="1007"/>
                  <a:pt x="787" y="993"/>
                </a:cubicBezTo>
                <a:close/>
                <a:moveTo>
                  <a:pt x="3342" y="4069"/>
                </a:moveTo>
                <a:lnTo>
                  <a:pt x="3302" y="4080"/>
                </a:lnTo>
                <a:lnTo>
                  <a:pt x="3262" y="4092"/>
                </a:lnTo>
                <a:lnTo>
                  <a:pt x="1370" y="4619"/>
                </a:lnTo>
                <a:lnTo>
                  <a:pt x="1246" y="4032"/>
                </a:lnTo>
                <a:lnTo>
                  <a:pt x="1238" y="3992"/>
                </a:lnTo>
                <a:lnTo>
                  <a:pt x="1229" y="3951"/>
                </a:lnTo>
                <a:lnTo>
                  <a:pt x="1217" y="3896"/>
                </a:lnTo>
                <a:lnTo>
                  <a:pt x="1209" y="3855"/>
                </a:lnTo>
                <a:lnTo>
                  <a:pt x="1200" y="3814"/>
                </a:lnTo>
                <a:lnTo>
                  <a:pt x="660" y="1250"/>
                </a:lnTo>
                <a:lnTo>
                  <a:pt x="1024" y="1160"/>
                </a:lnTo>
                <a:cubicBezTo>
                  <a:pt x="1038" y="1254"/>
                  <a:pt x="1033" y="1352"/>
                  <a:pt x="1014" y="1436"/>
                </a:cubicBezTo>
                <a:cubicBezTo>
                  <a:pt x="990" y="1540"/>
                  <a:pt x="1150" y="1585"/>
                  <a:pt x="1174" y="1480"/>
                </a:cubicBezTo>
                <a:cubicBezTo>
                  <a:pt x="1199" y="1371"/>
                  <a:pt x="1204" y="1243"/>
                  <a:pt x="1184" y="1121"/>
                </a:cubicBezTo>
                <a:lnTo>
                  <a:pt x="1689" y="997"/>
                </a:lnTo>
                <a:cubicBezTo>
                  <a:pt x="1703" y="1090"/>
                  <a:pt x="1698" y="1187"/>
                  <a:pt x="1679" y="1270"/>
                </a:cubicBezTo>
                <a:cubicBezTo>
                  <a:pt x="1655" y="1374"/>
                  <a:pt x="1815" y="1418"/>
                  <a:pt x="1839" y="1314"/>
                </a:cubicBezTo>
                <a:cubicBezTo>
                  <a:pt x="1864" y="1205"/>
                  <a:pt x="1869" y="1079"/>
                  <a:pt x="1849" y="958"/>
                </a:cubicBezTo>
                <a:lnTo>
                  <a:pt x="2355" y="833"/>
                </a:lnTo>
                <a:cubicBezTo>
                  <a:pt x="2368" y="926"/>
                  <a:pt x="2363" y="1021"/>
                  <a:pt x="2344" y="1104"/>
                </a:cubicBezTo>
                <a:cubicBezTo>
                  <a:pt x="2320" y="1208"/>
                  <a:pt x="2480" y="1252"/>
                  <a:pt x="2504" y="1148"/>
                </a:cubicBezTo>
                <a:cubicBezTo>
                  <a:pt x="2529" y="1040"/>
                  <a:pt x="2534" y="915"/>
                  <a:pt x="2515" y="794"/>
                </a:cubicBezTo>
                <a:lnTo>
                  <a:pt x="3020" y="670"/>
                </a:lnTo>
                <a:cubicBezTo>
                  <a:pt x="3033" y="761"/>
                  <a:pt x="3028" y="856"/>
                  <a:pt x="3009" y="937"/>
                </a:cubicBezTo>
                <a:cubicBezTo>
                  <a:pt x="2985" y="1042"/>
                  <a:pt x="3145" y="1086"/>
                  <a:pt x="3169" y="982"/>
                </a:cubicBezTo>
                <a:cubicBezTo>
                  <a:pt x="3194" y="874"/>
                  <a:pt x="3199" y="750"/>
                  <a:pt x="3180" y="630"/>
                </a:cubicBezTo>
                <a:lnTo>
                  <a:pt x="3606" y="526"/>
                </a:lnTo>
                <a:lnTo>
                  <a:pt x="3648" y="515"/>
                </a:lnTo>
                <a:lnTo>
                  <a:pt x="3686" y="506"/>
                </a:lnTo>
                <a:cubicBezTo>
                  <a:pt x="3687" y="515"/>
                  <a:pt x="3688" y="524"/>
                  <a:pt x="3689" y="532"/>
                </a:cubicBezTo>
                <a:cubicBezTo>
                  <a:pt x="3697" y="615"/>
                  <a:pt x="3691" y="698"/>
                  <a:pt x="3674" y="771"/>
                </a:cubicBezTo>
                <a:cubicBezTo>
                  <a:pt x="3650" y="876"/>
                  <a:pt x="3810" y="920"/>
                  <a:pt x="3834" y="815"/>
                </a:cubicBezTo>
                <a:cubicBezTo>
                  <a:pt x="3859" y="709"/>
                  <a:pt x="3864" y="586"/>
                  <a:pt x="3846" y="467"/>
                </a:cubicBezTo>
                <a:lnTo>
                  <a:pt x="4061" y="414"/>
                </a:lnTo>
                <a:lnTo>
                  <a:pt x="4755" y="3676"/>
                </a:lnTo>
                <a:lnTo>
                  <a:pt x="3342" y="4069"/>
                </a:lnTo>
                <a:close/>
                <a:moveTo>
                  <a:pt x="1884" y="3150"/>
                </a:moveTo>
                <a:lnTo>
                  <a:pt x="1377" y="3272"/>
                </a:lnTo>
                <a:lnTo>
                  <a:pt x="1255" y="2765"/>
                </a:lnTo>
                <a:lnTo>
                  <a:pt x="1763" y="2643"/>
                </a:lnTo>
                <a:lnTo>
                  <a:pt x="1884" y="3150"/>
                </a:lnTo>
                <a:close/>
                <a:moveTo>
                  <a:pt x="1991" y="3118"/>
                </a:moveTo>
                <a:lnTo>
                  <a:pt x="1870" y="2611"/>
                </a:lnTo>
                <a:lnTo>
                  <a:pt x="2377" y="2489"/>
                </a:lnTo>
                <a:lnTo>
                  <a:pt x="2499" y="2996"/>
                </a:lnTo>
                <a:lnTo>
                  <a:pt x="1991" y="3118"/>
                </a:lnTo>
                <a:close/>
                <a:moveTo>
                  <a:pt x="2483" y="2457"/>
                </a:moveTo>
                <a:lnTo>
                  <a:pt x="2991" y="2335"/>
                </a:lnTo>
                <a:lnTo>
                  <a:pt x="3112" y="2842"/>
                </a:lnTo>
                <a:lnTo>
                  <a:pt x="2605" y="2964"/>
                </a:lnTo>
                <a:lnTo>
                  <a:pt x="2483" y="2457"/>
                </a:lnTo>
                <a:close/>
                <a:moveTo>
                  <a:pt x="3605" y="2181"/>
                </a:moveTo>
                <a:lnTo>
                  <a:pt x="3727" y="2689"/>
                </a:lnTo>
                <a:lnTo>
                  <a:pt x="3500" y="2743"/>
                </a:lnTo>
                <a:lnTo>
                  <a:pt x="3458" y="2753"/>
                </a:lnTo>
                <a:lnTo>
                  <a:pt x="3415" y="2763"/>
                </a:lnTo>
                <a:lnTo>
                  <a:pt x="3219" y="2810"/>
                </a:lnTo>
                <a:lnTo>
                  <a:pt x="3098" y="2303"/>
                </a:lnTo>
                <a:lnTo>
                  <a:pt x="3462" y="2216"/>
                </a:lnTo>
                <a:lnTo>
                  <a:pt x="3504" y="2205"/>
                </a:lnTo>
                <a:lnTo>
                  <a:pt x="3547" y="2195"/>
                </a:lnTo>
                <a:lnTo>
                  <a:pt x="3605" y="2181"/>
                </a:lnTo>
                <a:close/>
                <a:moveTo>
                  <a:pt x="3712" y="2149"/>
                </a:moveTo>
                <a:lnTo>
                  <a:pt x="4219" y="2028"/>
                </a:lnTo>
                <a:lnTo>
                  <a:pt x="4341" y="2535"/>
                </a:lnTo>
                <a:lnTo>
                  <a:pt x="3833" y="2657"/>
                </a:lnTo>
                <a:lnTo>
                  <a:pt x="3712" y="2149"/>
                </a:lnTo>
                <a:close/>
                <a:moveTo>
                  <a:pt x="2446" y="2352"/>
                </a:moveTo>
                <a:lnTo>
                  <a:pt x="2324" y="1844"/>
                </a:lnTo>
                <a:lnTo>
                  <a:pt x="2832" y="1723"/>
                </a:lnTo>
                <a:lnTo>
                  <a:pt x="2953" y="2230"/>
                </a:lnTo>
                <a:lnTo>
                  <a:pt x="2446" y="2352"/>
                </a:lnTo>
                <a:close/>
                <a:moveTo>
                  <a:pt x="3060" y="2198"/>
                </a:moveTo>
                <a:lnTo>
                  <a:pt x="2938" y="1690"/>
                </a:lnTo>
                <a:lnTo>
                  <a:pt x="3445" y="1569"/>
                </a:lnTo>
                <a:lnTo>
                  <a:pt x="3498" y="1788"/>
                </a:lnTo>
                <a:lnTo>
                  <a:pt x="3529" y="1917"/>
                </a:lnTo>
                <a:lnTo>
                  <a:pt x="3560" y="2045"/>
                </a:lnTo>
                <a:lnTo>
                  <a:pt x="3567" y="2076"/>
                </a:lnTo>
                <a:lnTo>
                  <a:pt x="3557" y="2078"/>
                </a:lnTo>
                <a:lnTo>
                  <a:pt x="3514" y="2089"/>
                </a:lnTo>
                <a:lnTo>
                  <a:pt x="3472" y="2099"/>
                </a:lnTo>
                <a:lnTo>
                  <a:pt x="3060" y="2198"/>
                </a:lnTo>
                <a:close/>
                <a:moveTo>
                  <a:pt x="4059" y="1415"/>
                </a:moveTo>
                <a:lnTo>
                  <a:pt x="4181" y="1922"/>
                </a:lnTo>
                <a:lnTo>
                  <a:pt x="3674" y="2044"/>
                </a:lnTo>
                <a:lnTo>
                  <a:pt x="3590" y="1693"/>
                </a:lnTo>
                <a:lnTo>
                  <a:pt x="3559" y="1564"/>
                </a:lnTo>
                <a:lnTo>
                  <a:pt x="3552" y="1536"/>
                </a:lnTo>
                <a:lnTo>
                  <a:pt x="3561" y="1534"/>
                </a:lnTo>
                <a:lnTo>
                  <a:pt x="3604" y="1524"/>
                </a:lnTo>
                <a:lnTo>
                  <a:pt x="4059" y="1415"/>
                </a:lnTo>
                <a:close/>
                <a:moveTo>
                  <a:pt x="2038" y="3738"/>
                </a:moveTo>
                <a:lnTo>
                  <a:pt x="2044" y="3763"/>
                </a:lnTo>
                <a:lnTo>
                  <a:pt x="1691" y="3848"/>
                </a:lnTo>
                <a:lnTo>
                  <a:pt x="1537" y="3885"/>
                </a:lnTo>
                <a:lnTo>
                  <a:pt x="1529" y="3855"/>
                </a:lnTo>
                <a:lnTo>
                  <a:pt x="1518" y="3807"/>
                </a:lnTo>
                <a:lnTo>
                  <a:pt x="1508" y="3767"/>
                </a:lnTo>
                <a:lnTo>
                  <a:pt x="1498" y="3726"/>
                </a:lnTo>
                <a:lnTo>
                  <a:pt x="1415" y="3377"/>
                </a:lnTo>
                <a:lnTo>
                  <a:pt x="1922" y="3256"/>
                </a:lnTo>
                <a:lnTo>
                  <a:pt x="2000" y="3579"/>
                </a:lnTo>
                <a:lnTo>
                  <a:pt x="2009" y="3620"/>
                </a:lnTo>
                <a:lnTo>
                  <a:pt x="2019" y="3660"/>
                </a:lnTo>
                <a:lnTo>
                  <a:pt x="2028" y="3697"/>
                </a:lnTo>
                <a:lnTo>
                  <a:pt x="2038" y="3738"/>
                </a:lnTo>
                <a:close/>
                <a:moveTo>
                  <a:pt x="2652" y="3587"/>
                </a:moveTo>
                <a:lnTo>
                  <a:pt x="2658" y="3609"/>
                </a:lnTo>
                <a:lnTo>
                  <a:pt x="2343" y="3685"/>
                </a:lnTo>
                <a:lnTo>
                  <a:pt x="2150" y="3731"/>
                </a:lnTo>
                <a:lnTo>
                  <a:pt x="2144" y="3704"/>
                </a:lnTo>
                <a:lnTo>
                  <a:pt x="2134" y="3664"/>
                </a:lnTo>
                <a:lnTo>
                  <a:pt x="2126" y="3629"/>
                </a:lnTo>
                <a:lnTo>
                  <a:pt x="2116" y="3589"/>
                </a:lnTo>
                <a:lnTo>
                  <a:pt x="2107" y="3548"/>
                </a:lnTo>
                <a:lnTo>
                  <a:pt x="2029" y="3223"/>
                </a:lnTo>
                <a:lnTo>
                  <a:pt x="2536" y="3102"/>
                </a:lnTo>
                <a:lnTo>
                  <a:pt x="2608" y="3401"/>
                </a:lnTo>
                <a:lnTo>
                  <a:pt x="2618" y="3441"/>
                </a:lnTo>
                <a:lnTo>
                  <a:pt x="2627" y="3482"/>
                </a:lnTo>
                <a:lnTo>
                  <a:pt x="2633" y="3505"/>
                </a:lnTo>
                <a:lnTo>
                  <a:pt x="2643" y="3546"/>
                </a:lnTo>
                <a:lnTo>
                  <a:pt x="2652" y="3587"/>
                </a:lnTo>
                <a:close/>
                <a:moveTo>
                  <a:pt x="3236" y="3304"/>
                </a:moveTo>
                <a:lnTo>
                  <a:pt x="3272" y="3455"/>
                </a:lnTo>
                <a:lnTo>
                  <a:pt x="3181" y="3477"/>
                </a:lnTo>
                <a:lnTo>
                  <a:pt x="3141" y="3487"/>
                </a:lnTo>
                <a:lnTo>
                  <a:pt x="3100" y="3496"/>
                </a:lnTo>
                <a:lnTo>
                  <a:pt x="2765" y="3577"/>
                </a:lnTo>
                <a:lnTo>
                  <a:pt x="2759" y="3553"/>
                </a:lnTo>
                <a:lnTo>
                  <a:pt x="2749" y="3512"/>
                </a:lnTo>
                <a:lnTo>
                  <a:pt x="2739" y="3472"/>
                </a:lnTo>
                <a:lnTo>
                  <a:pt x="2734" y="3451"/>
                </a:lnTo>
                <a:lnTo>
                  <a:pt x="2725" y="3410"/>
                </a:lnTo>
                <a:lnTo>
                  <a:pt x="2715" y="3370"/>
                </a:lnTo>
                <a:lnTo>
                  <a:pt x="2643" y="3070"/>
                </a:lnTo>
                <a:lnTo>
                  <a:pt x="3150" y="2948"/>
                </a:lnTo>
                <a:lnTo>
                  <a:pt x="3216" y="3223"/>
                </a:lnTo>
                <a:lnTo>
                  <a:pt x="3226" y="3263"/>
                </a:lnTo>
                <a:lnTo>
                  <a:pt x="3236" y="3304"/>
                </a:lnTo>
                <a:close/>
              </a:path>
            </a:pathLst>
          </a:custGeom>
          <a:solidFill>
            <a:schemeClr val="accent1"/>
          </a:solidFill>
          <a:ln>
            <a:noFill/>
          </a:ln>
        </p:spPr>
      </p:sp>
    </p:spTree>
    <p:extLst>
      <p:ext uri="{BB962C8B-B14F-4D97-AF65-F5344CB8AC3E}">
        <p14:creationId xmlns:p14="http://schemas.microsoft.com/office/powerpoint/2010/main" val="406185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58668-8DAA-41E9-958D-FD80251192AE}"/>
              </a:ext>
            </a:extLst>
          </p:cNvPr>
          <p:cNvSpPr>
            <a:spLocks noGrp="1"/>
          </p:cNvSpPr>
          <p:nvPr>
            <p:ph type="title"/>
          </p:nvPr>
        </p:nvSpPr>
        <p:spPr/>
        <p:txBody>
          <a:bodyPr>
            <a:normAutofit/>
          </a:bodyPr>
          <a:lstStyle/>
          <a:p>
            <a:r>
              <a:rPr lang="zh-CN" altLang="en-US" dirty="0"/>
              <a:t>图片替换教程</a:t>
            </a:r>
          </a:p>
        </p:txBody>
      </p:sp>
      <p:sp>
        <p:nvSpPr>
          <p:cNvPr id="4" name="文本框 3">
            <a:extLst>
              <a:ext uri="{FF2B5EF4-FFF2-40B4-BE49-F238E27FC236}">
                <a16:creationId xmlns:a16="http://schemas.microsoft.com/office/drawing/2014/main" id="{C91E082D-1292-4115-9262-810307B8E576}"/>
              </a:ext>
            </a:extLst>
          </p:cNvPr>
          <p:cNvSpPr txBox="1"/>
          <p:nvPr/>
        </p:nvSpPr>
        <p:spPr>
          <a:xfrm>
            <a:off x="8423446" y="5405160"/>
            <a:ext cx="2958925" cy="657809"/>
          </a:xfrm>
          <a:prstGeom prst="rect">
            <a:avLst/>
          </a:prstGeom>
          <a:noFill/>
        </p:spPr>
        <p:txBody>
          <a:bodyPr wrap="square" rtlCol="0">
            <a:spAutoFit/>
          </a:bodyPr>
          <a:lstStyle/>
          <a:p>
            <a:pPr>
              <a:lnSpc>
                <a:spcPct val="120000"/>
              </a:lnSpc>
            </a:pPr>
            <a:r>
              <a:rPr lang="zh-CN" altLang="zh-CN" sz="1600" dirty="0">
                <a:latin typeface="Calibri" panose="020F0502020204030204" pitchFamily="34" charset="0"/>
                <a:cs typeface="Calibri" panose="020F0502020204030204" pitchFamily="34" charset="0"/>
              </a:rPr>
              <a:t>③</a:t>
            </a:r>
            <a:r>
              <a:rPr lang="zh-CN" altLang="en-US" sz="1600" dirty="0">
                <a:latin typeface="Calibri" panose="020F0502020204030204" pitchFamily="34" charset="0"/>
                <a:cs typeface="Calibri" panose="020F0502020204030204" pitchFamily="34" charset="0"/>
              </a:rPr>
              <a:t>选择“图片或纹理填充”，插入需要的图片</a:t>
            </a:r>
            <a:endParaRPr lang="en-US" altLang="zh-CN" sz="1600" dirty="0"/>
          </a:p>
        </p:txBody>
      </p:sp>
      <p:grpSp>
        <p:nvGrpSpPr>
          <p:cNvPr id="5" name="íṥlíḍe">
            <a:extLst>
              <a:ext uri="{FF2B5EF4-FFF2-40B4-BE49-F238E27FC236}">
                <a16:creationId xmlns:a16="http://schemas.microsoft.com/office/drawing/2014/main" id="{8CEB7531-4E03-4928-9EAE-42E8B22A14F2}"/>
              </a:ext>
            </a:extLst>
          </p:cNvPr>
          <p:cNvGrpSpPr/>
          <p:nvPr/>
        </p:nvGrpSpPr>
        <p:grpSpPr>
          <a:xfrm>
            <a:off x="1318652" y="1308230"/>
            <a:ext cx="2367678" cy="2087289"/>
            <a:chOff x="1554163" y="1203325"/>
            <a:chExt cx="6840537" cy="5745163"/>
          </a:xfrm>
          <a:scene3d>
            <a:camera prst="perspectiveRight"/>
            <a:lightRig rig="contrasting" dir="t"/>
          </a:scene3d>
        </p:grpSpPr>
        <p:sp>
          <p:nvSpPr>
            <p:cNvPr id="6" name="íśliďe">
              <a:extLst>
                <a:ext uri="{FF2B5EF4-FFF2-40B4-BE49-F238E27FC236}">
                  <a16:creationId xmlns:a16="http://schemas.microsoft.com/office/drawing/2014/main" id="{5805857C-9926-4356-93E0-9EB32D91A233}"/>
                </a:ext>
              </a:extLst>
            </p:cNvPr>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7" name="ïSlíḍè">
              <a:extLst>
                <a:ext uri="{FF2B5EF4-FFF2-40B4-BE49-F238E27FC236}">
                  <a16:creationId xmlns:a16="http://schemas.microsoft.com/office/drawing/2014/main" id="{025A690D-D285-4011-A16B-1F50E0E8DE9C}"/>
                </a:ext>
              </a:extLst>
            </p:cNvPr>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8" name="íś1îḑè">
              <a:extLst>
                <a:ext uri="{FF2B5EF4-FFF2-40B4-BE49-F238E27FC236}">
                  <a16:creationId xmlns:a16="http://schemas.microsoft.com/office/drawing/2014/main" id="{ED32455C-2DF2-4010-87C2-823F9E6FFDC3}"/>
                </a:ext>
              </a:extLst>
            </p:cNvPr>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9" name="ïś1ïḓé">
              <a:extLst>
                <a:ext uri="{FF2B5EF4-FFF2-40B4-BE49-F238E27FC236}">
                  <a16:creationId xmlns:a16="http://schemas.microsoft.com/office/drawing/2014/main" id="{AD5B8A08-4812-497D-B24C-84D342549D4B}"/>
                </a:ext>
              </a:extLst>
            </p:cNvPr>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0" name="îŝḷïḑê">
              <a:extLst>
                <a:ext uri="{FF2B5EF4-FFF2-40B4-BE49-F238E27FC236}">
                  <a16:creationId xmlns:a16="http://schemas.microsoft.com/office/drawing/2014/main" id="{6DD9C9EC-C70A-4A2D-A35C-BF9FEFD4DFD4}"/>
                </a:ext>
              </a:extLst>
            </p:cNvPr>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1" name="ïṡ1îdê">
              <a:extLst>
                <a:ext uri="{FF2B5EF4-FFF2-40B4-BE49-F238E27FC236}">
                  <a16:creationId xmlns:a16="http://schemas.microsoft.com/office/drawing/2014/main" id="{2556467D-3D7A-4B16-8A89-0B4757C23B6D}"/>
                </a:ext>
              </a:extLst>
            </p:cNvPr>
            <p:cNvSpPr/>
            <p:nvPr/>
          </p:nvSpPr>
          <p:spPr bwMode="auto">
            <a:xfrm>
              <a:off x="1874837" y="1503363"/>
              <a:ext cx="6196011" cy="3509963"/>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dpi="0" rotWithShape="1">
              <a:blip r:embed="rId2"/>
              <a:srcRect/>
              <a:stretch>
                <a:fillRect/>
              </a:stretch>
            </a:blipFill>
            <a:ln w="3175">
              <a:noFill/>
              <a:prstDash val="sysDash"/>
              <a:round/>
              <a:headEnd/>
              <a:tailEnd/>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en-US" sz="2800" b="1" dirty="0">
                <a:solidFill>
                  <a:schemeClr val="lt1"/>
                </a:solidFill>
              </a:endParaRPr>
            </a:p>
          </p:txBody>
        </p:sp>
      </p:grpSp>
      <p:grpSp>
        <p:nvGrpSpPr>
          <p:cNvPr id="23" name="íṥlíḍe">
            <a:extLst>
              <a:ext uri="{FF2B5EF4-FFF2-40B4-BE49-F238E27FC236}">
                <a16:creationId xmlns:a16="http://schemas.microsoft.com/office/drawing/2014/main" id="{9B50331F-28B6-4AF6-A649-6F3F7122F2B2}"/>
              </a:ext>
            </a:extLst>
          </p:cNvPr>
          <p:cNvGrpSpPr/>
          <p:nvPr/>
        </p:nvGrpSpPr>
        <p:grpSpPr>
          <a:xfrm>
            <a:off x="1360216" y="3962671"/>
            <a:ext cx="2367678" cy="2087289"/>
            <a:chOff x="1554163" y="1203325"/>
            <a:chExt cx="6840537" cy="5745163"/>
          </a:xfrm>
          <a:scene3d>
            <a:camera prst="perspectiveRight"/>
            <a:lightRig rig="contrasting" dir="t"/>
          </a:scene3d>
        </p:grpSpPr>
        <p:sp>
          <p:nvSpPr>
            <p:cNvPr id="25" name="íśliďe">
              <a:extLst>
                <a:ext uri="{FF2B5EF4-FFF2-40B4-BE49-F238E27FC236}">
                  <a16:creationId xmlns:a16="http://schemas.microsoft.com/office/drawing/2014/main" id="{9AFB549A-7F79-473E-BE22-5E01D4AB4D7D}"/>
                </a:ext>
              </a:extLst>
            </p:cNvPr>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26" name="ïSlíḍè">
              <a:extLst>
                <a:ext uri="{FF2B5EF4-FFF2-40B4-BE49-F238E27FC236}">
                  <a16:creationId xmlns:a16="http://schemas.microsoft.com/office/drawing/2014/main" id="{8EB44E66-DD23-467F-BE78-4CF5F5967C2B}"/>
                </a:ext>
              </a:extLst>
            </p:cNvPr>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27" name="íś1îḑè">
              <a:extLst>
                <a:ext uri="{FF2B5EF4-FFF2-40B4-BE49-F238E27FC236}">
                  <a16:creationId xmlns:a16="http://schemas.microsoft.com/office/drawing/2014/main" id="{C5C2BDBF-7483-4A57-82E8-428ACAE22635}"/>
                </a:ext>
              </a:extLst>
            </p:cNvPr>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28" name="ïś1ïḓé">
              <a:extLst>
                <a:ext uri="{FF2B5EF4-FFF2-40B4-BE49-F238E27FC236}">
                  <a16:creationId xmlns:a16="http://schemas.microsoft.com/office/drawing/2014/main" id="{BCBA37AB-45DC-4887-A683-F5B7AACF8362}"/>
                </a:ext>
              </a:extLst>
            </p:cNvPr>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29" name="îŝḷïḑê">
              <a:extLst>
                <a:ext uri="{FF2B5EF4-FFF2-40B4-BE49-F238E27FC236}">
                  <a16:creationId xmlns:a16="http://schemas.microsoft.com/office/drawing/2014/main" id="{03AB132E-CF5D-4381-AB30-EA099C44AAA5}"/>
                </a:ext>
              </a:extLst>
            </p:cNvPr>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30" name="ïṡ1îdê">
              <a:extLst>
                <a:ext uri="{FF2B5EF4-FFF2-40B4-BE49-F238E27FC236}">
                  <a16:creationId xmlns:a16="http://schemas.microsoft.com/office/drawing/2014/main" id="{5C8DA70F-3152-48EF-8815-1D864B824F07}"/>
                </a:ext>
              </a:extLst>
            </p:cNvPr>
            <p:cNvSpPr/>
            <p:nvPr/>
          </p:nvSpPr>
          <p:spPr bwMode="auto">
            <a:xfrm>
              <a:off x="1874837" y="1503363"/>
              <a:ext cx="6196011" cy="3509963"/>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dpi="0" rotWithShape="1">
              <a:blip r:embed="rId3"/>
              <a:srcRect/>
              <a:stretch>
                <a:fillRect/>
              </a:stretch>
            </a:blipFill>
            <a:ln w="3175">
              <a:noFill/>
              <a:prstDash val="sysDash"/>
              <a:round/>
              <a:headEnd/>
              <a:tailEnd/>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en-US" sz="2800" b="1" dirty="0">
                <a:solidFill>
                  <a:schemeClr val="lt1"/>
                </a:solidFill>
              </a:endParaRPr>
            </a:p>
          </p:txBody>
        </p:sp>
      </p:grpSp>
      <p:pic>
        <p:nvPicPr>
          <p:cNvPr id="31" name="图片 30">
            <a:extLst>
              <a:ext uri="{FF2B5EF4-FFF2-40B4-BE49-F238E27FC236}">
                <a16:creationId xmlns:a16="http://schemas.microsoft.com/office/drawing/2014/main" id="{7E5D1262-8E4B-4EF8-A13A-9FF6EBC0512F}"/>
              </a:ext>
            </a:extLst>
          </p:cNvPr>
          <p:cNvPicPr>
            <a:picLocks noChangeAspect="1"/>
          </p:cNvPicPr>
          <p:nvPr/>
        </p:nvPicPr>
        <p:blipFill>
          <a:blip r:embed="rId4"/>
          <a:stretch>
            <a:fillRect/>
          </a:stretch>
        </p:blipFill>
        <p:spPr>
          <a:xfrm>
            <a:off x="8476150" y="1533524"/>
            <a:ext cx="2552700" cy="3381375"/>
          </a:xfrm>
          <a:prstGeom prst="rect">
            <a:avLst/>
          </a:prstGeom>
          <a:effectLst>
            <a:outerShdw blurRad="50800" dist="38100" dir="2700000" algn="tl" rotWithShape="0">
              <a:prstClr val="black">
                <a:alpha val="40000"/>
              </a:prstClr>
            </a:outerShdw>
          </a:effectLst>
        </p:spPr>
      </p:pic>
      <p:pic>
        <p:nvPicPr>
          <p:cNvPr id="35" name="图片 34">
            <a:extLst>
              <a:ext uri="{FF2B5EF4-FFF2-40B4-BE49-F238E27FC236}">
                <a16:creationId xmlns:a16="http://schemas.microsoft.com/office/drawing/2014/main" id="{60D4C558-1466-43F9-9393-7DDF0E43CFBA}"/>
              </a:ext>
            </a:extLst>
          </p:cNvPr>
          <p:cNvPicPr>
            <a:picLocks noChangeAspect="1"/>
          </p:cNvPicPr>
          <p:nvPr/>
        </p:nvPicPr>
        <p:blipFill>
          <a:blip r:embed="rId5"/>
          <a:stretch>
            <a:fillRect/>
          </a:stretch>
        </p:blipFill>
        <p:spPr>
          <a:xfrm>
            <a:off x="5150228" y="1533524"/>
            <a:ext cx="1476375" cy="3790950"/>
          </a:xfrm>
          <a:prstGeom prst="rect">
            <a:avLst/>
          </a:prstGeom>
          <a:effectLst>
            <a:outerShdw blurRad="50800" dist="38100" dir="2700000" algn="tl" rotWithShape="0">
              <a:prstClr val="black">
                <a:alpha val="40000"/>
              </a:prstClr>
            </a:outerShdw>
          </a:effectLst>
        </p:spPr>
      </p:pic>
      <p:sp>
        <p:nvSpPr>
          <p:cNvPr id="36" name="文本框 35">
            <a:extLst>
              <a:ext uri="{FF2B5EF4-FFF2-40B4-BE49-F238E27FC236}">
                <a16:creationId xmlns:a16="http://schemas.microsoft.com/office/drawing/2014/main" id="{B7CB82D0-121B-43CE-B37E-0877CEFC34F3}"/>
              </a:ext>
            </a:extLst>
          </p:cNvPr>
          <p:cNvSpPr txBox="1"/>
          <p:nvPr/>
        </p:nvSpPr>
        <p:spPr>
          <a:xfrm>
            <a:off x="5109240" y="5405160"/>
            <a:ext cx="3641456" cy="914400"/>
          </a:xfrm>
          <a:prstGeom prst="rect">
            <a:avLst/>
          </a:prstGeom>
          <a:noFill/>
          <a:ln>
            <a:noFill/>
          </a:ln>
        </p:spPr>
        <p:txBody>
          <a:bodyPr wrap="none" lIns="91440" tIns="45720" rIns="91440" bIns="45720" rtlCol="0" anchor="ctr" anchorCtr="0">
            <a:normAutofit/>
          </a:bodyPr>
          <a:lstStyle/>
          <a:p>
            <a:pPr>
              <a:lnSpc>
                <a:spcPct val="120000"/>
              </a:lnSpc>
              <a:buSzPct val="25000"/>
            </a:pPr>
            <a:r>
              <a:rPr lang="zh-CN" altLang="en-US" sz="1600" dirty="0"/>
              <a:t>① 左键单击选中例图</a:t>
            </a:r>
          </a:p>
          <a:p>
            <a:pPr>
              <a:lnSpc>
                <a:spcPct val="120000"/>
              </a:lnSpc>
              <a:buSzPct val="25000"/>
            </a:pPr>
            <a:r>
              <a:rPr lang="zh-CN" altLang="en-US" sz="1600" dirty="0"/>
              <a:t>②右键单击选择“选择图片格式”</a:t>
            </a:r>
          </a:p>
          <a:p>
            <a:pPr algn="l">
              <a:lnSpc>
                <a:spcPct val="120000"/>
              </a:lnSpc>
              <a:buSzPct val="25000"/>
            </a:pPr>
            <a:endParaRPr lang="zh-CN" altLang="en-US" sz="1600" dirty="0"/>
          </a:p>
        </p:txBody>
      </p:sp>
      <p:sp>
        <p:nvSpPr>
          <p:cNvPr id="37" name="curved-up-arrow_20901">
            <a:extLst>
              <a:ext uri="{FF2B5EF4-FFF2-40B4-BE49-F238E27FC236}">
                <a16:creationId xmlns:a16="http://schemas.microsoft.com/office/drawing/2014/main" id="{06ABA18C-262D-46B8-93E5-D8179B1A2ED0}"/>
              </a:ext>
            </a:extLst>
          </p:cNvPr>
          <p:cNvSpPr>
            <a:spLocks noChangeAspect="1"/>
          </p:cNvSpPr>
          <p:nvPr/>
        </p:nvSpPr>
        <p:spPr bwMode="auto">
          <a:xfrm rot="9230111">
            <a:off x="565225" y="2880809"/>
            <a:ext cx="810022" cy="1417226"/>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2"/>
          </a:solidFill>
          <a:ln>
            <a:noFill/>
          </a:ln>
        </p:spPr>
      </p:sp>
    </p:spTree>
    <p:extLst>
      <p:ext uri="{BB962C8B-B14F-4D97-AF65-F5344CB8AC3E}">
        <p14:creationId xmlns:p14="http://schemas.microsoft.com/office/powerpoint/2010/main" val="4154184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3EAE9-8747-40BD-868F-AA8CDEA087E6}"/>
              </a:ext>
            </a:extLst>
          </p:cNvPr>
          <p:cNvSpPr>
            <a:spLocks noGrp="1"/>
          </p:cNvSpPr>
          <p:nvPr>
            <p:ph type="title"/>
          </p:nvPr>
        </p:nvSpPr>
        <p:spPr/>
        <p:txBody>
          <a:bodyPr/>
          <a:lstStyle/>
          <a:p>
            <a:r>
              <a:rPr lang="zh-CN" altLang="en-US" dirty="0"/>
              <a:t>字体规范</a:t>
            </a:r>
          </a:p>
        </p:txBody>
      </p:sp>
      <p:pic>
        <p:nvPicPr>
          <p:cNvPr id="5" name="图片 4">
            <a:extLst>
              <a:ext uri="{FF2B5EF4-FFF2-40B4-BE49-F238E27FC236}">
                <a16:creationId xmlns:a16="http://schemas.microsoft.com/office/drawing/2014/main" id="{66D70805-034C-465E-86A5-56043E019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345" y="1504096"/>
            <a:ext cx="8681311" cy="42562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679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94840-FEF7-4D2B-94C6-2B0583082144}"/>
              </a:ext>
            </a:extLst>
          </p:cNvPr>
          <p:cNvSpPr>
            <a:spLocks noGrp="1"/>
          </p:cNvSpPr>
          <p:nvPr>
            <p:ph type="title"/>
          </p:nvPr>
        </p:nvSpPr>
        <p:spPr/>
        <p:txBody>
          <a:bodyPr/>
          <a:lstStyle/>
          <a:p>
            <a:r>
              <a:rPr lang="zh-CN" altLang="en-US" dirty="0"/>
              <a:t>色彩规范</a:t>
            </a:r>
          </a:p>
        </p:txBody>
      </p:sp>
      <p:grpSp>
        <p:nvGrpSpPr>
          <p:cNvPr id="42" name="组合 41">
            <a:extLst>
              <a:ext uri="{FF2B5EF4-FFF2-40B4-BE49-F238E27FC236}">
                <a16:creationId xmlns:a16="http://schemas.microsoft.com/office/drawing/2014/main" id="{0D914B0A-8AA9-411B-8A75-47148ECF0DA4}"/>
              </a:ext>
            </a:extLst>
          </p:cNvPr>
          <p:cNvGrpSpPr/>
          <p:nvPr/>
        </p:nvGrpSpPr>
        <p:grpSpPr>
          <a:xfrm>
            <a:off x="1859362" y="1959981"/>
            <a:ext cx="2449304" cy="1269641"/>
            <a:chOff x="1859362" y="1959981"/>
            <a:chExt cx="2449304" cy="1269641"/>
          </a:xfrm>
        </p:grpSpPr>
        <p:sp>
          <p:nvSpPr>
            <p:cNvPr id="3" name="矩形 2">
              <a:extLst>
                <a:ext uri="{FF2B5EF4-FFF2-40B4-BE49-F238E27FC236}">
                  <a16:creationId xmlns:a16="http://schemas.microsoft.com/office/drawing/2014/main" id="{8C823DC3-8632-4E94-9A6C-DF8950ED1B9E}"/>
                </a:ext>
              </a:extLst>
            </p:cNvPr>
            <p:cNvSpPr/>
            <p:nvPr/>
          </p:nvSpPr>
          <p:spPr>
            <a:xfrm>
              <a:off x="1859362" y="1959981"/>
              <a:ext cx="2449304" cy="780623"/>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5">
              <a:extLst>
                <a:ext uri="{FF2B5EF4-FFF2-40B4-BE49-F238E27FC236}">
                  <a16:creationId xmlns:a16="http://schemas.microsoft.com/office/drawing/2014/main" id="{75EEF0CE-256C-4883-80A7-BFD77460B55E}"/>
                </a:ext>
              </a:extLst>
            </p:cNvPr>
            <p:cNvSpPr/>
            <p:nvPr/>
          </p:nvSpPr>
          <p:spPr>
            <a:xfrm>
              <a:off x="1859363" y="2751146"/>
              <a:ext cx="478058" cy="478475"/>
            </a:xfrm>
            <a:custGeom>
              <a:avLst/>
              <a:gdLst>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 name="connsiteX0" fmla="*/ 1226917 w 1588041"/>
                <a:gd name="connsiteY0" fmla="*/ 3144755 h 3506194"/>
                <a:gd name="connsiteX1" fmla="*/ 0 w 1588041"/>
                <a:gd name="connsiteY1" fmla="*/ 0 h 3506194"/>
                <a:gd name="connsiteX2" fmla="*/ 1588041 w 1588041"/>
                <a:gd name="connsiteY2" fmla="*/ 3144755 h 3506194"/>
                <a:gd name="connsiteX3" fmla="*/ 1588041 w 1588041"/>
                <a:gd name="connsiteY3" fmla="*/ 3506194 h 3506194"/>
                <a:gd name="connsiteX4" fmla="*/ 1226917 w 1588041"/>
                <a:gd name="connsiteY4" fmla="*/ 3506194 h 3506194"/>
                <a:gd name="connsiteX5" fmla="*/ 1226917 w 1588041"/>
                <a:gd name="connsiteY5" fmla="*/ 3144755 h 3506194"/>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24" h="361439">
                  <a:moveTo>
                    <a:pt x="0" y="0"/>
                  </a:moveTo>
                  <a:lnTo>
                    <a:pt x="361124" y="0"/>
                  </a:lnTo>
                  <a:lnTo>
                    <a:pt x="361124" y="361439"/>
                  </a:lnTo>
                  <a:lnTo>
                    <a:pt x="0" y="361439"/>
                  </a:lnTo>
                  <a:lnTo>
                    <a:pt x="0" y="0"/>
                  </a:lnTo>
                  <a:close/>
                </a:path>
              </a:pathLst>
            </a:cu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BC073877-6D02-44F0-98EB-C00A33921E54}"/>
                </a:ext>
              </a:extLst>
            </p:cNvPr>
            <p:cNvSpPr/>
            <p:nvPr/>
          </p:nvSpPr>
          <p:spPr>
            <a:xfrm>
              <a:off x="2349224" y="2751147"/>
              <a:ext cx="478058" cy="478475"/>
            </a:xfrm>
            <a:custGeom>
              <a:avLst/>
              <a:gdLst/>
              <a:ahLst/>
              <a:cxnLst/>
              <a:rect l="0" t="0" r="0" b="0"/>
              <a:pathLst>
                <a:path w="361124" h="361440">
                  <a:moveTo>
                    <a:pt x="0" y="0"/>
                  </a:moveTo>
                  <a:lnTo>
                    <a:pt x="361123" y="0"/>
                  </a:lnTo>
                  <a:lnTo>
                    <a:pt x="361123" y="361439"/>
                  </a:lnTo>
                  <a:lnTo>
                    <a:pt x="0" y="361439"/>
                  </a:lnTo>
                  <a:close/>
                </a:path>
              </a:pathLst>
            </a:cu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6" name="任意多边形: 形状 5">
              <a:extLst>
                <a:ext uri="{FF2B5EF4-FFF2-40B4-BE49-F238E27FC236}">
                  <a16:creationId xmlns:a16="http://schemas.microsoft.com/office/drawing/2014/main" id="{7017A126-E70C-4658-8723-A7AC10B86DB3}"/>
                </a:ext>
              </a:extLst>
            </p:cNvPr>
            <p:cNvSpPr/>
            <p:nvPr/>
          </p:nvSpPr>
          <p:spPr>
            <a:xfrm>
              <a:off x="2839085" y="2751147"/>
              <a:ext cx="478058" cy="478475"/>
            </a:xfrm>
            <a:custGeom>
              <a:avLst/>
              <a:gdLst/>
              <a:ahLst/>
              <a:cxnLst/>
              <a:rect l="0" t="0" r="0" b="0"/>
              <a:pathLst>
                <a:path w="361125" h="361440">
                  <a:moveTo>
                    <a:pt x="0" y="0"/>
                  </a:moveTo>
                  <a:lnTo>
                    <a:pt x="361124" y="0"/>
                  </a:lnTo>
                  <a:lnTo>
                    <a:pt x="361124" y="361439"/>
                  </a:lnTo>
                  <a:lnTo>
                    <a:pt x="0" y="361439"/>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7" name="任意多边形: 形状 6">
              <a:extLst>
                <a:ext uri="{FF2B5EF4-FFF2-40B4-BE49-F238E27FC236}">
                  <a16:creationId xmlns:a16="http://schemas.microsoft.com/office/drawing/2014/main" id="{08C47E0C-24C7-4648-87C8-1362E471BA9C}"/>
                </a:ext>
              </a:extLst>
            </p:cNvPr>
            <p:cNvSpPr/>
            <p:nvPr/>
          </p:nvSpPr>
          <p:spPr>
            <a:xfrm>
              <a:off x="3328946" y="2751147"/>
              <a:ext cx="478058" cy="478475"/>
            </a:xfrm>
            <a:custGeom>
              <a:avLst/>
              <a:gdLst/>
              <a:ahLst/>
              <a:cxnLst/>
              <a:rect l="0" t="0" r="0" b="0"/>
              <a:pathLst>
                <a:path w="361125" h="361440">
                  <a:moveTo>
                    <a:pt x="0" y="0"/>
                  </a:moveTo>
                  <a:lnTo>
                    <a:pt x="361124" y="0"/>
                  </a:lnTo>
                  <a:lnTo>
                    <a:pt x="361124" y="361439"/>
                  </a:lnTo>
                  <a:lnTo>
                    <a:pt x="0" y="361439"/>
                  </a:lnTo>
                  <a:close/>
                </a:path>
              </a:pathLst>
            </a:cu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8" name="任意多边形: 形状 7">
              <a:extLst>
                <a:ext uri="{FF2B5EF4-FFF2-40B4-BE49-F238E27FC236}">
                  <a16:creationId xmlns:a16="http://schemas.microsoft.com/office/drawing/2014/main" id="{457AB39B-BEA2-4393-B29A-289E28B932E6}"/>
                </a:ext>
              </a:extLst>
            </p:cNvPr>
            <p:cNvSpPr/>
            <p:nvPr/>
          </p:nvSpPr>
          <p:spPr>
            <a:xfrm>
              <a:off x="3818807" y="2751147"/>
              <a:ext cx="478058" cy="478475"/>
            </a:xfrm>
            <a:custGeom>
              <a:avLst/>
              <a:gdLst/>
              <a:ahLst/>
              <a:cxnLst/>
              <a:rect l="0" t="0" r="0" b="0"/>
              <a:pathLst>
                <a:path w="361124" h="361440">
                  <a:moveTo>
                    <a:pt x="0" y="0"/>
                  </a:moveTo>
                  <a:lnTo>
                    <a:pt x="361123" y="0"/>
                  </a:lnTo>
                  <a:lnTo>
                    <a:pt x="361123" y="361439"/>
                  </a:lnTo>
                  <a:lnTo>
                    <a:pt x="0" y="361439"/>
                  </a:lnTo>
                  <a:close/>
                </a:path>
              </a:pathLst>
            </a:cu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grpSp>
      <p:sp>
        <p:nvSpPr>
          <p:cNvPr id="9" name="文本框 8">
            <a:extLst>
              <a:ext uri="{FF2B5EF4-FFF2-40B4-BE49-F238E27FC236}">
                <a16:creationId xmlns:a16="http://schemas.microsoft.com/office/drawing/2014/main" id="{FCB83E57-B7A2-4B38-A2F7-73E95F425496}"/>
              </a:ext>
            </a:extLst>
          </p:cNvPr>
          <p:cNvSpPr txBox="1"/>
          <p:nvPr/>
        </p:nvSpPr>
        <p:spPr>
          <a:xfrm>
            <a:off x="2400502" y="1398374"/>
            <a:ext cx="877163" cy="461665"/>
          </a:xfrm>
          <a:prstGeom prst="rect">
            <a:avLst/>
          </a:prstGeom>
          <a:noFill/>
        </p:spPr>
        <p:txBody>
          <a:bodyPr wrap="none" rtlCol="0">
            <a:spAutoFit/>
          </a:bodyPr>
          <a:lstStyle/>
          <a:p>
            <a:r>
              <a:rPr lang="zh-CN" altLang="en-US" sz="2400" b="1" i="1" spc="300" dirty="0">
                <a:solidFill>
                  <a:schemeClr val="tx1">
                    <a:lumMod val="85000"/>
                    <a:lumOff val="15000"/>
                  </a:schemeClr>
                </a:solidFill>
                <a:latin typeface="微软雅黑" panose="020B0503020204020204" pitchFamily="34" charset="-122"/>
                <a:ea typeface="微软雅黑" panose="020B0503020204020204" pitchFamily="34" charset="-122"/>
              </a:rPr>
              <a:t>主色</a:t>
            </a:r>
          </a:p>
        </p:txBody>
      </p:sp>
      <p:sp>
        <p:nvSpPr>
          <p:cNvPr id="11" name="文本框 10">
            <a:extLst>
              <a:ext uri="{FF2B5EF4-FFF2-40B4-BE49-F238E27FC236}">
                <a16:creationId xmlns:a16="http://schemas.microsoft.com/office/drawing/2014/main" id="{C0CA2C7E-1AF1-48D0-A388-518D2D573B6F}"/>
              </a:ext>
            </a:extLst>
          </p:cNvPr>
          <p:cNvSpPr txBox="1"/>
          <p:nvPr/>
        </p:nvSpPr>
        <p:spPr>
          <a:xfrm>
            <a:off x="2349224" y="3975053"/>
            <a:ext cx="1223412" cy="461665"/>
          </a:xfrm>
          <a:prstGeom prst="rect">
            <a:avLst/>
          </a:prstGeom>
          <a:noFill/>
        </p:spPr>
        <p:txBody>
          <a:bodyPr wrap="none" rtlCol="0">
            <a:spAutoFit/>
          </a:bodyPr>
          <a:lstStyle>
            <a:defPPr>
              <a:defRPr lang="zh-CN"/>
            </a:defPPr>
            <a:lvl1pPr>
              <a:defRPr sz="2400" b="1" spc="3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i="1" dirty="0"/>
              <a:t>辅助色</a:t>
            </a:r>
          </a:p>
        </p:txBody>
      </p:sp>
      <p:grpSp>
        <p:nvGrpSpPr>
          <p:cNvPr id="44" name="组合 43">
            <a:extLst>
              <a:ext uri="{FF2B5EF4-FFF2-40B4-BE49-F238E27FC236}">
                <a16:creationId xmlns:a16="http://schemas.microsoft.com/office/drawing/2014/main" id="{B9F53A71-D05B-4ACF-9AD1-54EAE413F1A2}"/>
              </a:ext>
            </a:extLst>
          </p:cNvPr>
          <p:cNvGrpSpPr/>
          <p:nvPr/>
        </p:nvGrpSpPr>
        <p:grpSpPr>
          <a:xfrm>
            <a:off x="1859362" y="4536660"/>
            <a:ext cx="2449304" cy="1277138"/>
            <a:chOff x="1859362" y="4536660"/>
            <a:chExt cx="2449304" cy="1277138"/>
          </a:xfrm>
        </p:grpSpPr>
        <p:sp>
          <p:nvSpPr>
            <p:cNvPr id="10" name="矩形 9">
              <a:extLst>
                <a:ext uri="{FF2B5EF4-FFF2-40B4-BE49-F238E27FC236}">
                  <a16:creationId xmlns:a16="http://schemas.microsoft.com/office/drawing/2014/main" id="{A2F0449A-0E15-4494-9CB4-49A8BA30D403}"/>
                </a:ext>
              </a:extLst>
            </p:cNvPr>
            <p:cNvSpPr/>
            <p:nvPr/>
          </p:nvSpPr>
          <p:spPr>
            <a:xfrm>
              <a:off x="1859362" y="4536660"/>
              <a:ext cx="2449304" cy="78062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5">
              <a:extLst>
                <a:ext uri="{FF2B5EF4-FFF2-40B4-BE49-F238E27FC236}">
                  <a16:creationId xmlns:a16="http://schemas.microsoft.com/office/drawing/2014/main" id="{FB30377A-2EFE-4556-9F32-935A7B95A1B8}"/>
                </a:ext>
              </a:extLst>
            </p:cNvPr>
            <p:cNvSpPr/>
            <p:nvPr/>
          </p:nvSpPr>
          <p:spPr>
            <a:xfrm>
              <a:off x="1859363" y="5335322"/>
              <a:ext cx="478058" cy="478475"/>
            </a:xfrm>
            <a:custGeom>
              <a:avLst/>
              <a:gdLst>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 name="connsiteX0" fmla="*/ 1226917 w 1588041"/>
                <a:gd name="connsiteY0" fmla="*/ 3144755 h 3506194"/>
                <a:gd name="connsiteX1" fmla="*/ 0 w 1588041"/>
                <a:gd name="connsiteY1" fmla="*/ 0 h 3506194"/>
                <a:gd name="connsiteX2" fmla="*/ 1588041 w 1588041"/>
                <a:gd name="connsiteY2" fmla="*/ 3144755 h 3506194"/>
                <a:gd name="connsiteX3" fmla="*/ 1588041 w 1588041"/>
                <a:gd name="connsiteY3" fmla="*/ 3506194 h 3506194"/>
                <a:gd name="connsiteX4" fmla="*/ 1226917 w 1588041"/>
                <a:gd name="connsiteY4" fmla="*/ 3506194 h 3506194"/>
                <a:gd name="connsiteX5" fmla="*/ 1226917 w 1588041"/>
                <a:gd name="connsiteY5" fmla="*/ 3144755 h 3506194"/>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24" h="361439">
                  <a:moveTo>
                    <a:pt x="0" y="0"/>
                  </a:moveTo>
                  <a:lnTo>
                    <a:pt x="361124" y="0"/>
                  </a:lnTo>
                  <a:lnTo>
                    <a:pt x="361124" y="361439"/>
                  </a:lnTo>
                  <a:lnTo>
                    <a:pt x="0" y="361439"/>
                  </a:lnTo>
                  <a:lnTo>
                    <a:pt x="0" y="0"/>
                  </a:lnTo>
                  <a:close/>
                </a:path>
              </a:pathLst>
            </a:cu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6A1EFBCE-D514-40C0-842B-52A69908619C}"/>
                </a:ext>
              </a:extLst>
            </p:cNvPr>
            <p:cNvSpPr/>
            <p:nvPr/>
          </p:nvSpPr>
          <p:spPr>
            <a:xfrm>
              <a:off x="2349224" y="5335323"/>
              <a:ext cx="478058" cy="478475"/>
            </a:xfrm>
            <a:custGeom>
              <a:avLst/>
              <a:gdLst/>
              <a:ahLst/>
              <a:cxnLst/>
              <a:rect l="0" t="0" r="0" b="0"/>
              <a:pathLst>
                <a:path w="478059" h="478476">
                  <a:moveTo>
                    <a:pt x="0" y="0"/>
                  </a:moveTo>
                  <a:lnTo>
                    <a:pt x="478058" y="0"/>
                  </a:lnTo>
                  <a:lnTo>
                    <a:pt x="478058" y="478475"/>
                  </a:lnTo>
                  <a:lnTo>
                    <a:pt x="0" y="478475"/>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4" name="任意多边形: 形状 13">
              <a:extLst>
                <a:ext uri="{FF2B5EF4-FFF2-40B4-BE49-F238E27FC236}">
                  <a16:creationId xmlns:a16="http://schemas.microsoft.com/office/drawing/2014/main" id="{C5047D2E-72D3-450D-B543-3C5CA299498A}"/>
                </a:ext>
              </a:extLst>
            </p:cNvPr>
            <p:cNvSpPr/>
            <p:nvPr/>
          </p:nvSpPr>
          <p:spPr>
            <a:xfrm>
              <a:off x="2839084" y="5335323"/>
              <a:ext cx="478058" cy="478475"/>
            </a:xfrm>
            <a:custGeom>
              <a:avLst/>
              <a:gdLst/>
              <a:ahLst/>
              <a:cxnLst/>
              <a:rect l="0" t="0" r="0" b="0"/>
              <a:pathLst>
                <a:path w="478059" h="478476">
                  <a:moveTo>
                    <a:pt x="0" y="0"/>
                  </a:moveTo>
                  <a:lnTo>
                    <a:pt x="478058" y="0"/>
                  </a:lnTo>
                  <a:lnTo>
                    <a:pt x="478058" y="478475"/>
                  </a:lnTo>
                  <a:lnTo>
                    <a:pt x="0" y="478475"/>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5" name="任意多边形: 形状 14">
              <a:extLst>
                <a:ext uri="{FF2B5EF4-FFF2-40B4-BE49-F238E27FC236}">
                  <a16:creationId xmlns:a16="http://schemas.microsoft.com/office/drawing/2014/main" id="{2B74E329-5054-44DA-8F29-60F4098712A6}"/>
                </a:ext>
              </a:extLst>
            </p:cNvPr>
            <p:cNvSpPr/>
            <p:nvPr/>
          </p:nvSpPr>
          <p:spPr>
            <a:xfrm>
              <a:off x="3328945" y="5335323"/>
              <a:ext cx="478058" cy="478475"/>
            </a:xfrm>
            <a:custGeom>
              <a:avLst/>
              <a:gdLst/>
              <a:ahLst/>
              <a:cxnLst/>
              <a:rect l="0" t="0" r="0" b="0"/>
              <a:pathLst>
                <a:path w="478059" h="478476">
                  <a:moveTo>
                    <a:pt x="0" y="0"/>
                  </a:moveTo>
                  <a:lnTo>
                    <a:pt x="478058" y="0"/>
                  </a:lnTo>
                  <a:lnTo>
                    <a:pt x="478058" y="478475"/>
                  </a:lnTo>
                  <a:lnTo>
                    <a:pt x="0" y="478475"/>
                  </a:ln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6" name="任意多边形: 形状 15">
              <a:extLst>
                <a:ext uri="{FF2B5EF4-FFF2-40B4-BE49-F238E27FC236}">
                  <a16:creationId xmlns:a16="http://schemas.microsoft.com/office/drawing/2014/main" id="{1C8AF9C6-D923-442E-B799-6639988AC87A}"/>
                </a:ext>
              </a:extLst>
            </p:cNvPr>
            <p:cNvSpPr/>
            <p:nvPr/>
          </p:nvSpPr>
          <p:spPr>
            <a:xfrm>
              <a:off x="3818806" y="5335323"/>
              <a:ext cx="478058" cy="478475"/>
            </a:xfrm>
            <a:custGeom>
              <a:avLst/>
              <a:gdLst/>
              <a:ahLst/>
              <a:cxnLst/>
              <a:rect l="0" t="0" r="0" b="0"/>
              <a:pathLst>
                <a:path w="478058" h="478476">
                  <a:moveTo>
                    <a:pt x="0" y="0"/>
                  </a:moveTo>
                  <a:lnTo>
                    <a:pt x="478057" y="0"/>
                  </a:lnTo>
                  <a:lnTo>
                    <a:pt x="478057" y="478475"/>
                  </a:lnTo>
                  <a:lnTo>
                    <a:pt x="0" y="47847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grpSp>
      <p:sp>
        <p:nvSpPr>
          <p:cNvPr id="19" name="文本框 18">
            <a:extLst>
              <a:ext uri="{FF2B5EF4-FFF2-40B4-BE49-F238E27FC236}">
                <a16:creationId xmlns:a16="http://schemas.microsoft.com/office/drawing/2014/main" id="{AFDB4FF0-31C8-457D-9FBF-9D94B20CF31C}"/>
              </a:ext>
            </a:extLst>
          </p:cNvPr>
          <p:cNvSpPr txBox="1"/>
          <p:nvPr/>
        </p:nvSpPr>
        <p:spPr>
          <a:xfrm>
            <a:off x="7283431" y="3977389"/>
            <a:ext cx="1223412" cy="461665"/>
          </a:xfrm>
          <a:prstGeom prst="rect">
            <a:avLst/>
          </a:prstGeom>
          <a:noFill/>
        </p:spPr>
        <p:txBody>
          <a:bodyPr wrap="none" rtlCol="0">
            <a:spAutoFit/>
          </a:bodyPr>
          <a:lstStyle>
            <a:defPPr>
              <a:defRPr lang="zh-CN"/>
            </a:defPPr>
            <a:lvl1pPr>
              <a:defRPr sz="2400" b="1" spc="3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i="1" dirty="0"/>
              <a:t>深浅色</a:t>
            </a:r>
          </a:p>
        </p:txBody>
      </p:sp>
      <p:cxnSp>
        <p:nvCxnSpPr>
          <p:cNvPr id="28" name="直接连接符 27">
            <a:extLst>
              <a:ext uri="{FF2B5EF4-FFF2-40B4-BE49-F238E27FC236}">
                <a16:creationId xmlns:a16="http://schemas.microsoft.com/office/drawing/2014/main" id="{09D606A6-CD74-443D-B025-9AD03A110AB9}"/>
              </a:ext>
            </a:extLst>
          </p:cNvPr>
          <p:cNvCxnSpPr>
            <a:cxnSpLocks/>
          </p:cNvCxnSpPr>
          <p:nvPr/>
        </p:nvCxnSpPr>
        <p:spPr>
          <a:xfrm>
            <a:off x="1908554" y="1670971"/>
            <a:ext cx="44067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3C62C90-9C3A-4BFD-8798-7F9DB8AF5E73}"/>
              </a:ext>
            </a:extLst>
          </p:cNvPr>
          <p:cNvCxnSpPr>
            <a:cxnSpLocks/>
          </p:cNvCxnSpPr>
          <p:nvPr/>
        </p:nvCxnSpPr>
        <p:spPr>
          <a:xfrm>
            <a:off x="1908554" y="4219506"/>
            <a:ext cx="44067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BEB514E-2782-40CA-A64A-DDF20831B2A1}"/>
              </a:ext>
            </a:extLst>
          </p:cNvPr>
          <p:cNvCxnSpPr>
            <a:cxnSpLocks/>
          </p:cNvCxnSpPr>
          <p:nvPr/>
        </p:nvCxnSpPr>
        <p:spPr>
          <a:xfrm>
            <a:off x="6798027" y="1635283"/>
            <a:ext cx="44067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F46890-B9C1-4409-B585-EC5AB6068BE9}"/>
              </a:ext>
            </a:extLst>
          </p:cNvPr>
          <p:cNvCxnSpPr>
            <a:cxnSpLocks/>
          </p:cNvCxnSpPr>
          <p:nvPr/>
        </p:nvCxnSpPr>
        <p:spPr>
          <a:xfrm>
            <a:off x="6798027" y="4219506"/>
            <a:ext cx="440670" cy="0"/>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29B37A51-4EC4-416F-9158-6C66E7525BBB}"/>
              </a:ext>
            </a:extLst>
          </p:cNvPr>
          <p:cNvSpPr txBox="1"/>
          <p:nvPr/>
        </p:nvSpPr>
        <p:spPr>
          <a:xfrm>
            <a:off x="7283431" y="1398374"/>
            <a:ext cx="1223412" cy="461665"/>
          </a:xfrm>
          <a:prstGeom prst="rect">
            <a:avLst/>
          </a:prstGeom>
          <a:noFill/>
        </p:spPr>
        <p:txBody>
          <a:bodyPr wrap="none" rtlCol="0">
            <a:spAutoFit/>
          </a:bodyPr>
          <a:lstStyle>
            <a:defPPr>
              <a:defRPr lang="zh-CN"/>
            </a:defPPr>
            <a:lvl1pPr>
              <a:defRPr sz="2400" b="1" spc="3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i="1" dirty="0"/>
              <a:t>强调色</a:t>
            </a:r>
          </a:p>
        </p:txBody>
      </p:sp>
      <p:grpSp>
        <p:nvGrpSpPr>
          <p:cNvPr id="43" name="组合 42">
            <a:extLst>
              <a:ext uri="{FF2B5EF4-FFF2-40B4-BE49-F238E27FC236}">
                <a16:creationId xmlns:a16="http://schemas.microsoft.com/office/drawing/2014/main" id="{962BAC94-2296-4B4E-9F86-805338FEE593}"/>
              </a:ext>
            </a:extLst>
          </p:cNvPr>
          <p:cNvGrpSpPr/>
          <p:nvPr/>
        </p:nvGrpSpPr>
        <p:grpSpPr>
          <a:xfrm>
            <a:off x="6787668" y="1959981"/>
            <a:ext cx="2449304" cy="1269641"/>
            <a:chOff x="6787668" y="1959981"/>
            <a:chExt cx="2449304" cy="1269641"/>
          </a:xfrm>
        </p:grpSpPr>
        <p:sp>
          <p:nvSpPr>
            <p:cNvPr id="32" name="矩形 31">
              <a:extLst>
                <a:ext uri="{FF2B5EF4-FFF2-40B4-BE49-F238E27FC236}">
                  <a16:creationId xmlns:a16="http://schemas.microsoft.com/office/drawing/2014/main" id="{D8119A8B-7DC4-46CE-AAD1-3BA7D5C3A0FC}"/>
                </a:ext>
              </a:extLst>
            </p:cNvPr>
            <p:cNvSpPr/>
            <p:nvPr/>
          </p:nvSpPr>
          <p:spPr>
            <a:xfrm>
              <a:off x="6787668" y="1959981"/>
              <a:ext cx="2449304" cy="780623"/>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5">
              <a:extLst>
                <a:ext uri="{FF2B5EF4-FFF2-40B4-BE49-F238E27FC236}">
                  <a16:creationId xmlns:a16="http://schemas.microsoft.com/office/drawing/2014/main" id="{600DEABF-0961-4340-857F-D4614D3A349D}"/>
                </a:ext>
              </a:extLst>
            </p:cNvPr>
            <p:cNvSpPr/>
            <p:nvPr/>
          </p:nvSpPr>
          <p:spPr>
            <a:xfrm>
              <a:off x="6787668" y="2751146"/>
              <a:ext cx="478058" cy="478475"/>
            </a:xfrm>
            <a:custGeom>
              <a:avLst/>
              <a:gdLst>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 name="connsiteX0" fmla="*/ 1226917 w 1588041"/>
                <a:gd name="connsiteY0" fmla="*/ 3144755 h 3506194"/>
                <a:gd name="connsiteX1" fmla="*/ 0 w 1588041"/>
                <a:gd name="connsiteY1" fmla="*/ 0 h 3506194"/>
                <a:gd name="connsiteX2" fmla="*/ 1588041 w 1588041"/>
                <a:gd name="connsiteY2" fmla="*/ 3144755 h 3506194"/>
                <a:gd name="connsiteX3" fmla="*/ 1588041 w 1588041"/>
                <a:gd name="connsiteY3" fmla="*/ 3506194 h 3506194"/>
                <a:gd name="connsiteX4" fmla="*/ 1226917 w 1588041"/>
                <a:gd name="connsiteY4" fmla="*/ 3506194 h 3506194"/>
                <a:gd name="connsiteX5" fmla="*/ 1226917 w 1588041"/>
                <a:gd name="connsiteY5" fmla="*/ 3144755 h 3506194"/>
                <a:gd name="connsiteX0" fmla="*/ 0 w 361124"/>
                <a:gd name="connsiteY0" fmla="*/ 0 h 361439"/>
                <a:gd name="connsiteX1" fmla="*/ 361124 w 361124"/>
                <a:gd name="connsiteY1" fmla="*/ 0 h 361439"/>
                <a:gd name="connsiteX2" fmla="*/ 361124 w 361124"/>
                <a:gd name="connsiteY2" fmla="*/ 361439 h 361439"/>
                <a:gd name="connsiteX3" fmla="*/ 0 w 361124"/>
                <a:gd name="connsiteY3" fmla="*/ 361439 h 361439"/>
                <a:gd name="connsiteX4" fmla="*/ 0 w 361124"/>
                <a:gd name="connsiteY4" fmla="*/ 0 h 36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24" h="361439">
                  <a:moveTo>
                    <a:pt x="0" y="0"/>
                  </a:moveTo>
                  <a:lnTo>
                    <a:pt x="361124" y="0"/>
                  </a:lnTo>
                  <a:lnTo>
                    <a:pt x="361124" y="361439"/>
                  </a:lnTo>
                  <a:lnTo>
                    <a:pt x="0" y="361439"/>
                  </a:lnTo>
                  <a:lnTo>
                    <a:pt x="0" y="0"/>
                  </a:lnTo>
                  <a:close/>
                </a:path>
              </a:pathLst>
            </a:cu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形状 34">
              <a:extLst>
                <a:ext uri="{FF2B5EF4-FFF2-40B4-BE49-F238E27FC236}">
                  <a16:creationId xmlns:a16="http://schemas.microsoft.com/office/drawing/2014/main" id="{564DCB05-C5EF-48D0-BE1D-64894A01B134}"/>
                </a:ext>
              </a:extLst>
            </p:cNvPr>
            <p:cNvSpPr/>
            <p:nvPr/>
          </p:nvSpPr>
          <p:spPr>
            <a:xfrm>
              <a:off x="7277529" y="2751147"/>
              <a:ext cx="478058" cy="478475"/>
            </a:xfrm>
            <a:custGeom>
              <a:avLst/>
              <a:gdLst/>
              <a:ahLst/>
              <a:cxnLst/>
              <a:rect l="0" t="0" r="0" b="0"/>
              <a:pathLst>
                <a:path w="478059" h="478476">
                  <a:moveTo>
                    <a:pt x="0" y="0"/>
                  </a:moveTo>
                  <a:lnTo>
                    <a:pt x="478058" y="0"/>
                  </a:lnTo>
                  <a:lnTo>
                    <a:pt x="478058" y="478475"/>
                  </a:lnTo>
                  <a:lnTo>
                    <a:pt x="0" y="478475"/>
                  </a:ln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6" name="任意多边形: 形状 35">
              <a:extLst>
                <a:ext uri="{FF2B5EF4-FFF2-40B4-BE49-F238E27FC236}">
                  <a16:creationId xmlns:a16="http://schemas.microsoft.com/office/drawing/2014/main" id="{EDA0504F-838D-4069-A8E9-2ABDB7622F97}"/>
                </a:ext>
              </a:extLst>
            </p:cNvPr>
            <p:cNvSpPr/>
            <p:nvPr/>
          </p:nvSpPr>
          <p:spPr>
            <a:xfrm>
              <a:off x="7767390" y="2751147"/>
              <a:ext cx="478058" cy="478475"/>
            </a:xfrm>
            <a:custGeom>
              <a:avLst/>
              <a:gdLst/>
              <a:ahLst/>
              <a:cxnLst/>
              <a:rect l="0" t="0" r="0" b="0"/>
              <a:pathLst>
                <a:path w="478060" h="478476">
                  <a:moveTo>
                    <a:pt x="0" y="0"/>
                  </a:moveTo>
                  <a:lnTo>
                    <a:pt x="478059" y="0"/>
                  </a:lnTo>
                  <a:lnTo>
                    <a:pt x="478059" y="478475"/>
                  </a:lnTo>
                  <a:lnTo>
                    <a:pt x="0" y="478475"/>
                  </a:lnTo>
                  <a:close/>
                </a:path>
              </a:pathLst>
            </a:cu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7" name="任意多边形: 形状 36">
              <a:extLst>
                <a:ext uri="{FF2B5EF4-FFF2-40B4-BE49-F238E27FC236}">
                  <a16:creationId xmlns:a16="http://schemas.microsoft.com/office/drawing/2014/main" id="{7D4A88C1-C01F-4958-9B25-398B6418CF98}"/>
                </a:ext>
              </a:extLst>
            </p:cNvPr>
            <p:cNvSpPr/>
            <p:nvPr/>
          </p:nvSpPr>
          <p:spPr>
            <a:xfrm>
              <a:off x="8257252" y="2751147"/>
              <a:ext cx="478058" cy="478475"/>
            </a:xfrm>
            <a:custGeom>
              <a:avLst/>
              <a:gdLst/>
              <a:ahLst/>
              <a:cxnLst/>
              <a:rect l="0" t="0" r="0" b="0"/>
              <a:pathLst>
                <a:path w="478058" h="478476">
                  <a:moveTo>
                    <a:pt x="0" y="0"/>
                  </a:moveTo>
                  <a:lnTo>
                    <a:pt x="478057" y="0"/>
                  </a:lnTo>
                  <a:lnTo>
                    <a:pt x="478057" y="478475"/>
                  </a:lnTo>
                  <a:lnTo>
                    <a:pt x="0" y="478475"/>
                  </a:lnTo>
                  <a:close/>
                </a:path>
              </a:pathLst>
            </a:custGeom>
            <a:solidFill>
              <a:schemeClr val="accent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8" name="任意多边形: 形状 37">
              <a:extLst>
                <a:ext uri="{FF2B5EF4-FFF2-40B4-BE49-F238E27FC236}">
                  <a16:creationId xmlns:a16="http://schemas.microsoft.com/office/drawing/2014/main" id="{6F06565B-8505-411E-8113-35193A9DF050}"/>
                </a:ext>
              </a:extLst>
            </p:cNvPr>
            <p:cNvSpPr/>
            <p:nvPr/>
          </p:nvSpPr>
          <p:spPr>
            <a:xfrm>
              <a:off x="8747113" y="2751147"/>
              <a:ext cx="478058" cy="478475"/>
            </a:xfrm>
            <a:custGeom>
              <a:avLst/>
              <a:gdLst/>
              <a:ahLst/>
              <a:cxnLst/>
              <a:rect l="0" t="0" r="0" b="0"/>
              <a:pathLst>
                <a:path w="478059" h="478476">
                  <a:moveTo>
                    <a:pt x="0" y="0"/>
                  </a:moveTo>
                  <a:lnTo>
                    <a:pt x="478058" y="0"/>
                  </a:lnTo>
                  <a:lnTo>
                    <a:pt x="478058" y="478475"/>
                  </a:lnTo>
                  <a:lnTo>
                    <a:pt x="0" y="478475"/>
                  </a:lnTo>
                  <a:close/>
                </a:path>
              </a:pathLst>
            </a:cu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5" name="组合 44">
            <a:extLst>
              <a:ext uri="{FF2B5EF4-FFF2-40B4-BE49-F238E27FC236}">
                <a16:creationId xmlns:a16="http://schemas.microsoft.com/office/drawing/2014/main" id="{70E1A092-ED71-4B9C-AFF6-5C111C45AE69}"/>
              </a:ext>
            </a:extLst>
          </p:cNvPr>
          <p:cNvGrpSpPr/>
          <p:nvPr/>
        </p:nvGrpSpPr>
        <p:grpSpPr>
          <a:xfrm>
            <a:off x="6787668" y="4631806"/>
            <a:ext cx="2443401" cy="1181991"/>
            <a:chOff x="6793571" y="4631806"/>
            <a:chExt cx="2443401" cy="1181991"/>
          </a:xfrm>
        </p:grpSpPr>
        <p:sp>
          <p:nvSpPr>
            <p:cNvPr id="40" name="矩形 39">
              <a:extLst>
                <a:ext uri="{FF2B5EF4-FFF2-40B4-BE49-F238E27FC236}">
                  <a16:creationId xmlns:a16="http://schemas.microsoft.com/office/drawing/2014/main" id="{DD957871-F1B4-4D0B-BA4F-C890F48EB0A0}"/>
                </a:ext>
              </a:extLst>
            </p:cNvPr>
            <p:cNvSpPr/>
            <p:nvPr/>
          </p:nvSpPr>
          <p:spPr>
            <a:xfrm>
              <a:off x="6793571" y="5264852"/>
              <a:ext cx="2431600" cy="548945"/>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8432811-845E-4FE8-88FA-8B47E32603F7}"/>
                </a:ext>
              </a:extLst>
            </p:cNvPr>
            <p:cNvSpPr/>
            <p:nvPr/>
          </p:nvSpPr>
          <p:spPr>
            <a:xfrm>
              <a:off x="6805372" y="4631806"/>
              <a:ext cx="2431600" cy="5489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52817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造字工房方黑（非商用）常规体"/>
                <a:ea typeface="造字工房方黑（非商用）常规体"/>
                <a:cs typeface="+mn-cs"/>
              </a:rPr>
              <a:t>安民阿牧</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造字工房方黑（非商用）常规体"/>
                <a:ea typeface="造字工房方黑（非商用）常规体"/>
                <a:cs typeface="+mn-cs"/>
              </a:rPr>
              <a:t>安徽大学</a:t>
            </a:r>
          </a:p>
        </p:txBody>
      </p:sp>
      <p:pic>
        <p:nvPicPr>
          <p:cNvPr id="6" name="图片 5" descr="图片包含 黑色, 文字&#10;&#10;描述已自动生成">
            <a:extLst>
              <a:ext uri="{FF2B5EF4-FFF2-40B4-BE49-F238E27FC236}">
                <a16:creationId xmlns:a16="http://schemas.microsoft.com/office/drawing/2014/main" id="{8DD640F4-91B6-450D-AEF8-EACE6050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195854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83C0B4-67EE-4295-A393-AE716D17A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183" y="3647108"/>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77F5A37E-8A5A-4D42-B5CA-4623E2668DD7}"/>
              </a:ext>
            </a:extLst>
          </p:cNvPr>
          <p:cNvGrpSpPr/>
          <p:nvPr/>
        </p:nvGrpSpPr>
        <p:grpSpPr>
          <a:xfrm>
            <a:off x="3400425" y="0"/>
            <a:ext cx="8791576" cy="6890594"/>
            <a:chOff x="3400425" y="0"/>
            <a:chExt cx="8791576" cy="6890594"/>
          </a:xfrm>
        </p:grpSpPr>
        <p:pic>
          <p:nvPicPr>
            <p:cNvPr id="17" name="图片 16">
              <a:extLst>
                <a:ext uri="{FF2B5EF4-FFF2-40B4-BE49-F238E27FC236}">
                  <a16:creationId xmlns:a16="http://schemas.microsoft.com/office/drawing/2014/main" id="{74FDB2A4-5928-40A7-A7AC-38A3BF043C9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2099" r="18951" b="10516"/>
            <a:stretch/>
          </p:blipFill>
          <p:spPr>
            <a:xfrm>
              <a:off x="8960743" y="431191"/>
              <a:ext cx="3231258" cy="6459403"/>
            </a:xfrm>
            <a:prstGeom prst="rect">
              <a:avLst/>
            </a:prstGeom>
          </p:spPr>
        </p:pic>
        <p:sp>
          <p:nvSpPr>
            <p:cNvPr id="19" name="矩形 18">
              <a:extLst>
                <a:ext uri="{FF2B5EF4-FFF2-40B4-BE49-F238E27FC236}">
                  <a16:creationId xmlns:a16="http://schemas.microsoft.com/office/drawing/2014/main" id="{D5543C7A-9DCD-44DC-B245-2D0BDAF80380}"/>
                </a:ext>
              </a:extLst>
            </p:cNvPr>
            <p:cNvSpPr/>
            <p:nvPr/>
          </p:nvSpPr>
          <p:spPr>
            <a:xfrm>
              <a:off x="3400425" y="0"/>
              <a:ext cx="8791575"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B7A37D-13A1-41A5-ACFC-78771C83F89F}"/>
              </a:ext>
            </a:extLst>
          </p:cNvPr>
          <p:cNvSpPr/>
          <p:nvPr/>
        </p:nvSpPr>
        <p:spPr>
          <a:xfrm>
            <a:off x="0" y="0"/>
            <a:ext cx="3400425" cy="6858000"/>
          </a:xfrm>
          <a:prstGeom prst="rect">
            <a:avLst/>
          </a:prstGeom>
          <a:gradFill flip="none" rotWithShape="1">
            <a:gsLst>
              <a:gs pos="0">
                <a:schemeClr val="accent1"/>
              </a:gs>
              <a:gs pos="24000">
                <a:schemeClr val="accent1">
                  <a:lumMod val="7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7DDF7-9D77-4EC6-AD06-12E25EEF8DC7}"/>
              </a:ext>
            </a:extLst>
          </p:cNvPr>
          <p:cNvSpPr txBox="1"/>
          <p:nvPr/>
        </p:nvSpPr>
        <p:spPr>
          <a:xfrm>
            <a:off x="609104" y="1024098"/>
            <a:ext cx="1862689" cy="923330"/>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1</a:t>
            </a:r>
            <a:endParaRPr lang="zh-CN" altLang="en-US" dirty="0"/>
          </a:p>
        </p:txBody>
      </p:sp>
      <p:sp>
        <p:nvSpPr>
          <p:cNvPr id="7" name="文本框 6">
            <a:extLst>
              <a:ext uri="{FF2B5EF4-FFF2-40B4-BE49-F238E27FC236}">
                <a16:creationId xmlns:a16="http://schemas.microsoft.com/office/drawing/2014/main" id="{4DD7E43B-C553-4357-96D2-917ED9CA78F1}"/>
              </a:ext>
            </a:extLst>
          </p:cNvPr>
          <p:cNvSpPr txBox="1"/>
          <p:nvPr/>
        </p:nvSpPr>
        <p:spPr>
          <a:xfrm>
            <a:off x="609104" y="2050000"/>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2</a:t>
            </a:r>
            <a:endParaRPr lang="zh-CN" altLang="en-US" dirty="0"/>
          </a:p>
        </p:txBody>
      </p:sp>
      <p:sp>
        <p:nvSpPr>
          <p:cNvPr id="8" name="文本框 7">
            <a:extLst>
              <a:ext uri="{FF2B5EF4-FFF2-40B4-BE49-F238E27FC236}">
                <a16:creationId xmlns:a16="http://schemas.microsoft.com/office/drawing/2014/main" id="{4FDC23F9-4A7E-4D51-A8CB-F469C23125D2}"/>
              </a:ext>
            </a:extLst>
          </p:cNvPr>
          <p:cNvSpPr txBox="1"/>
          <p:nvPr/>
        </p:nvSpPr>
        <p:spPr>
          <a:xfrm>
            <a:off x="609104" y="3075902"/>
            <a:ext cx="1783437" cy="1107996"/>
          </a:xfrm>
          <a:prstGeom prst="rect">
            <a:avLst/>
          </a:prstGeom>
          <a:noFill/>
        </p:spPr>
        <p:txBody>
          <a:bodyPr wrap="none" rtlCol="0">
            <a:spAutoFit/>
          </a:bodyPr>
          <a:lstStyle>
            <a:defPPr>
              <a:defRPr lang="zh-CN"/>
            </a:defPPr>
            <a:lvl1pPr>
              <a:defRPr sz="5400">
                <a:solidFill>
                  <a:schemeClr val="bg1"/>
                </a:solidFill>
                <a:latin typeface="Impact" panose="020B0806030902050204" pitchFamily="34" charset="0"/>
              </a:defRPr>
            </a:lvl1pPr>
          </a:lstStyle>
          <a:p>
            <a:r>
              <a:rPr lang="en-US" altLang="zh-CN" dirty="0"/>
              <a:t>Part  3</a:t>
            </a:r>
            <a:endParaRPr lang="zh-CN" altLang="en-US" dirty="0"/>
          </a:p>
        </p:txBody>
      </p:sp>
      <p:sp>
        <p:nvSpPr>
          <p:cNvPr id="9" name="文本框 8">
            <a:extLst>
              <a:ext uri="{FF2B5EF4-FFF2-40B4-BE49-F238E27FC236}">
                <a16:creationId xmlns:a16="http://schemas.microsoft.com/office/drawing/2014/main" id="{60D51FFF-454E-4CDF-9505-742301E59C31}"/>
              </a:ext>
            </a:extLst>
          </p:cNvPr>
          <p:cNvSpPr txBox="1"/>
          <p:nvPr/>
        </p:nvSpPr>
        <p:spPr>
          <a:xfrm>
            <a:off x="609104" y="4101804"/>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4</a:t>
            </a:r>
            <a:endParaRPr lang="zh-CN" altLang="en-US" dirty="0"/>
          </a:p>
        </p:txBody>
      </p:sp>
      <p:sp>
        <p:nvSpPr>
          <p:cNvPr id="10" name="文本框 9">
            <a:extLst>
              <a:ext uri="{FF2B5EF4-FFF2-40B4-BE49-F238E27FC236}">
                <a16:creationId xmlns:a16="http://schemas.microsoft.com/office/drawing/2014/main" id="{95CF544B-82A2-4D87-8116-59A8CBC479D6}"/>
              </a:ext>
            </a:extLst>
          </p:cNvPr>
          <p:cNvSpPr txBox="1"/>
          <p:nvPr/>
        </p:nvSpPr>
        <p:spPr>
          <a:xfrm>
            <a:off x="609104" y="5127704"/>
            <a:ext cx="1788246"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5</a:t>
            </a:r>
            <a:endParaRPr lang="zh-CN" altLang="en-US" dirty="0"/>
          </a:p>
        </p:txBody>
      </p:sp>
      <p:sp>
        <p:nvSpPr>
          <p:cNvPr id="12" name="等腰三角形 11">
            <a:extLst>
              <a:ext uri="{FF2B5EF4-FFF2-40B4-BE49-F238E27FC236}">
                <a16:creationId xmlns:a16="http://schemas.microsoft.com/office/drawing/2014/main" id="{917F9731-74D1-444F-AD65-656B4CA30640}"/>
              </a:ext>
            </a:extLst>
          </p:cNvPr>
          <p:cNvSpPr/>
          <p:nvPr/>
        </p:nvSpPr>
        <p:spPr>
          <a:xfrm rot="5400000">
            <a:off x="-31957" y="3307914"/>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4C81C9-48A5-4A61-85F0-7CFD48059B4F}"/>
              </a:ext>
            </a:extLst>
          </p:cNvPr>
          <p:cNvSpPr txBox="1"/>
          <p:nvPr/>
        </p:nvSpPr>
        <p:spPr>
          <a:xfrm>
            <a:off x="4172422" y="3075902"/>
            <a:ext cx="6417142" cy="830997"/>
          </a:xfrm>
          <a:prstGeom prst="rect">
            <a:avLst/>
          </a:prstGeom>
          <a:noFill/>
        </p:spPr>
        <p:txBody>
          <a:bodyPr wrap="none" rtlCol="0">
            <a:spAutoFit/>
          </a:bodyPr>
          <a:lstStyle/>
          <a:p>
            <a:pPr algn="ctr"/>
            <a:r>
              <a:rPr lang="zh-CN" altLang="en-US" sz="4800" spc="600" dirty="0">
                <a:solidFill>
                  <a:schemeClr val="tx2">
                    <a:lumMod val="50000"/>
                  </a:schemeClr>
                </a:solidFill>
                <a:latin typeface="造字工房方黑（非商用）常规体" pitchFamily="2" charset="-122"/>
                <a:ea typeface="造字工房方黑（非商用）常规体" pitchFamily="2" charset="-122"/>
              </a:rPr>
              <a:t>研究结果及相关分析</a:t>
            </a:r>
          </a:p>
        </p:txBody>
      </p:sp>
      <p:sp>
        <p:nvSpPr>
          <p:cNvPr id="14" name="文本框 13">
            <a:extLst>
              <a:ext uri="{FF2B5EF4-FFF2-40B4-BE49-F238E27FC236}">
                <a16:creationId xmlns:a16="http://schemas.microsoft.com/office/drawing/2014/main" id="{DA48FC9D-C333-46B5-A629-090428F2C3F8}"/>
              </a:ext>
            </a:extLst>
          </p:cNvPr>
          <p:cNvSpPr txBox="1"/>
          <p:nvPr/>
        </p:nvSpPr>
        <p:spPr>
          <a:xfrm>
            <a:off x="5078920" y="3813298"/>
            <a:ext cx="4385624" cy="523220"/>
          </a:xfrm>
          <a:prstGeom prst="rect">
            <a:avLst/>
          </a:prstGeom>
          <a:noFill/>
        </p:spPr>
        <p:txBody>
          <a:bodyPr wrap="none" rtlCol="0">
            <a:spAutoFit/>
          </a:bodyPr>
          <a:lstStyle>
            <a:defPPr>
              <a:defRPr lang="zh-CN"/>
            </a:defPPr>
            <a:lvl1pPr algn="ctr">
              <a:defRPr sz="2800" spc="100">
                <a:solidFill>
                  <a:schemeClr val="bg1">
                    <a:lumMod val="75000"/>
                  </a:schemeClr>
                </a:solidFill>
              </a:defRPr>
            </a:lvl1pPr>
          </a:lstStyle>
          <a:p>
            <a:r>
              <a:rPr lang="en-US" altLang="zh-CN" dirty="0"/>
              <a:t>Conclusion and Analysis</a:t>
            </a:r>
          </a:p>
        </p:txBody>
      </p:sp>
      <p:sp>
        <p:nvSpPr>
          <p:cNvPr id="16" name="椭圆 15">
            <a:extLst>
              <a:ext uri="{FF2B5EF4-FFF2-40B4-BE49-F238E27FC236}">
                <a16:creationId xmlns:a16="http://schemas.microsoft.com/office/drawing/2014/main" id="{B4FF99AB-5BA2-4471-83B2-5F6D0AAF181E}"/>
              </a:ext>
            </a:extLst>
          </p:cNvPr>
          <p:cNvSpPr/>
          <p:nvPr/>
        </p:nvSpPr>
        <p:spPr>
          <a:xfrm>
            <a:off x="6759487" y="1325922"/>
            <a:ext cx="1243012" cy="12430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books-stack-with-cogwheel-and-male-side-view-image_30324">
            <a:extLst>
              <a:ext uri="{FF2B5EF4-FFF2-40B4-BE49-F238E27FC236}">
                <a16:creationId xmlns:a16="http://schemas.microsoft.com/office/drawing/2014/main" id="{A9C9CA16-C45D-4422-8706-F82756727554}"/>
              </a:ext>
            </a:extLst>
          </p:cNvPr>
          <p:cNvSpPr>
            <a:spLocks noChangeAspect="1"/>
          </p:cNvSpPr>
          <p:nvPr/>
        </p:nvSpPr>
        <p:spPr bwMode="auto">
          <a:xfrm>
            <a:off x="7107714" y="1621168"/>
            <a:ext cx="685108" cy="652521"/>
          </a:xfrm>
          <a:custGeom>
            <a:avLst/>
            <a:gdLst>
              <a:gd name="connsiteX0" fmla="*/ 69048 w 609763"/>
              <a:gd name="connsiteY0" fmla="*/ 467002 h 580760"/>
              <a:gd name="connsiteX1" fmla="*/ 84749 w 609763"/>
              <a:gd name="connsiteY1" fmla="*/ 482703 h 580760"/>
              <a:gd name="connsiteX2" fmla="*/ 69048 w 609763"/>
              <a:gd name="connsiteY2" fmla="*/ 498404 h 580760"/>
              <a:gd name="connsiteX3" fmla="*/ 53347 w 609763"/>
              <a:gd name="connsiteY3" fmla="*/ 482703 h 580760"/>
              <a:gd name="connsiteX4" fmla="*/ 69048 w 609763"/>
              <a:gd name="connsiteY4" fmla="*/ 467002 h 580760"/>
              <a:gd name="connsiteX5" fmla="*/ 69048 w 609763"/>
              <a:gd name="connsiteY5" fmla="*/ 327212 h 580760"/>
              <a:gd name="connsiteX6" fmla="*/ 84749 w 609763"/>
              <a:gd name="connsiteY6" fmla="*/ 342913 h 580760"/>
              <a:gd name="connsiteX7" fmla="*/ 69048 w 609763"/>
              <a:gd name="connsiteY7" fmla="*/ 358614 h 580760"/>
              <a:gd name="connsiteX8" fmla="*/ 53347 w 609763"/>
              <a:gd name="connsiteY8" fmla="*/ 342913 h 580760"/>
              <a:gd name="connsiteX9" fmla="*/ 69048 w 609763"/>
              <a:gd name="connsiteY9" fmla="*/ 327212 h 580760"/>
              <a:gd name="connsiteX10" fmla="*/ 443351 w 609763"/>
              <a:gd name="connsiteY10" fmla="*/ 299768 h 580760"/>
              <a:gd name="connsiteX11" fmla="*/ 370388 w 609763"/>
              <a:gd name="connsiteY11" fmla="*/ 324702 h 580760"/>
              <a:gd name="connsiteX12" fmla="*/ 358882 w 609763"/>
              <a:gd name="connsiteY12" fmla="*/ 368686 h 580760"/>
              <a:gd name="connsiteX13" fmla="*/ 363653 w 609763"/>
              <a:gd name="connsiteY13" fmla="*/ 378772 h 580760"/>
              <a:gd name="connsiteX14" fmla="*/ 347096 w 609763"/>
              <a:gd name="connsiteY14" fmla="*/ 410429 h 580760"/>
              <a:gd name="connsiteX15" fmla="*/ 360285 w 609763"/>
              <a:gd name="connsiteY15" fmla="*/ 417153 h 580760"/>
              <a:gd name="connsiteX16" fmla="*/ 359163 w 609763"/>
              <a:gd name="connsiteY16" fmla="*/ 426118 h 580760"/>
              <a:gd name="connsiteX17" fmla="*/ 365056 w 609763"/>
              <a:gd name="connsiteY17" fmla="*/ 441526 h 580760"/>
              <a:gd name="connsiteX18" fmla="*/ 363933 w 609763"/>
              <a:gd name="connsiteY18" fmla="*/ 455534 h 580760"/>
              <a:gd name="connsiteX19" fmla="*/ 381332 w 609763"/>
              <a:gd name="connsiteY19" fmla="*/ 463658 h 580760"/>
              <a:gd name="connsiteX20" fmla="*/ 404063 w 609763"/>
              <a:gd name="connsiteY20" fmla="*/ 460016 h 580760"/>
              <a:gd name="connsiteX21" fmla="*/ 392277 w 609763"/>
              <a:gd name="connsiteY21" fmla="*/ 489993 h 580760"/>
              <a:gd name="connsiteX22" fmla="*/ 499476 w 609763"/>
              <a:gd name="connsiteY22" fmla="*/ 489993 h 580760"/>
              <a:gd name="connsiteX23" fmla="*/ 468888 w 609763"/>
              <a:gd name="connsiteY23" fmla="*/ 437884 h 580760"/>
              <a:gd name="connsiteX24" fmla="*/ 499196 w 609763"/>
              <a:gd name="connsiteY24" fmla="*/ 360842 h 580760"/>
              <a:gd name="connsiteX25" fmla="*/ 443351 w 609763"/>
              <a:gd name="connsiteY25" fmla="*/ 299768 h 580760"/>
              <a:gd name="connsiteX26" fmla="*/ 394522 w 609763"/>
              <a:gd name="connsiteY26" fmla="*/ 208438 h 580760"/>
              <a:gd name="connsiteX27" fmla="*/ 405466 w 609763"/>
              <a:gd name="connsiteY27" fmla="*/ 213481 h 580760"/>
              <a:gd name="connsiteX28" fmla="*/ 416972 w 609763"/>
              <a:gd name="connsiteY28" fmla="*/ 244578 h 580760"/>
              <a:gd name="connsiteX29" fmla="*/ 431845 w 609763"/>
              <a:gd name="connsiteY29" fmla="*/ 252702 h 580760"/>
              <a:gd name="connsiteX30" fmla="*/ 441106 w 609763"/>
              <a:gd name="connsiteY30" fmla="*/ 245699 h 580760"/>
              <a:gd name="connsiteX31" fmla="*/ 455137 w 609763"/>
              <a:gd name="connsiteY31" fmla="*/ 215162 h 580760"/>
              <a:gd name="connsiteX32" fmla="*/ 466082 w 609763"/>
              <a:gd name="connsiteY32" fmla="*/ 211240 h 580760"/>
              <a:gd name="connsiteX33" fmla="*/ 534555 w 609763"/>
              <a:gd name="connsiteY33" fmla="*/ 242617 h 580760"/>
              <a:gd name="connsiteX34" fmla="*/ 538764 w 609763"/>
              <a:gd name="connsiteY34" fmla="*/ 253823 h 580760"/>
              <a:gd name="connsiteX35" fmla="*/ 524733 w 609763"/>
              <a:gd name="connsiteY35" fmla="*/ 284080 h 580760"/>
              <a:gd name="connsiteX36" fmla="*/ 529223 w 609763"/>
              <a:gd name="connsiteY36" fmla="*/ 300329 h 580760"/>
              <a:gd name="connsiteX37" fmla="*/ 541009 w 609763"/>
              <a:gd name="connsiteY37" fmla="*/ 301729 h 580760"/>
              <a:gd name="connsiteX38" fmla="*/ 572439 w 609763"/>
              <a:gd name="connsiteY38" fmla="*/ 290243 h 580760"/>
              <a:gd name="connsiteX39" fmla="*/ 583103 w 609763"/>
              <a:gd name="connsiteY39" fmla="*/ 295286 h 580760"/>
              <a:gd name="connsiteX40" fmla="*/ 609201 w 609763"/>
              <a:gd name="connsiteY40" fmla="*/ 365885 h 580760"/>
              <a:gd name="connsiteX41" fmla="*/ 604431 w 609763"/>
              <a:gd name="connsiteY41" fmla="*/ 376530 h 580760"/>
              <a:gd name="connsiteX42" fmla="*/ 573001 w 609763"/>
              <a:gd name="connsiteY42" fmla="*/ 388297 h 580760"/>
              <a:gd name="connsiteX43" fmla="*/ 565143 w 609763"/>
              <a:gd name="connsiteY43" fmla="*/ 396982 h 580760"/>
              <a:gd name="connsiteX44" fmla="*/ 572159 w 609763"/>
              <a:gd name="connsiteY44" fmla="*/ 412110 h 580760"/>
              <a:gd name="connsiteX45" fmla="*/ 602466 w 609763"/>
              <a:gd name="connsiteY45" fmla="*/ 426118 h 580760"/>
              <a:gd name="connsiteX46" fmla="*/ 606395 w 609763"/>
              <a:gd name="connsiteY46" fmla="*/ 437044 h 580760"/>
              <a:gd name="connsiteX47" fmla="*/ 574965 w 609763"/>
              <a:gd name="connsiteY47" fmla="*/ 505681 h 580760"/>
              <a:gd name="connsiteX48" fmla="*/ 563740 w 609763"/>
              <a:gd name="connsiteY48" fmla="*/ 509604 h 580760"/>
              <a:gd name="connsiteX49" fmla="*/ 533432 w 609763"/>
              <a:gd name="connsiteY49" fmla="*/ 495596 h 580760"/>
              <a:gd name="connsiteX50" fmla="*/ 517156 w 609763"/>
              <a:gd name="connsiteY50" fmla="*/ 500358 h 580760"/>
              <a:gd name="connsiteX51" fmla="*/ 515753 w 609763"/>
              <a:gd name="connsiteY51" fmla="*/ 511845 h 580760"/>
              <a:gd name="connsiteX52" fmla="*/ 527258 w 609763"/>
              <a:gd name="connsiteY52" fmla="*/ 543222 h 580760"/>
              <a:gd name="connsiteX53" fmla="*/ 522488 w 609763"/>
              <a:gd name="connsiteY53" fmla="*/ 554148 h 580760"/>
              <a:gd name="connsiteX54" fmla="*/ 451489 w 609763"/>
              <a:gd name="connsiteY54" fmla="*/ 580202 h 580760"/>
              <a:gd name="connsiteX55" fmla="*/ 440825 w 609763"/>
              <a:gd name="connsiteY55" fmla="*/ 575160 h 580760"/>
              <a:gd name="connsiteX56" fmla="*/ 429320 w 609763"/>
              <a:gd name="connsiteY56" fmla="*/ 543782 h 580760"/>
              <a:gd name="connsiteX57" fmla="*/ 414727 w 609763"/>
              <a:gd name="connsiteY57" fmla="*/ 535658 h 580760"/>
              <a:gd name="connsiteX58" fmla="*/ 405186 w 609763"/>
              <a:gd name="connsiteY58" fmla="*/ 542942 h 580760"/>
              <a:gd name="connsiteX59" fmla="*/ 391154 w 609763"/>
              <a:gd name="connsiteY59" fmla="*/ 573198 h 580760"/>
              <a:gd name="connsiteX60" fmla="*/ 380210 w 609763"/>
              <a:gd name="connsiteY60" fmla="*/ 577401 h 580760"/>
              <a:gd name="connsiteX61" fmla="*/ 311456 w 609763"/>
              <a:gd name="connsiteY61" fmla="*/ 545743 h 580760"/>
              <a:gd name="connsiteX62" fmla="*/ 307527 w 609763"/>
              <a:gd name="connsiteY62" fmla="*/ 534537 h 580760"/>
              <a:gd name="connsiteX63" fmla="*/ 321559 w 609763"/>
              <a:gd name="connsiteY63" fmla="*/ 504561 h 580760"/>
              <a:gd name="connsiteX64" fmla="*/ 317069 w 609763"/>
              <a:gd name="connsiteY64" fmla="*/ 488312 h 580760"/>
              <a:gd name="connsiteX65" fmla="*/ 305282 w 609763"/>
              <a:gd name="connsiteY65" fmla="*/ 486631 h 580760"/>
              <a:gd name="connsiteX66" fmla="*/ 273852 w 609763"/>
              <a:gd name="connsiteY66" fmla="*/ 498397 h 580760"/>
              <a:gd name="connsiteX67" fmla="*/ 263188 w 609763"/>
              <a:gd name="connsiteY67" fmla="*/ 493355 h 580760"/>
              <a:gd name="connsiteX68" fmla="*/ 236809 w 609763"/>
              <a:gd name="connsiteY68" fmla="*/ 422756 h 580760"/>
              <a:gd name="connsiteX69" fmla="*/ 241861 w 609763"/>
              <a:gd name="connsiteY69" fmla="*/ 411830 h 580760"/>
              <a:gd name="connsiteX70" fmla="*/ 273291 w 609763"/>
              <a:gd name="connsiteY70" fmla="*/ 400344 h 580760"/>
              <a:gd name="connsiteX71" fmla="*/ 281429 w 609763"/>
              <a:gd name="connsiteY71" fmla="*/ 385776 h 580760"/>
              <a:gd name="connsiteX72" fmla="*/ 274133 w 609763"/>
              <a:gd name="connsiteY72" fmla="*/ 376530 h 580760"/>
              <a:gd name="connsiteX73" fmla="*/ 243825 w 609763"/>
              <a:gd name="connsiteY73" fmla="*/ 362523 h 580760"/>
              <a:gd name="connsiteX74" fmla="*/ 239896 w 609763"/>
              <a:gd name="connsiteY74" fmla="*/ 351317 h 580760"/>
              <a:gd name="connsiteX75" fmla="*/ 271327 w 609763"/>
              <a:gd name="connsiteY75" fmla="*/ 282959 h 580760"/>
              <a:gd name="connsiteX76" fmla="*/ 282552 w 609763"/>
              <a:gd name="connsiteY76" fmla="*/ 278757 h 580760"/>
              <a:gd name="connsiteX77" fmla="*/ 312859 w 609763"/>
              <a:gd name="connsiteY77" fmla="*/ 292764 h 580760"/>
              <a:gd name="connsiteX78" fmla="*/ 328855 w 609763"/>
              <a:gd name="connsiteY78" fmla="*/ 288282 h 580760"/>
              <a:gd name="connsiteX79" fmla="*/ 330539 w 609763"/>
              <a:gd name="connsiteY79" fmla="*/ 276796 h 580760"/>
              <a:gd name="connsiteX80" fmla="*/ 318752 w 609763"/>
              <a:gd name="connsiteY80" fmla="*/ 245418 h 580760"/>
              <a:gd name="connsiteX81" fmla="*/ 323804 w 609763"/>
              <a:gd name="connsiteY81" fmla="*/ 234492 h 580760"/>
              <a:gd name="connsiteX82" fmla="*/ 69048 w 609763"/>
              <a:gd name="connsiteY82" fmla="*/ 187422 h 580760"/>
              <a:gd name="connsiteX83" fmla="*/ 84749 w 609763"/>
              <a:gd name="connsiteY83" fmla="*/ 203123 h 580760"/>
              <a:gd name="connsiteX84" fmla="*/ 69048 w 609763"/>
              <a:gd name="connsiteY84" fmla="*/ 218824 h 580760"/>
              <a:gd name="connsiteX85" fmla="*/ 53347 w 609763"/>
              <a:gd name="connsiteY85" fmla="*/ 203123 h 580760"/>
              <a:gd name="connsiteX86" fmla="*/ 69048 w 609763"/>
              <a:gd name="connsiteY86" fmla="*/ 187422 h 580760"/>
              <a:gd name="connsiteX87" fmla="*/ 70434 w 609763"/>
              <a:gd name="connsiteY87" fmla="*/ 0 h 580760"/>
              <a:gd name="connsiteX88" fmla="*/ 409976 w 609763"/>
              <a:gd name="connsiteY88" fmla="*/ 0 h 580760"/>
              <a:gd name="connsiteX89" fmla="*/ 436635 w 609763"/>
              <a:gd name="connsiteY89" fmla="*/ 21853 h 580760"/>
              <a:gd name="connsiteX90" fmla="*/ 480130 w 609763"/>
              <a:gd name="connsiteY90" fmla="*/ 180149 h 580760"/>
              <a:gd name="connsiteX91" fmla="*/ 480410 w 609763"/>
              <a:gd name="connsiteY91" fmla="*/ 181270 h 580760"/>
              <a:gd name="connsiteX92" fmla="*/ 480410 w 609763"/>
              <a:gd name="connsiteY92" fmla="*/ 192196 h 580760"/>
              <a:gd name="connsiteX93" fmla="*/ 475920 w 609763"/>
              <a:gd name="connsiteY93" fmla="*/ 189955 h 580760"/>
              <a:gd name="connsiteX94" fmla="*/ 458522 w 609763"/>
              <a:gd name="connsiteY94" fmla="*/ 187713 h 580760"/>
              <a:gd name="connsiteX95" fmla="*/ 458522 w 609763"/>
              <a:gd name="connsiteY95" fmla="*/ 181270 h 580760"/>
              <a:gd name="connsiteX96" fmla="*/ 436635 w 609763"/>
              <a:gd name="connsiteY96" fmla="*/ 159697 h 580760"/>
              <a:gd name="connsiteX97" fmla="*/ 43775 w 609763"/>
              <a:gd name="connsiteY97" fmla="*/ 159697 h 580760"/>
              <a:gd name="connsiteX98" fmla="*/ 21888 w 609763"/>
              <a:gd name="connsiteY98" fmla="*/ 181270 h 580760"/>
              <a:gd name="connsiteX99" fmla="*/ 21888 w 609763"/>
              <a:gd name="connsiteY99" fmla="*/ 224977 h 580760"/>
              <a:gd name="connsiteX100" fmla="*/ 43775 w 609763"/>
              <a:gd name="connsiteY100" fmla="*/ 246830 h 580760"/>
              <a:gd name="connsiteX101" fmla="*/ 295486 w 609763"/>
              <a:gd name="connsiteY101" fmla="*/ 246830 h 580760"/>
              <a:gd name="connsiteX102" fmla="*/ 296889 w 609763"/>
              <a:gd name="connsiteY102" fmla="*/ 253274 h 580760"/>
              <a:gd name="connsiteX103" fmla="*/ 299976 w 609763"/>
              <a:gd name="connsiteY103" fmla="*/ 261118 h 580760"/>
              <a:gd name="connsiteX104" fmla="*/ 292119 w 609763"/>
              <a:gd name="connsiteY104" fmla="*/ 257756 h 580760"/>
              <a:gd name="connsiteX105" fmla="*/ 250307 w 609763"/>
              <a:gd name="connsiteY105" fmla="*/ 273166 h 580760"/>
              <a:gd name="connsiteX106" fmla="*/ 238241 w 609763"/>
              <a:gd name="connsiteY106" fmla="*/ 299222 h 580760"/>
              <a:gd name="connsiteX107" fmla="*/ 43775 w 609763"/>
              <a:gd name="connsiteY107" fmla="*/ 299222 h 580760"/>
              <a:gd name="connsiteX108" fmla="*/ 21888 w 609763"/>
              <a:gd name="connsiteY108" fmla="*/ 321075 h 580760"/>
              <a:gd name="connsiteX109" fmla="*/ 21888 w 609763"/>
              <a:gd name="connsiteY109" fmla="*/ 364781 h 580760"/>
              <a:gd name="connsiteX110" fmla="*/ 43775 w 609763"/>
              <a:gd name="connsiteY110" fmla="*/ 386634 h 580760"/>
              <a:gd name="connsiteX111" fmla="*/ 240486 w 609763"/>
              <a:gd name="connsiteY111" fmla="*/ 386634 h 580760"/>
              <a:gd name="connsiteX112" fmla="*/ 241889 w 609763"/>
              <a:gd name="connsiteY112" fmla="*/ 387195 h 580760"/>
              <a:gd name="connsiteX113" fmla="*/ 233751 w 609763"/>
              <a:gd name="connsiteY113" fmla="*/ 389997 h 580760"/>
              <a:gd name="connsiteX114" fmla="*/ 214950 w 609763"/>
              <a:gd name="connsiteY114" fmla="*/ 430621 h 580760"/>
              <a:gd name="connsiteX115" fmla="*/ 218317 w 609763"/>
              <a:gd name="connsiteY115" fmla="*/ 439026 h 580760"/>
              <a:gd name="connsiteX116" fmla="*/ 43775 w 609763"/>
              <a:gd name="connsiteY116" fmla="*/ 439026 h 580760"/>
              <a:gd name="connsiteX117" fmla="*/ 21888 w 609763"/>
              <a:gd name="connsiteY117" fmla="*/ 460879 h 580760"/>
              <a:gd name="connsiteX118" fmla="*/ 21888 w 609763"/>
              <a:gd name="connsiteY118" fmla="*/ 504586 h 580760"/>
              <a:gd name="connsiteX119" fmla="*/ 43775 w 609763"/>
              <a:gd name="connsiteY119" fmla="*/ 526439 h 580760"/>
              <a:gd name="connsiteX120" fmla="*/ 285945 w 609763"/>
              <a:gd name="connsiteY120" fmla="*/ 526439 h 580760"/>
              <a:gd name="connsiteX121" fmla="*/ 285103 w 609763"/>
              <a:gd name="connsiteY121" fmla="*/ 548012 h 580760"/>
              <a:gd name="connsiteX122" fmla="*/ 43775 w 609763"/>
              <a:gd name="connsiteY122" fmla="*/ 548012 h 580760"/>
              <a:gd name="connsiteX123" fmla="*/ 0 w 609763"/>
              <a:gd name="connsiteY123" fmla="*/ 504586 h 580760"/>
              <a:gd name="connsiteX124" fmla="*/ 0 w 609763"/>
              <a:gd name="connsiteY124" fmla="*/ 460879 h 580760"/>
              <a:gd name="connsiteX125" fmla="*/ 280 w 609763"/>
              <a:gd name="connsiteY125" fmla="*/ 459479 h 580760"/>
              <a:gd name="connsiteX126" fmla="*/ 11505 w 609763"/>
              <a:gd name="connsiteY126" fmla="*/ 394199 h 580760"/>
              <a:gd name="connsiteX127" fmla="*/ 0 w 609763"/>
              <a:gd name="connsiteY127" fmla="*/ 364781 h 580760"/>
              <a:gd name="connsiteX128" fmla="*/ 0 w 609763"/>
              <a:gd name="connsiteY128" fmla="*/ 321075 h 580760"/>
              <a:gd name="connsiteX129" fmla="*/ 280 w 609763"/>
              <a:gd name="connsiteY129" fmla="*/ 319954 h 580760"/>
              <a:gd name="connsiteX130" fmla="*/ 11505 w 609763"/>
              <a:gd name="connsiteY130" fmla="*/ 254394 h 580760"/>
              <a:gd name="connsiteX131" fmla="*/ 0 w 609763"/>
              <a:gd name="connsiteY131" fmla="*/ 224977 h 580760"/>
              <a:gd name="connsiteX132" fmla="*/ 0 w 609763"/>
              <a:gd name="connsiteY132" fmla="*/ 181270 h 580760"/>
              <a:gd name="connsiteX133" fmla="*/ 280 w 609763"/>
              <a:gd name="connsiteY133" fmla="*/ 180149 h 580760"/>
              <a:gd name="connsiteX134" fmla="*/ 43775 w 609763"/>
              <a:gd name="connsiteY134" fmla="*/ 21853 h 580760"/>
              <a:gd name="connsiteX135" fmla="*/ 70434 w 609763"/>
              <a:gd name="connsiteY135" fmla="*/ 0 h 5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accent1"/>
          </a:solidFill>
          <a:ln>
            <a:noFill/>
          </a:ln>
        </p:spPr>
      </p:sp>
    </p:spTree>
    <p:extLst>
      <p:ext uri="{BB962C8B-B14F-4D97-AF65-F5344CB8AC3E}">
        <p14:creationId xmlns:p14="http://schemas.microsoft.com/office/powerpoint/2010/main" val="322839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6E3341-6E88-4B26-8B24-0F844B9EF073}"/>
              </a:ext>
            </a:extLst>
          </p:cNvPr>
          <p:cNvGrpSpPr/>
          <p:nvPr/>
        </p:nvGrpSpPr>
        <p:grpSpPr>
          <a:xfrm>
            <a:off x="3400425" y="0"/>
            <a:ext cx="8791576" cy="6890594"/>
            <a:chOff x="3400425" y="0"/>
            <a:chExt cx="8791576" cy="6890594"/>
          </a:xfrm>
        </p:grpSpPr>
        <p:pic>
          <p:nvPicPr>
            <p:cNvPr id="17" name="图片 16">
              <a:extLst>
                <a:ext uri="{FF2B5EF4-FFF2-40B4-BE49-F238E27FC236}">
                  <a16:creationId xmlns:a16="http://schemas.microsoft.com/office/drawing/2014/main" id="{BFF6B58E-5AFF-4EE5-B238-F4258AFBF4C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2099" r="18951" b="10516"/>
            <a:stretch/>
          </p:blipFill>
          <p:spPr>
            <a:xfrm>
              <a:off x="8960743" y="431191"/>
              <a:ext cx="3231258" cy="6459403"/>
            </a:xfrm>
            <a:prstGeom prst="rect">
              <a:avLst/>
            </a:prstGeom>
          </p:spPr>
        </p:pic>
        <p:sp>
          <p:nvSpPr>
            <p:cNvPr id="19" name="矩形 18">
              <a:extLst>
                <a:ext uri="{FF2B5EF4-FFF2-40B4-BE49-F238E27FC236}">
                  <a16:creationId xmlns:a16="http://schemas.microsoft.com/office/drawing/2014/main" id="{D623380C-B9C2-43E1-96DB-3622C2B27E2E}"/>
                </a:ext>
              </a:extLst>
            </p:cNvPr>
            <p:cNvSpPr/>
            <p:nvPr/>
          </p:nvSpPr>
          <p:spPr>
            <a:xfrm>
              <a:off x="3400425" y="0"/>
              <a:ext cx="8791575"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B7A37D-13A1-41A5-ACFC-78771C83F89F}"/>
              </a:ext>
            </a:extLst>
          </p:cNvPr>
          <p:cNvSpPr/>
          <p:nvPr/>
        </p:nvSpPr>
        <p:spPr>
          <a:xfrm>
            <a:off x="0" y="0"/>
            <a:ext cx="3400425" cy="6858000"/>
          </a:xfrm>
          <a:prstGeom prst="rect">
            <a:avLst/>
          </a:prstGeom>
          <a:gradFill flip="none" rotWithShape="1">
            <a:gsLst>
              <a:gs pos="0">
                <a:schemeClr val="accent1"/>
              </a:gs>
              <a:gs pos="24000">
                <a:schemeClr val="accent1">
                  <a:lumMod val="7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7DDF7-9D77-4EC6-AD06-12E25EEF8DC7}"/>
              </a:ext>
            </a:extLst>
          </p:cNvPr>
          <p:cNvSpPr txBox="1"/>
          <p:nvPr/>
        </p:nvSpPr>
        <p:spPr>
          <a:xfrm>
            <a:off x="609104" y="1024098"/>
            <a:ext cx="1862689" cy="923330"/>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1</a:t>
            </a:r>
            <a:endParaRPr lang="zh-CN" altLang="en-US" dirty="0"/>
          </a:p>
        </p:txBody>
      </p:sp>
      <p:sp>
        <p:nvSpPr>
          <p:cNvPr id="7" name="文本框 6">
            <a:extLst>
              <a:ext uri="{FF2B5EF4-FFF2-40B4-BE49-F238E27FC236}">
                <a16:creationId xmlns:a16="http://schemas.microsoft.com/office/drawing/2014/main" id="{4DD7E43B-C553-4357-96D2-917ED9CA78F1}"/>
              </a:ext>
            </a:extLst>
          </p:cNvPr>
          <p:cNvSpPr txBox="1"/>
          <p:nvPr/>
        </p:nvSpPr>
        <p:spPr>
          <a:xfrm>
            <a:off x="609104" y="2050000"/>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2</a:t>
            </a:r>
            <a:endParaRPr lang="zh-CN" altLang="en-US" dirty="0"/>
          </a:p>
        </p:txBody>
      </p:sp>
      <p:sp>
        <p:nvSpPr>
          <p:cNvPr id="8" name="文本框 7">
            <a:extLst>
              <a:ext uri="{FF2B5EF4-FFF2-40B4-BE49-F238E27FC236}">
                <a16:creationId xmlns:a16="http://schemas.microsoft.com/office/drawing/2014/main" id="{4FDC23F9-4A7E-4D51-A8CB-F469C23125D2}"/>
              </a:ext>
            </a:extLst>
          </p:cNvPr>
          <p:cNvSpPr txBox="1"/>
          <p:nvPr/>
        </p:nvSpPr>
        <p:spPr>
          <a:xfrm>
            <a:off x="609104" y="3075902"/>
            <a:ext cx="1783437"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3</a:t>
            </a:r>
            <a:endParaRPr lang="zh-CN" altLang="en-US" dirty="0"/>
          </a:p>
        </p:txBody>
      </p:sp>
      <p:sp>
        <p:nvSpPr>
          <p:cNvPr id="9" name="文本框 8">
            <a:extLst>
              <a:ext uri="{FF2B5EF4-FFF2-40B4-BE49-F238E27FC236}">
                <a16:creationId xmlns:a16="http://schemas.microsoft.com/office/drawing/2014/main" id="{60D51FFF-454E-4CDF-9505-742301E59C31}"/>
              </a:ext>
            </a:extLst>
          </p:cNvPr>
          <p:cNvSpPr txBox="1"/>
          <p:nvPr/>
        </p:nvSpPr>
        <p:spPr>
          <a:xfrm>
            <a:off x="609104" y="4101804"/>
            <a:ext cx="1759392" cy="1107996"/>
          </a:xfrm>
          <a:prstGeom prst="rect">
            <a:avLst/>
          </a:prstGeom>
          <a:noFill/>
        </p:spPr>
        <p:txBody>
          <a:bodyPr wrap="none" rtlCol="0">
            <a:spAutoFit/>
          </a:bodyPr>
          <a:lstStyle>
            <a:defPPr>
              <a:defRPr lang="zh-CN"/>
            </a:defPPr>
            <a:lvl1pPr>
              <a:defRPr sz="5400">
                <a:solidFill>
                  <a:schemeClr val="bg1"/>
                </a:solidFill>
                <a:latin typeface="Impact" panose="020B0806030902050204" pitchFamily="34" charset="0"/>
              </a:defRPr>
            </a:lvl1pPr>
          </a:lstStyle>
          <a:p>
            <a:r>
              <a:rPr lang="en-US" altLang="zh-CN" dirty="0"/>
              <a:t>Part  4</a:t>
            </a:r>
            <a:endParaRPr lang="zh-CN" altLang="en-US" dirty="0"/>
          </a:p>
        </p:txBody>
      </p:sp>
      <p:sp>
        <p:nvSpPr>
          <p:cNvPr id="10" name="文本框 9">
            <a:extLst>
              <a:ext uri="{FF2B5EF4-FFF2-40B4-BE49-F238E27FC236}">
                <a16:creationId xmlns:a16="http://schemas.microsoft.com/office/drawing/2014/main" id="{95CF544B-82A2-4D87-8116-59A8CBC479D6}"/>
              </a:ext>
            </a:extLst>
          </p:cNvPr>
          <p:cNvSpPr txBox="1"/>
          <p:nvPr/>
        </p:nvSpPr>
        <p:spPr>
          <a:xfrm>
            <a:off x="609104" y="5127704"/>
            <a:ext cx="1788246"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5</a:t>
            </a:r>
            <a:endParaRPr lang="zh-CN" altLang="en-US" dirty="0"/>
          </a:p>
        </p:txBody>
      </p:sp>
      <p:sp>
        <p:nvSpPr>
          <p:cNvPr id="12" name="等腰三角形 11">
            <a:extLst>
              <a:ext uri="{FF2B5EF4-FFF2-40B4-BE49-F238E27FC236}">
                <a16:creationId xmlns:a16="http://schemas.microsoft.com/office/drawing/2014/main" id="{917F9731-74D1-444F-AD65-656B4CA30640}"/>
              </a:ext>
            </a:extLst>
          </p:cNvPr>
          <p:cNvSpPr/>
          <p:nvPr/>
        </p:nvSpPr>
        <p:spPr>
          <a:xfrm rot="5400000">
            <a:off x="-31957" y="4333816"/>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4C81C9-48A5-4A61-85F0-7CFD48059B4F}"/>
              </a:ext>
            </a:extLst>
          </p:cNvPr>
          <p:cNvSpPr txBox="1"/>
          <p:nvPr/>
        </p:nvSpPr>
        <p:spPr>
          <a:xfrm>
            <a:off x="4518671" y="3075902"/>
            <a:ext cx="5724645" cy="830997"/>
          </a:xfrm>
          <a:prstGeom prst="rect">
            <a:avLst/>
          </a:prstGeom>
          <a:noFill/>
        </p:spPr>
        <p:txBody>
          <a:bodyPr wrap="none" rtlCol="0">
            <a:spAutoFit/>
          </a:bodyPr>
          <a:lstStyle/>
          <a:p>
            <a:pPr algn="ctr"/>
            <a:r>
              <a:rPr lang="zh-CN" altLang="en-US" sz="4800" spc="600" dirty="0">
                <a:solidFill>
                  <a:schemeClr val="tx2">
                    <a:lumMod val="50000"/>
                  </a:schemeClr>
                </a:solidFill>
                <a:latin typeface="造字工房方黑（非商用）常规体" pitchFamily="2" charset="-122"/>
                <a:ea typeface="造字工房方黑（非商用）常规体" pitchFamily="2" charset="-122"/>
              </a:rPr>
              <a:t>过程中问题的剖析</a:t>
            </a:r>
          </a:p>
        </p:txBody>
      </p:sp>
      <p:sp>
        <p:nvSpPr>
          <p:cNvPr id="14" name="文本框 13">
            <a:extLst>
              <a:ext uri="{FF2B5EF4-FFF2-40B4-BE49-F238E27FC236}">
                <a16:creationId xmlns:a16="http://schemas.microsoft.com/office/drawing/2014/main" id="{DA48FC9D-C333-46B5-A629-090428F2C3F8}"/>
              </a:ext>
            </a:extLst>
          </p:cNvPr>
          <p:cNvSpPr txBox="1"/>
          <p:nvPr/>
        </p:nvSpPr>
        <p:spPr>
          <a:xfrm>
            <a:off x="5328988" y="3813298"/>
            <a:ext cx="4104009" cy="523220"/>
          </a:xfrm>
          <a:prstGeom prst="rect">
            <a:avLst/>
          </a:prstGeom>
          <a:noFill/>
        </p:spPr>
        <p:txBody>
          <a:bodyPr wrap="none" rtlCol="0">
            <a:spAutoFit/>
          </a:bodyPr>
          <a:lstStyle/>
          <a:p>
            <a:pPr algn="ctr"/>
            <a:r>
              <a:rPr lang="en-US" altLang="zh-CN" sz="2800" spc="100" dirty="0">
                <a:solidFill>
                  <a:schemeClr val="bg1">
                    <a:lumMod val="75000"/>
                  </a:schemeClr>
                </a:solidFill>
              </a:rPr>
              <a:t>Analysis of the Problem</a:t>
            </a:r>
          </a:p>
        </p:txBody>
      </p:sp>
      <p:sp>
        <p:nvSpPr>
          <p:cNvPr id="16" name="椭圆 15">
            <a:extLst>
              <a:ext uri="{FF2B5EF4-FFF2-40B4-BE49-F238E27FC236}">
                <a16:creationId xmlns:a16="http://schemas.microsoft.com/office/drawing/2014/main" id="{B4FF99AB-5BA2-4471-83B2-5F6D0AAF181E}"/>
              </a:ext>
            </a:extLst>
          </p:cNvPr>
          <p:cNvSpPr/>
          <p:nvPr/>
        </p:nvSpPr>
        <p:spPr>
          <a:xfrm>
            <a:off x="6759487" y="1325922"/>
            <a:ext cx="1243012" cy="12430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quiz-on-computer-with-question-signs-around_43284">
            <a:extLst>
              <a:ext uri="{FF2B5EF4-FFF2-40B4-BE49-F238E27FC236}">
                <a16:creationId xmlns:a16="http://schemas.microsoft.com/office/drawing/2014/main" id="{D5CBA34B-DC2B-4C2D-A4A0-3BDDE780D046}"/>
              </a:ext>
            </a:extLst>
          </p:cNvPr>
          <p:cNvSpPr>
            <a:spLocks noChangeAspect="1"/>
          </p:cNvSpPr>
          <p:nvPr/>
        </p:nvSpPr>
        <p:spPr bwMode="auto">
          <a:xfrm>
            <a:off x="6998905" y="1567826"/>
            <a:ext cx="764176" cy="759204"/>
          </a:xfrm>
          <a:custGeom>
            <a:avLst/>
            <a:gdLst>
              <a:gd name="T0" fmla="*/ 344 w 394"/>
              <a:gd name="T1" fmla="*/ 370 h 392"/>
              <a:gd name="T2" fmla="*/ 164 w 394"/>
              <a:gd name="T3" fmla="*/ 363 h 392"/>
              <a:gd name="T4" fmla="*/ 329 w 394"/>
              <a:gd name="T5" fmla="*/ 352 h 392"/>
              <a:gd name="T6" fmla="*/ 119 w 394"/>
              <a:gd name="T7" fmla="*/ 97 h 392"/>
              <a:gd name="T8" fmla="*/ 139 w 394"/>
              <a:gd name="T9" fmla="*/ 73 h 392"/>
              <a:gd name="T10" fmla="*/ 145 w 394"/>
              <a:gd name="T11" fmla="*/ 108 h 392"/>
              <a:gd name="T12" fmla="*/ 115 w 394"/>
              <a:gd name="T13" fmla="*/ 120 h 392"/>
              <a:gd name="T14" fmla="*/ 128 w 394"/>
              <a:gd name="T15" fmla="*/ 99 h 392"/>
              <a:gd name="T16" fmla="*/ 239 w 394"/>
              <a:gd name="T17" fmla="*/ 250 h 392"/>
              <a:gd name="T18" fmla="*/ 313 w 394"/>
              <a:gd name="T19" fmla="*/ 233 h 392"/>
              <a:gd name="T20" fmla="*/ 275 w 394"/>
              <a:gd name="T21" fmla="*/ 253 h 392"/>
              <a:gd name="T22" fmla="*/ 252 w 394"/>
              <a:gd name="T23" fmla="*/ 235 h 392"/>
              <a:gd name="T24" fmla="*/ 284 w 394"/>
              <a:gd name="T25" fmla="*/ 228 h 392"/>
              <a:gd name="T26" fmla="*/ 264 w 394"/>
              <a:gd name="T27" fmla="*/ 191 h 392"/>
              <a:gd name="T28" fmla="*/ 2 w 394"/>
              <a:gd name="T29" fmla="*/ 260 h 392"/>
              <a:gd name="T30" fmla="*/ 32 w 394"/>
              <a:gd name="T31" fmla="*/ 252 h 392"/>
              <a:gd name="T32" fmla="*/ 46 w 394"/>
              <a:gd name="T33" fmla="*/ 265 h 392"/>
              <a:gd name="T34" fmla="*/ 25 w 394"/>
              <a:gd name="T35" fmla="*/ 267 h 392"/>
              <a:gd name="T36" fmla="*/ 19 w 394"/>
              <a:gd name="T37" fmla="*/ 249 h 392"/>
              <a:gd name="T38" fmla="*/ 31 w 394"/>
              <a:gd name="T39" fmla="*/ 258 h 392"/>
              <a:gd name="T40" fmla="*/ 326 w 394"/>
              <a:gd name="T41" fmla="*/ 103 h 392"/>
              <a:gd name="T42" fmla="*/ 314 w 394"/>
              <a:gd name="T43" fmla="*/ 61 h 392"/>
              <a:gd name="T44" fmla="*/ 341 w 394"/>
              <a:gd name="T45" fmla="*/ 70 h 392"/>
              <a:gd name="T46" fmla="*/ 333 w 394"/>
              <a:gd name="T47" fmla="*/ 83 h 392"/>
              <a:gd name="T48" fmla="*/ 323 w 394"/>
              <a:gd name="T49" fmla="*/ 76 h 392"/>
              <a:gd name="T50" fmla="*/ 321 w 394"/>
              <a:gd name="T51" fmla="*/ 70 h 392"/>
              <a:gd name="T52" fmla="*/ 240 w 394"/>
              <a:gd name="T53" fmla="*/ 123 h 392"/>
              <a:gd name="T54" fmla="*/ 242 w 394"/>
              <a:gd name="T55" fmla="*/ 97 h 392"/>
              <a:gd name="T56" fmla="*/ 255 w 394"/>
              <a:gd name="T57" fmla="*/ 108 h 392"/>
              <a:gd name="T58" fmla="*/ 248 w 394"/>
              <a:gd name="T59" fmla="*/ 113 h 392"/>
              <a:gd name="T60" fmla="*/ 244 w 394"/>
              <a:gd name="T61" fmla="*/ 107 h 392"/>
              <a:gd name="T62" fmla="*/ 244 w 394"/>
              <a:gd name="T63" fmla="*/ 104 h 392"/>
              <a:gd name="T64" fmla="*/ 198 w 394"/>
              <a:gd name="T65" fmla="*/ 274 h 392"/>
              <a:gd name="T66" fmla="*/ 187 w 394"/>
              <a:gd name="T67" fmla="*/ 277 h 392"/>
              <a:gd name="T68" fmla="*/ 192 w 394"/>
              <a:gd name="T69" fmla="*/ 270 h 392"/>
              <a:gd name="T70" fmla="*/ 182 w 394"/>
              <a:gd name="T71" fmla="*/ 268 h 392"/>
              <a:gd name="T72" fmla="*/ 200 w 394"/>
              <a:gd name="T73" fmla="*/ 263 h 392"/>
              <a:gd name="T74" fmla="*/ 186 w 394"/>
              <a:gd name="T75" fmla="*/ 279 h 392"/>
              <a:gd name="T76" fmla="*/ 49 w 394"/>
              <a:gd name="T77" fmla="*/ 44 h 392"/>
              <a:gd name="T78" fmla="*/ 56 w 394"/>
              <a:gd name="T79" fmla="*/ 56 h 392"/>
              <a:gd name="T80" fmla="*/ 50 w 394"/>
              <a:gd name="T81" fmla="*/ 61 h 392"/>
              <a:gd name="T82" fmla="*/ 47 w 394"/>
              <a:gd name="T83" fmla="*/ 54 h 392"/>
              <a:gd name="T84" fmla="*/ 45 w 394"/>
              <a:gd name="T85" fmla="*/ 53 h 392"/>
              <a:gd name="T86" fmla="*/ 61 w 394"/>
              <a:gd name="T87" fmla="*/ 203 h 392"/>
              <a:gd name="T88" fmla="*/ 16 w 394"/>
              <a:gd name="T89" fmla="*/ 161 h 392"/>
              <a:gd name="T90" fmla="*/ 60 w 394"/>
              <a:gd name="T91" fmla="*/ 146 h 392"/>
              <a:gd name="T92" fmla="*/ 54 w 394"/>
              <a:gd name="T93" fmla="*/ 173 h 392"/>
              <a:gd name="T94" fmla="*/ 35 w 394"/>
              <a:gd name="T95" fmla="*/ 177 h 392"/>
              <a:gd name="T96" fmla="*/ 45 w 394"/>
              <a:gd name="T97" fmla="*/ 158 h 392"/>
              <a:gd name="T98" fmla="*/ 222 w 394"/>
              <a:gd name="T99" fmla="*/ 65 h 392"/>
              <a:gd name="T100" fmla="*/ 179 w 394"/>
              <a:gd name="T101" fmla="*/ 14 h 392"/>
              <a:gd name="T102" fmla="*/ 225 w 394"/>
              <a:gd name="T103" fmla="*/ 13 h 392"/>
              <a:gd name="T104" fmla="*/ 214 w 394"/>
              <a:gd name="T105" fmla="*/ 37 h 392"/>
              <a:gd name="T106" fmla="*/ 197 w 394"/>
              <a:gd name="T107" fmla="*/ 34 h 392"/>
              <a:gd name="T108" fmla="*/ 200 w 394"/>
              <a:gd name="T109" fmla="*/ 17 h 392"/>
              <a:gd name="T110" fmla="*/ 91 w 394"/>
              <a:gd name="T111" fmla="*/ 230 h 392"/>
              <a:gd name="T112" fmla="*/ 126 w 394"/>
              <a:gd name="T113" fmla="*/ 235 h 392"/>
              <a:gd name="T114" fmla="*/ 112 w 394"/>
              <a:gd name="T115" fmla="*/ 251 h 392"/>
              <a:gd name="T116" fmla="*/ 98 w 394"/>
              <a:gd name="T117" fmla="*/ 247 h 392"/>
              <a:gd name="T118" fmla="*/ 111 w 394"/>
              <a:gd name="T119" fmla="*/ 238 h 392"/>
              <a:gd name="T120" fmla="*/ 107 w 394"/>
              <a:gd name="T121" fmla="*/ 27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4" h="392">
                <a:moveTo>
                  <a:pt x="169" y="137"/>
                </a:moveTo>
                <a:lnTo>
                  <a:pt x="136" y="306"/>
                </a:lnTo>
                <a:lnTo>
                  <a:pt x="136" y="306"/>
                </a:lnTo>
                <a:lnTo>
                  <a:pt x="0" y="326"/>
                </a:lnTo>
                <a:lnTo>
                  <a:pt x="182" y="392"/>
                </a:lnTo>
                <a:lnTo>
                  <a:pt x="344" y="370"/>
                </a:lnTo>
                <a:lnTo>
                  <a:pt x="394" y="159"/>
                </a:lnTo>
                <a:lnTo>
                  <a:pt x="169" y="137"/>
                </a:lnTo>
                <a:close/>
                <a:moveTo>
                  <a:pt x="137" y="366"/>
                </a:moveTo>
                <a:lnTo>
                  <a:pt x="92" y="349"/>
                </a:lnTo>
                <a:lnTo>
                  <a:pt x="113" y="346"/>
                </a:lnTo>
                <a:lnTo>
                  <a:pt x="164" y="363"/>
                </a:lnTo>
                <a:lnTo>
                  <a:pt x="137" y="366"/>
                </a:lnTo>
                <a:close/>
                <a:moveTo>
                  <a:pt x="329" y="352"/>
                </a:moveTo>
                <a:lnTo>
                  <a:pt x="149" y="301"/>
                </a:lnTo>
                <a:lnTo>
                  <a:pt x="178" y="152"/>
                </a:lnTo>
                <a:lnTo>
                  <a:pt x="371" y="174"/>
                </a:lnTo>
                <a:lnTo>
                  <a:pt x="329" y="352"/>
                </a:lnTo>
                <a:close/>
                <a:moveTo>
                  <a:pt x="114" y="126"/>
                </a:moveTo>
                <a:lnTo>
                  <a:pt x="135" y="126"/>
                </a:lnTo>
                <a:lnTo>
                  <a:pt x="135" y="146"/>
                </a:lnTo>
                <a:lnTo>
                  <a:pt x="114" y="146"/>
                </a:lnTo>
                <a:lnTo>
                  <a:pt x="114" y="126"/>
                </a:lnTo>
                <a:close/>
                <a:moveTo>
                  <a:pt x="119" y="97"/>
                </a:moveTo>
                <a:lnTo>
                  <a:pt x="98" y="97"/>
                </a:lnTo>
                <a:cubicBezTo>
                  <a:pt x="98" y="94"/>
                  <a:pt x="99" y="91"/>
                  <a:pt x="100" y="88"/>
                </a:cubicBezTo>
                <a:cubicBezTo>
                  <a:pt x="101" y="84"/>
                  <a:pt x="103" y="82"/>
                  <a:pt x="105" y="79"/>
                </a:cubicBezTo>
                <a:cubicBezTo>
                  <a:pt x="107" y="77"/>
                  <a:pt x="110" y="75"/>
                  <a:pt x="114" y="73"/>
                </a:cubicBezTo>
                <a:cubicBezTo>
                  <a:pt x="117" y="72"/>
                  <a:pt x="121" y="71"/>
                  <a:pt x="127" y="71"/>
                </a:cubicBezTo>
                <a:cubicBezTo>
                  <a:pt x="132" y="71"/>
                  <a:pt x="136" y="71"/>
                  <a:pt x="139" y="73"/>
                </a:cubicBezTo>
                <a:cubicBezTo>
                  <a:pt x="143" y="74"/>
                  <a:pt x="145" y="76"/>
                  <a:pt x="148" y="78"/>
                </a:cubicBezTo>
                <a:cubicBezTo>
                  <a:pt x="150" y="80"/>
                  <a:pt x="151" y="82"/>
                  <a:pt x="152" y="85"/>
                </a:cubicBezTo>
                <a:cubicBezTo>
                  <a:pt x="153" y="87"/>
                  <a:pt x="154" y="90"/>
                  <a:pt x="154" y="92"/>
                </a:cubicBezTo>
                <a:cubicBezTo>
                  <a:pt x="154" y="95"/>
                  <a:pt x="154" y="98"/>
                  <a:pt x="153" y="100"/>
                </a:cubicBezTo>
                <a:cubicBezTo>
                  <a:pt x="152" y="102"/>
                  <a:pt x="151" y="103"/>
                  <a:pt x="149" y="105"/>
                </a:cubicBezTo>
                <a:cubicBezTo>
                  <a:pt x="148" y="106"/>
                  <a:pt x="147" y="107"/>
                  <a:pt x="145" y="108"/>
                </a:cubicBezTo>
                <a:cubicBezTo>
                  <a:pt x="143" y="109"/>
                  <a:pt x="142" y="110"/>
                  <a:pt x="140" y="110"/>
                </a:cubicBezTo>
                <a:cubicBezTo>
                  <a:pt x="139" y="111"/>
                  <a:pt x="138" y="112"/>
                  <a:pt x="137" y="112"/>
                </a:cubicBezTo>
                <a:cubicBezTo>
                  <a:pt x="136" y="113"/>
                  <a:pt x="136" y="114"/>
                  <a:pt x="135" y="114"/>
                </a:cubicBezTo>
                <a:cubicBezTo>
                  <a:pt x="135" y="115"/>
                  <a:pt x="135" y="116"/>
                  <a:pt x="134" y="117"/>
                </a:cubicBezTo>
                <a:cubicBezTo>
                  <a:pt x="134" y="118"/>
                  <a:pt x="134" y="119"/>
                  <a:pt x="134" y="120"/>
                </a:cubicBezTo>
                <a:lnTo>
                  <a:pt x="115" y="120"/>
                </a:lnTo>
                <a:cubicBezTo>
                  <a:pt x="115" y="119"/>
                  <a:pt x="115" y="117"/>
                  <a:pt x="115" y="116"/>
                </a:cubicBezTo>
                <a:cubicBezTo>
                  <a:pt x="115" y="114"/>
                  <a:pt x="115" y="113"/>
                  <a:pt x="116" y="111"/>
                </a:cubicBezTo>
                <a:cubicBezTo>
                  <a:pt x="116" y="109"/>
                  <a:pt x="117" y="107"/>
                  <a:pt x="118" y="106"/>
                </a:cubicBezTo>
                <a:cubicBezTo>
                  <a:pt x="119" y="104"/>
                  <a:pt x="120" y="103"/>
                  <a:pt x="122" y="102"/>
                </a:cubicBezTo>
                <a:cubicBezTo>
                  <a:pt x="123" y="101"/>
                  <a:pt x="124" y="101"/>
                  <a:pt x="125" y="100"/>
                </a:cubicBezTo>
                <a:cubicBezTo>
                  <a:pt x="126" y="100"/>
                  <a:pt x="127" y="99"/>
                  <a:pt x="128" y="99"/>
                </a:cubicBezTo>
                <a:cubicBezTo>
                  <a:pt x="129" y="98"/>
                  <a:pt x="130" y="97"/>
                  <a:pt x="131" y="97"/>
                </a:cubicBezTo>
                <a:cubicBezTo>
                  <a:pt x="132" y="96"/>
                  <a:pt x="132" y="95"/>
                  <a:pt x="132" y="94"/>
                </a:cubicBezTo>
                <a:cubicBezTo>
                  <a:pt x="132" y="90"/>
                  <a:pt x="130" y="88"/>
                  <a:pt x="126" y="88"/>
                </a:cubicBezTo>
                <a:cubicBezTo>
                  <a:pt x="123" y="88"/>
                  <a:pt x="122" y="89"/>
                  <a:pt x="121" y="91"/>
                </a:cubicBezTo>
                <a:cubicBezTo>
                  <a:pt x="120" y="93"/>
                  <a:pt x="119" y="95"/>
                  <a:pt x="119" y="97"/>
                </a:cubicBezTo>
                <a:close/>
                <a:moveTo>
                  <a:pt x="239" y="250"/>
                </a:moveTo>
                <a:lnTo>
                  <a:pt x="263" y="266"/>
                </a:lnTo>
                <a:lnTo>
                  <a:pt x="248" y="289"/>
                </a:lnTo>
                <a:lnTo>
                  <a:pt x="224" y="273"/>
                </a:lnTo>
                <a:lnTo>
                  <a:pt x="239" y="250"/>
                </a:lnTo>
                <a:close/>
                <a:moveTo>
                  <a:pt x="313" y="222"/>
                </a:moveTo>
                <a:cubicBezTo>
                  <a:pt x="314" y="226"/>
                  <a:pt x="314" y="230"/>
                  <a:pt x="313" y="233"/>
                </a:cubicBezTo>
                <a:cubicBezTo>
                  <a:pt x="312" y="237"/>
                  <a:pt x="311" y="240"/>
                  <a:pt x="310" y="243"/>
                </a:cubicBezTo>
                <a:cubicBezTo>
                  <a:pt x="307" y="246"/>
                  <a:pt x="305" y="249"/>
                  <a:pt x="302" y="250"/>
                </a:cubicBezTo>
                <a:cubicBezTo>
                  <a:pt x="300" y="252"/>
                  <a:pt x="298" y="253"/>
                  <a:pt x="295" y="253"/>
                </a:cubicBezTo>
                <a:cubicBezTo>
                  <a:pt x="293" y="254"/>
                  <a:pt x="290" y="254"/>
                  <a:pt x="288" y="254"/>
                </a:cubicBezTo>
                <a:cubicBezTo>
                  <a:pt x="285" y="253"/>
                  <a:pt x="283" y="253"/>
                  <a:pt x="280" y="253"/>
                </a:cubicBezTo>
                <a:cubicBezTo>
                  <a:pt x="278" y="253"/>
                  <a:pt x="277" y="253"/>
                  <a:pt x="275" y="253"/>
                </a:cubicBezTo>
                <a:cubicBezTo>
                  <a:pt x="274" y="253"/>
                  <a:pt x="273" y="253"/>
                  <a:pt x="272" y="253"/>
                </a:cubicBezTo>
                <a:cubicBezTo>
                  <a:pt x="271" y="254"/>
                  <a:pt x="270" y="255"/>
                  <a:pt x="269" y="255"/>
                </a:cubicBezTo>
                <a:cubicBezTo>
                  <a:pt x="268" y="256"/>
                  <a:pt x="267" y="257"/>
                  <a:pt x="266" y="259"/>
                </a:cubicBezTo>
                <a:lnTo>
                  <a:pt x="245" y="244"/>
                </a:lnTo>
                <a:cubicBezTo>
                  <a:pt x="246" y="243"/>
                  <a:pt x="247" y="242"/>
                  <a:pt x="248" y="240"/>
                </a:cubicBezTo>
                <a:cubicBezTo>
                  <a:pt x="249" y="238"/>
                  <a:pt x="251" y="236"/>
                  <a:pt x="252" y="235"/>
                </a:cubicBezTo>
                <a:cubicBezTo>
                  <a:pt x="254" y="233"/>
                  <a:pt x="256" y="232"/>
                  <a:pt x="259" y="231"/>
                </a:cubicBezTo>
                <a:cubicBezTo>
                  <a:pt x="261" y="230"/>
                  <a:pt x="264" y="229"/>
                  <a:pt x="267" y="229"/>
                </a:cubicBezTo>
                <a:cubicBezTo>
                  <a:pt x="268" y="230"/>
                  <a:pt x="270" y="230"/>
                  <a:pt x="271" y="230"/>
                </a:cubicBezTo>
                <a:cubicBezTo>
                  <a:pt x="273" y="230"/>
                  <a:pt x="274" y="231"/>
                  <a:pt x="276" y="231"/>
                </a:cubicBezTo>
                <a:cubicBezTo>
                  <a:pt x="277" y="231"/>
                  <a:pt x="279" y="231"/>
                  <a:pt x="280" y="230"/>
                </a:cubicBezTo>
                <a:cubicBezTo>
                  <a:pt x="282" y="230"/>
                  <a:pt x="283" y="229"/>
                  <a:pt x="284" y="228"/>
                </a:cubicBezTo>
                <a:cubicBezTo>
                  <a:pt x="286" y="224"/>
                  <a:pt x="286" y="220"/>
                  <a:pt x="281" y="217"/>
                </a:cubicBezTo>
                <a:cubicBezTo>
                  <a:pt x="278" y="215"/>
                  <a:pt x="276" y="215"/>
                  <a:pt x="273" y="216"/>
                </a:cubicBezTo>
                <a:cubicBezTo>
                  <a:pt x="271" y="218"/>
                  <a:pt x="269" y="219"/>
                  <a:pt x="267" y="222"/>
                </a:cubicBezTo>
                <a:lnTo>
                  <a:pt x="243" y="206"/>
                </a:lnTo>
                <a:cubicBezTo>
                  <a:pt x="246" y="202"/>
                  <a:pt x="249" y="199"/>
                  <a:pt x="252" y="197"/>
                </a:cubicBezTo>
                <a:cubicBezTo>
                  <a:pt x="256" y="194"/>
                  <a:pt x="260" y="192"/>
                  <a:pt x="264" y="191"/>
                </a:cubicBezTo>
                <a:cubicBezTo>
                  <a:pt x="269" y="190"/>
                  <a:pt x="274" y="190"/>
                  <a:pt x="279" y="191"/>
                </a:cubicBezTo>
                <a:cubicBezTo>
                  <a:pt x="284" y="192"/>
                  <a:pt x="289" y="194"/>
                  <a:pt x="295" y="198"/>
                </a:cubicBezTo>
                <a:cubicBezTo>
                  <a:pt x="301" y="202"/>
                  <a:pt x="305" y="206"/>
                  <a:pt x="308" y="210"/>
                </a:cubicBezTo>
                <a:cubicBezTo>
                  <a:pt x="311" y="214"/>
                  <a:pt x="312" y="218"/>
                  <a:pt x="313" y="222"/>
                </a:cubicBezTo>
                <a:close/>
                <a:moveTo>
                  <a:pt x="15" y="261"/>
                </a:moveTo>
                <a:lnTo>
                  <a:pt x="2" y="260"/>
                </a:lnTo>
                <a:lnTo>
                  <a:pt x="3" y="247"/>
                </a:lnTo>
                <a:lnTo>
                  <a:pt x="16" y="248"/>
                </a:lnTo>
                <a:lnTo>
                  <a:pt x="15" y="261"/>
                </a:lnTo>
                <a:close/>
                <a:moveTo>
                  <a:pt x="37" y="257"/>
                </a:moveTo>
                <a:cubicBezTo>
                  <a:pt x="37" y="255"/>
                  <a:pt x="37" y="254"/>
                  <a:pt x="36" y="253"/>
                </a:cubicBezTo>
                <a:cubicBezTo>
                  <a:pt x="35" y="253"/>
                  <a:pt x="34" y="252"/>
                  <a:pt x="32" y="252"/>
                </a:cubicBezTo>
                <a:lnTo>
                  <a:pt x="33" y="240"/>
                </a:lnTo>
                <a:cubicBezTo>
                  <a:pt x="35" y="240"/>
                  <a:pt x="37" y="240"/>
                  <a:pt x="39" y="241"/>
                </a:cubicBezTo>
                <a:cubicBezTo>
                  <a:pt x="41" y="242"/>
                  <a:pt x="42" y="243"/>
                  <a:pt x="44" y="245"/>
                </a:cubicBezTo>
                <a:cubicBezTo>
                  <a:pt x="45" y="246"/>
                  <a:pt x="46" y="248"/>
                  <a:pt x="47" y="250"/>
                </a:cubicBezTo>
                <a:cubicBezTo>
                  <a:pt x="48" y="252"/>
                  <a:pt x="48" y="255"/>
                  <a:pt x="48" y="258"/>
                </a:cubicBezTo>
                <a:cubicBezTo>
                  <a:pt x="47" y="261"/>
                  <a:pt x="47" y="263"/>
                  <a:pt x="46" y="265"/>
                </a:cubicBezTo>
                <a:cubicBezTo>
                  <a:pt x="45" y="267"/>
                  <a:pt x="44" y="269"/>
                  <a:pt x="42" y="270"/>
                </a:cubicBezTo>
                <a:cubicBezTo>
                  <a:pt x="41" y="271"/>
                  <a:pt x="40" y="272"/>
                  <a:pt x="38" y="273"/>
                </a:cubicBezTo>
                <a:cubicBezTo>
                  <a:pt x="36" y="273"/>
                  <a:pt x="35" y="273"/>
                  <a:pt x="34" y="273"/>
                </a:cubicBezTo>
                <a:cubicBezTo>
                  <a:pt x="32" y="273"/>
                  <a:pt x="30" y="273"/>
                  <a:pt x="29" y="272"/>
                </a:cubicBezTo>
                <a:cubicBezTo>
                  <a:pt x="28" y="272"/>
                  <a:pt x="27" y="271"/>
                  <a:pt x="26" y="270"/>
                </a:cubicBezTo>
                <a:cubicBezTo>
                  <a:pt x="26" y="269"/>
                  <a:pt x="25" y="268"/>
                  <a:pt x="25" y="267"/>
                </a:cubicBezTo>
                <a:cubicBezTo>
                  <a:pt x="24" y="266"/>
                  <a:pt x="24" y="265"/>
                  <a:pt x="23" y="264"/>
                </a:cubicBezTo>
                <a:cubicBezTo>
                  <a:pt x="23" y="263"/>
                  <a:pt x="23" y="263"/>
                  <a:pt x="22" y="262"/>
                </a:cubicBezTo>
                <a:cubicBezTo>
                  <a:pt x="22" y="262"/>
                  <a:pt x="22" y="261"/>
                  <a:pt x="21" y="261"/>
                </a:cubicBezTo>
                <a:cubicBezTo>
                  <a:pt x="21" y="261"/>
                  <a:pt x="20" y="261"/>
                  <a:pt x="20" y="260"/>
                </a:cubicBezTo>
                <a:cubicBezTo>
                  <a:pt x="19" y="260"/>
                  <a:pt x="19" y="260"/>
                  <a:pt x="18" y="260"/>
                </a:cubicBezTo>
                <a:lnTo>
                  <a:pt x="19" y="249"/>
                </a:lnTo>
                <a:cubicBezTo>
                  <a:pt x="20" y="249"/>
                  <a:pt x="20" y="249"/>
                  <a:pt x="21" y="249"/>
                </a:cubicBezTo>
                <a:cubicBezTo>
                  <a:pt x="22" y="249"/>
                  <a:pt x="23" y="249"/>
                  <a:pt x="24" y="250"/>
                </a:cubicBezTo>
                <a:cubicBezTo>
                  <a:pt x="25" y="250"/>
                  <a:pt x="26" y="250"/>
                  <a:pt x="27" y="251"/>
                </a:cubicBezTo>
                <a:cubicBezTo>
                  <a:pt x="28" y="252"/>
                  <a:pt x="29" y="253"/>
                  <a:pt x="29" y="254"/>
                </a:cubicBezTo>
                <a:cubicBezTo>
                  <a:pt x="30" y="255"/>
                  <a:pt x="30" y="255"/>
                  <a:pt x="30" y="256"/>
                </a:cubicBezTo>
                <a:cubicBezTo>
                  <a:pt x="30" y="256"/>
                  <a:pt x="31" y="257"/>
                  <a:pt x="31" y="258"/>
                </a:cubicBezTo>
                <a:cubicBezTo>
                  <a:pt x="31" y="258"/>
                  <a:pt x="32" y="259"/>
                  <a:pt x="32" y="259"/>
                </a:cubicBezTo>
                <a:cubicBezTo>
                  <a:pt x="33" y="260"/>
                  <a:pt x="33" y="260"/>
                  <a:pt x="34" y="260"/>
                </a:cubicBezTo>
                <a:cubicBezTo>
                  <a:pt x="36" y="260"/>
                  <a:pt x="37" y="259"/>
                  <a:pt x="37" y="257"/>
                </a:cubicBezTo>
                <a:close/>
                <a:moveTo>
                  <a:pt x="335" y="88"/>
                </a:moveTo>
                <a:lnTo>
                  <a:pt x="338" y="100"/>
                </a:lnTo>
                <a:lnTo>
                  <a:pt x="326" y="103"/>
                </a:lnTo>
                <a:lnTo>
                  <a:pt x="323" y="92"/>
                </a:lnTo>
                <a:lnTo>
                  <a:pt x="335" y="88"/>
                </a:lnTo>
                <a:close/>
                <a:moveTo>
                  <a:pt x="309" y="78"/>
                </a:moveTo>
                <a:cubicBezTo>
                  <a:pt x="308" y="76"/>
                  <a:pt x="308" y="74"/>
                  <a:pt x="308" y="72"/>
                </a:cubicBezTo>
                <a:cubicBezTo>
                  <a:pt x="308" y="70"/>
                  <a:pt x="309" y="68"/>
                  <a:pt x="310" y="66"/>
                </a:cubicBezTo>
                <a:cubicBezTo>
                  <a:pt x="311" y="64"/>
                  <a:pt x="312" y="63"/>
                  <a:pt x="314" y="61"/>
                </a:cubicBezTo>
                <a:cubicBezTo>
                  <a:pt x="316" y="60"/>
                  <a:pt x="318" y="59"/>
                  <a:pt x="321" y="58"/>
                </a:cubicBezTo>
                <a:cubicBezTo>
                  <a:pt x="324" y="57"/>
                  <a:pt x="326" y="57"/>
                  <a:pt x="328" y="57"/>
                </a:cubicBezTo>
                <a:cubicBezTo>
                  <a:pt x="331" y="57"/>
                  <a:pt x="332" y="58"/>
                  <a:pt x="334" y="59"/>
                </a:cubicBezTo>
                <a:cubicBezTo>
                  <a:pt x="336" y="59"/>
                  <a:pt x="337" y="60"/>
                  <a:pt x="338" y="62"/>
                </a:cubicBezTo>
                <a:cubicBezTo>
                  <a:pt x="339" y="63"/>
                  <a:pt x="340" y="64"/>
                  <a:pt x="340" y="66"/>
                </a:cubicBezTo>
                <a:cubicBezTo>
                  <a:pt x="341" y="67"/>
                  <a:pt x="341" y="69"/>
                  <a:pt x="341" y="70"/>
                </a:cubicBezTo>
                <a:cubicBezTo>
                  <a:pt x="340" y="71"/>
                  <a:pt x="340" y="73"/>
                  <a:pt x="340" y="74"/>
                </a:cubicBezTo>
                <a:cubicBezTo>
                  <a:pt x="339" y="75"/>
                  <a:pt x="338" y="75"/>
                  <a:pt x="337" y="76"/>
                </a:cubicBezTo>
                <a:cubicBezTo>
                  <a:pt x="337" y="77"/>
                  <a:pt x="336" y="78"/>
                  <a:pt x="335" y="78"/>
                </a:cubicBezTo>
                <a:cubicBezTo>
                  <a:pt x="334" y="79"/>
                  <a:pt x="334" y="80"/>
                  <a:pt x="334" y="80"/>
                </a:cubicBezTo>
                <a:cubicBezTo>
                  <a:pt x="333" y="80"/>
                  <a:pt x="333" y="81"/>
                  <a:pt x="333" y="81"/>
                </a:cubicBezTo>
                <a:cubicBezTo>
                  <a:pt x="333" y="82"/>
                  <a:pt x="333" y="82"/>
                  <a:pt x="333" y="83"/>
                </a:cubicBezTo>
                <a:cubicBezTo>
                  <a:pt x="333" y="83"/>
                  <a:pt x="333" y="84"/>
                  <a:pt x="333" y="85"/>
                </a:cubicBezTo>
                <a:lnTo>
                  <a:pt x="322" y="88"/>
                </a:lnTo>
                <a:cubicBezTo>
                  <a:pt x="322" y="87"/>
                  <a:pt x="322" y="87"/>
                  <a:pt x="322" y="86"/>
                </a:cubicBezTo>
                <a:cubicBezTo>
                  <a:pt x="321" y="85"/>
                  <a:pt x="321" y="84"/>
                  <a:pt x="321" y="83"/>
                </a:cubicBezTo>
                <a:cubicBezTo>
                  <a:pt x="321" y="82"/>
                  <a:pt x="321" y="81"/>
                  <a:pt x="321" y="79"/>
                </a:cubicBezTo>
                <a:cubicBezTo>
                  <a:pt x="322" y="78"/>
                  <a:pt x="322" y="77"/>
                  <a:pt x="323" y="76"/>
                </a:cubicBezTo>
                <a:cubicBezTo>
                  <a:pt x="324" y="76"/>
                  <a:pt x="324" y="75"/>
                  <a:pt x="325" y="75"/>
                </a:cubicBezTo>
                <a:cubicBezTo>
                  <a:pt x="325" y="75"/>
                  <a:pt x="326" y="74"/>
                  <a:pt x="326" y="74"/>
                </a:cubicBezTo>
                <a:cubicBezTo>
                  <a:pt x="327" y="73"/>
                  <a:pt x="327" y="73"/>
                  <a:pt x="327" y="72"/>
                </a:cubicBezTo>
                <a:cubicBezTo>
                  <a:pt x="328" y="71"/>
                  <a:pt x="328" y="71"/>
                  <a:pt x="328" y="70"/>
                </a:cubicBezTo>
                <a:cubicBezTo>
                  <a:pt x="327" y="68"/>
                  <a:pt x="326" y="67"/>
                  <a:pt x="323" y="68"/>
                </a:cubicBezTo>
                <a:cubicBezTo>
                  <a:pt x="322" y="68"/>
                  <a:pt x="321" y="69"/>
                  <a:pt x="321" y="70"/>
                </a:cubicBezTo>
                <a:cubicBezTo>
                  <a:pt x="320" y="72"/>
                  <a:pt x="320" y="73"/>
                  <a:pt x="321" y="74"/>
                </a:cubicBezTo>
                <a:lnTo>
                  <a:pt x="309" y="78"/>
                </a:lnTo>
                <a:close/>
                <a:moveTo>
                  <a:pt x="240" y="115"/>
                </a:moveTo>
                <a:lnTo>
                  <a:pt x="248" y="116"/>
                </a:lnTo>
                <a:lnTo>
                  <a:pt x="247" y="123"/>
                </a:lnTo>
                <a:lnTo>
                  <a:pt x="240" y="123"/>
                </a:lnTo>
                <a:lnTo>
                  <a:pt x="240" y="115"/>
                </a:lnTo>
                <a:close/>
                <a:moveTo>
                  <a:pt x="243" y="106"/>
                </a:moveTo>
                <a:lnTo>
                  <a:pt x="236" y="105"/>
                </a:lnTo>
                <a:cubicBezTo>
                  <a:pt x="236" y="104"/>
                  <a:pt x="236" y="103"/>
                  <a:pt x="237" y="102"/>
                </a:cubicBezTo>
                <a:cubicBezTo>
                  <a:pt x="237" y="101"/>
                  <a:pt x="238" y="100"/>
                  <a:pt x="239" y="99"/>
                </a:cubicBezTo>
                <a:cubicBezTo>
                  <a:pt x="240" y="98"/>
                  <a:pt x="241" y="98"/>
                  <a:pt x="242" y="97"/>
                </a:cubicBezTo>
                <a:cubicBezTo>
                  <a:pt x="243" y="97"/>
                  <a:pt x="245" y="97"/>
                  <a:pt x="246" y="97"/>
                </a:cubicBezTo>
                <a:cubicBezTo>
                  <a:pt x="248" y="97"/>
                  <a:pt x="250" y="97"/>
                  <a:pt x="251" y="98"/>
                </a:cubicBezTo>
                <a:cubicBezTo>
                  <a:pt x="252" y="99"/>
                  <a:pt x="253" y="99"/>
                  <a:pt x="254" y="100"/>
                </a:cubicBezTo>
                <a:cubicBezTo>
                  <a:pt x="254" y="101"/>
                  <a:pt x="255" y="102"/>
                  <a:pt x="255" y="103"/>
                </a:cubicBezTo>
                <a:cubicBezTo>
                  <a:pt x="255" y="104"/>
                  <a:pt x="255" y="104"/>
                  <a:pt x="255" y="105"/>
                </a:cubicBezTo>
                <a:cubicBezTo>
                  <a:pt x="255" y="106"/>
                  <a:pt x="255" y="107"/>
                  <a:pt x="255" y="108"/>
                </a:cubicBezTo>
                <a:cubicBezTo>
                  <a:pt x="254" y="108"/>
                  <a:pt x="254" y="109"/>
                  <a:pt x="253" y="109"/>
                </a:cubicBezTo>
                <a:cubicBezTo>
                  <a:pt x="253" y="110"/>
                  <a:pt x="252" y="110"/>
                  <a:pt x="252" y="110"/>
                </a:cubicBezTo>
                <a:cubicBezTo>
                  <a:pt x="251" y="111"/>
                  <a:pt x="250" y="111"/>
                  <a:pt x="250" y="111"/>
                </a:cubicBezTo>
                <a:cubicBezTo>
                  <a:pt x="249" y="111"/>
                  <a:pt x="249" y="111"/>
                  <a:pt x="249" y="112"/>
                </a:cubicBezTo>
                <a:cubicBezTo>
                  <a:pt x="248" y="112"/>
                  <a:pt x="248" y="112"/>
                  <a:pt x="248" y="112"/>
                </a:cubicBezTo>
                <a:cubicBezTo>
                  <a:pt x="248" y="112"/>
                  <a:pt x="248" y="113"/>
                  <a:pt x="248" y="113"/>
                </a:cubicBezTo>
                <a:cubicBezTo>
                  <a:pt x="247" y="113"/>
                  <a:pt x="247" y="114"/>
                  <a:pt x="247" y="114"/>
                </a:cubicBezTo>
                <a:lnTo>
                  <a:pt x="241" y="113"/>
                </a:lnTo>
                <a:cubicBezTo>
                  <a:pt x="241" y="113"/>
                  <a:pt x="241" y="113"/>
                  <a:pt x="241" y="112"/>
                </a:cubicBezTo>
                <a:cubicBezTo>
                  <a:pt x="241" y="112"/>
                  <a:pt x="241" y="111"/>
                  <a:pt x="241" y="110"/>
                </a:cubicBezTo>
                <a:cubicBezTo>
                  <a:pt x="241" y="110"/>
                  <a:pt x="242" y="109"/>
                  <a:pt x="242" y="109"/>
                </a:cubicBezTo>
                <a:cubicBezTo>
                  <a:pt x="243" y="108"/>
                  <a:pt x="243" y="108"/>
                  <a:pt x="244" y="107"/>
                </a:cubicBezTo>
                <a:cubicBezTo>
                  <a:pt x="244" y="107"/>
                  <a:pt x="245" y="107"/>
                  <a:pt x="245" y="107"/>
                </a:cubicBezTo>
                <a:cubicBezTo>
                  <a:pt x="245" y="107"/>
                  <a:pt x="246" y="107"/>
                  <a:pt x="246" y="107"/>
                </a:cubicBezTo>
                <a:cubicBezTo>
                  <a:pt x="246" y="106"/>
                  <a:pt x="247" y="106"/>
                  <a:pt x="247" y="106"/>
                </a:cubicBezTo>
                <a:cubicBezTo>
                  <a:pt x="247" y="106"/>
                  <a:pt x="247" y="105"/>
                  <a:pt x="248" y="105"/>
                </a:cubicBezTo>
                <a:cubicBezTo>
                  <a:pt x="248" y="104"/>
                  <a:pt x="247" y="103"/>
                  <a:pt x="246" y="103"/>
                </a:cubicBezTo>
                <a:cubicBezTo>
                  <a:pt x="245" y="103"/>
                  <a:pt x="244" y="103"/>
                  <a:pt x="244" y="104"/>
                </a:cubicBezTo>
                <a:cubicBezTo>
                  <a:pt x="243" y="104"/>
                  <a:pt x="243" y="105"/>
                  <a:pt x="243" y="106"/>
                </a:cubicBezTo>
                <a:close/>
                <a:moveTo>
                  <a:pt x="201" y="266"/>
                </a:moveTo>
                <a:cubicBezTo>
                  <a:pt x="201" y="267"/>
                  <a:pt x="201" y="268"/>
                  <a:pt x="201" y="268"/>
                </a:cubicBezTo>
                <a:cubicBezTo>
                  <a:pt x="201" y="270"/>
                  <a:pt x="201" y="270"/>
                  <a:pt x="201" y="271"/>
                </a:cubicBezTo>
                <a:cubicBezTo>
                  <a:pt x="200" y="272"/>
                  <a:pt x="200" y="272"/>
                  <a:pt x="199" y="273"/>
                </a:cubicBezTo>
                <a:cubicBezTo>
                  <a:pt x="199" y="273"/>
                  <a:pt x="198" y="273"/>
                  <a:pt x="198" y="274"/>
                </a:cubicBezTo>
                <a:cubicBezTo>
                  <a:pt x="197" y="274"/>
                  <a:pt x="197" y="274"/>
                  <a:pt x="196" y="274"/>
                </a:cubicBezTo>
                <a:cubicBezTo>
                  <a:pt x="195" y="274"/>
                  <a:pt x="195" y="275"/>
                  <a:pt x="195" y="275"/>
                </a:cubicBezTo>
                <a:cubicBezTo>
                  <a:pt x="195" y="275"/>
                  <a:pt x="194" y="275"/>
                  <a:pt x="194" y="275"/>
                </a:cubicBezTo>
                <a:cubicBezTo>
                  <a:pt x="194" y="276"/>
                  <a:pt x="194" y="276"/>
                  <a:pt x="194" y="276"/>
                </a:cubicBezTo>
                <a:cubicBezTo>
                  <a:pt x="194" y="277"/>
                  <a:pt x="194" y="277"/>
                  <a:pt x="194" y="277"/>
                </a:cubicBezTo>
                <a:lnTo>
                  <a:pt x="187" y="277"/>
                </a:lnTo>
                <a:cubicBezTo>
                  <a:pt x="187" y="276"/>
                  <a:pt x="187" y="276"/>
                  <a:pt x="187" y="275"/>
                </a:cubicBezTo>
                <a:cubicBezTo>
                  <a:pt x="187" y="275"/>
                  <a:pt x="187" y="274"/>
                  <a:pt x="187" y="274"/>
                </a:cubicBezTo>
                <a:cubicBezTo>
                  <a:pt x="188" y="273"/>
                  <a:pt x="188" y="272"/>
                  <a:pt x="188" y="272"/>
                </a:cubicBezTo>
                <a:cubicBezTo>
                  <a:pt x="189" y="271"/>
                  <a:pt x="189" y="271"/>
                  <a:pt x="190" y="271"/>
                </a:cubicBezTo>
                <a:cubicBezTo>
                  <a:pt x="190" y="271"/>
                  <a:pt x="191" y="270"/>
                  <a:pt x="191" y="270"/>
                </a:cubicBezTo>
                <a:cubicBezTo>
                  <a:pt x="192" y="270"/>
                  <a:pt x="192" y="270"/>
                  <a:pt x="192" y="270"/>
                </a:cubicBezTo>
                <a:cubicBezTo>
                  <a:pt x="193" y="270"/>
                  <a:pt x="193" y="269"/>
                  <a:pt x="193" y="269"/>
                </a:cubicBezTo>
                <a:cubicBezTo>
                  <a:pt x="193" y="269"/>
                  <a:pt x="194" y="269"/>
                  <a:pt x="194" y="268"/>
                </a:cubicBezTo>
                <a:cubicBezTo>
                  <a:pt x="194" y="267"/>
                  <a:pt x="193" y="266"/>
                  <a:pt x="192" y="266"/>
                </a:cubicBezTo>
                <a:cubicBezTo>
                  <a:pt x="191" y="266"/>
                  <a:pt x="190" y="266"/>
                  <a:pt x="190" y="267"/>
                </a:cubicBezTo>
                <a:cubicBezTo>
                  <a:pt x="189" y="268"/>
                  <a:pt x="189" y="268"/>
                  <a:pt x="189" y="269"/>
                </a:cubicBezTo>
                <a:lnTo>
                  <a:pt x="182" y="268"/>
                </a:lnTo>
                <a:cubicBezTo>
                  <a:pt x="182" y="267"/>
                  <a:pt x="182" y="266"/>
                  <a:pt x="183" y="265"/>
                </a:cubicBezTo>
                <a:cubicBezTo>
                  <a:pt x="183" y="264"/>
                  <a:pt x="184" y="263"/>
                  <a:pt x="185" y="262"/>
                </a:cubicBezTo>
                <a:cubicBezTo>
                  <a:pt x="186" y="261"/>
                  <a:pt x="187" y="261"/>
                  <a:pt x="188" y="260"/>
                </a:cubicBezTo>
                <a:cubicBezTo>
                  <a:pt x="189" y="260"/>
                  <a:pt x="191" y="260"/>
                  <a:pt x="193" y="260"/>
                </a:cubicBezTo>
                <a:cubicBezTo>
                  <a:pt x="194" y="260"/>
                  <a:pt x="196" y="261"/>
                  <a:pt x="197" y="261"/>
                </a:cubicBezTo>
                <a:cubicBezTo>
                  <a:pt x="198" y="262"/>
                  <a:pt x="199" y="263"/>
                  <a:pt x="200" y="263"/>
                </a:cubicBezTo>
                <a:cubicBezTo>
                  <a:pt x="200" y="264"/>
                  <a:pt x="201" y="265"/>
                  <a:pt x="201" y="266"/>
                </a:cubicBezTo>
                <a:close/>
                <a:moveTo>
                  <a:pt x="186" y="279"/>
                </a:moveTo>
                <a:lnTo>
                  <a:pt x="194" y="279"/>
                </a:lnTo>
                <a:lnTo>
                  <a:pt x="193" y="287"/>
                </a:lnTo>
                <a:lnTo>
                  <a:pt x="186" y="286"/>
                </a:lnTo>
                <a:lnTo>
                  <a:pt x="186" y="279"/>
                </a:lnTo>
                <a:close/>
                <a:moveTo>
                  <a:pt x="45" y="53"/>
                </a:moveTo>
                <a:lnTo>
                  <a:pt x="38" y="52"/>
                </a:lnTo>
                <a:cubicBezTo>
                  <a:pt x="38" y="51"/>
                  <a:pt x="38" y="50"/>
                  <a:pt x="39" y="49"/>
                </a:cubicBezTo>
                <a:cubicBezTo>
                  <a:pt x="39" y="48"/>
                  <a:pt x="40" y="47"/>
                  <a:pt x="41" y="46"/>
                </a:cubicBezTo>
                <a:cubicBezTo>
                  <a:pt x="42" y="45"/>
                  <a:pt x="43" y="45"/>
                  <a:pt x="44" y="44"/>
                </a:cubicBezTo>
                <a:cubicBezTo>
                  <a:pt x="45" y="44"/>
                  <a:pt x="47" y="44"/>
                  <a:pt x="49" y="44"/>
                </a:cubicBezTo>
                <a:cubicBezTo>
                  <a:pt x="50" y="44"/>
                  <a:pt x="52" y="44"/>
                  <a:pt x="53" y="45"/>
                </a:cubicBezTo>
                <a:cubicBezTo>
                  <a:pt x="54" y="45"/>
                  <a:pt x="55" y="46"/>
                  <a:pt x="56" y="47"/>
                </a:cubicBezTo>
                <a:cubicBezTo>
                  <a:pt x="56" y="48"/>
                  <a:pt x="57" y="49"/>
                  <a:pt x="57" y="49"/>
                </a:cubicBezTo>
                <a:cubicBezTo>
                  <a:pt x="57" y="50"/>
                  <a:pt x="58" y="51"/>
                  <a:pt x="58" y="52"/>
                </a:cubicBezTo>
                <a:cubicBezTo>
                  <a:pt x="57" y="53"/>
                  <a:pt x="57" y="54"/>
                  <a:pt x="57" y="55"/>
                </a:cubicBezTo>
                <a:cubicBezTo>
                  <a:pt x="56" y="55"/>
                  <a:pt x="56" y="56"/>
                  <a:pt x="56" y="56"/>
                </a:cubicBezTo>
                <a:cubicBezTo>
                  <a:pt x="55" y="57"/>
                  <a:pt x="54" y="57"/>
                  <a:pt x="54" y="57"/>
                </a:cubicBezTo>
                <a:cubicBezTo>
                  <a:pt x="53" y="57"/>
                  <a:pt x="53" y="58"/>
                  <a:pt x="52" y="58"/>
                </a:cubicBezTo>
                <a:cubicBezTo>
                  <a:pt x="52" y="58"/>
                  <a:pt x="51" y="58"/>
                  <a:pt x="51" y="59"/>
                </a:cubicBezTo>
                <a:cubicBezTo>
                  <a:pt x="51" y="59"/>
                  <a:pt x="50" y="59"/>
                  <a:pt x="50" y="59"/>
                </a:cubicBezTo>
                <a:cubicBezTo>
                  <a:pt x="50" y="59"/>
                  <a:pt x="50" y="60"/>
                  <a:pt x="50" y="60"/>
                </a:cubicBezTo>
                <a:cubicBezTo>
                  <a:pt x="50" y="60"/>
                  <a:pt x="50" y="61"/>
                  <a:pt x="50" y="61"/>
                </a:cubicBezTo>
                <a:lnTo>
                  <a:pt x="43" y="60"/>
                </a:lnTo>
                <a:cubicBezTo>
                  <a:pt x="43" y="60"/>
                  <a:pt x="43" y="60"/>
                  <a:pt x="43" y="59"/>
                </a:cubicBezTo>
                <a:cubicBezTo>
                  <a:pt x="43" y="58"/>
                  <a:pt x="43" y="58"/>
                  <a:pt x="44" y="57"/>
                </a:cubicBezTo>
                <a:cubicBezTo>
                  <a:pt x="44" y="57"/>
                  <a:pt x="44" y="56"/>
                  <a:pt x="45" y="56"/>
                </a:cubicBezTo>
                <a:cubicBezTo>
                  <a:pt x="45" y="55"/>
                  <a:pt x="46" y="55"/>
                  <a:pt x="46" y="54"/>
                </a:cubicBezTo>
                <a:cubicBezTo>
                  <a:pt x="47" y="54"/>
                  <a:pt x="47" y="54"/>
                  <a:pt x="47" y="54"/>
                </a:cubicBezTo>
                <a:cubicBezTo>
                  <a:pt x="48" y="54"/>
                  <a:pt x="48" y="54"/>
                  <a:pt x="48" y="53"/>
                </a:cubicBezTo>
                <a:cubicBezTo>
                  <a:pt x="49" y="53"/>
                  <a:pt x="49" y="53"/>
                  <a:pt x="49" y="53"/>
                </a:cubicBezTo>
                <a:cubicBezTo>
                  <a:pt x="50" y="53"/>
                  <a:pt x="50" y="52"/>
                  <a:pt x="50" y="52"/>
                </a:cubicBezTo>
                <a:cubicBezTo>
                  <a:pt x="50" y="51"/>
                  <a:pt x="49" y="50"/>
                  <a:pt x="48" y="50"/>
                </a:cubicBezTo>
                <a:cubicBezTo>
                  <a:pt x="47" y="50"/>
                  <a:pt x="46" y="50"/>
                  <a:pt x="46" y="51"/>
                </a:cubicBezTo>
                <a:cubicBezTo>
                  <a:pt x="46" y="51"/>
                  <a:pt x="45" y="52"/>
                  <a:pt x="45" y="53"/>
                </a:cubicBezTo>
                <a:close/>
                <a:moveTo>
                  <a:pt x="43" y="62"/>
                </a:moveTo>
                <a:lnTo>
                  <a:pt x="50" y="63"/>
                </a:lnTo>
                <a:lnTo>
                  <a:pt x="49" y="70"/>
                </a:lnTo>
                <a:lnTo>
                  <a:pt x="42" y="69"/>
                </a:lnTo>
                <a:lnTo>
                  <a:pt x="43" y="62"/>
                </a:lnTo>
                <a:close/>
                <a:moveTo>
                  <a:pt x="61" y="203"/>
                </a:moveTo>
                <a:lnTo>
                  <a:pt x="42" y="208"/>
                </a:lnTo>
                <a:lnTo>
                  <a:pt x="37" y="191"/>
                </a:lnTo>
                <a:lnTo>
                  <a:pt x="56" y="185"/>
                </a:lnTo>
                <a:lnTo>
                  <a:pt x="61" y="203"/>
                </a:lnTo>
                <a:close/>
                <a:moveTo>
                  <a:pt x="16" y="170"/>
                </a:moveTo>
                <a:cubicBezTo>
                  <a:pt x="16" y="167"/>
                  <a:pt x="15" y="164"/>
                  <a:pt x="16" y="161"/>
                </a:cubicBezTo>
                <a:cubicBezTo>
                  <a:pt x="16" y="158"/>
                  <a:pt x="17" y="155"/>
                  <a:pt x="18" y="153"/>
                </a:cubicBezTo>
                <a:cubicBezTo>
                  <a:pt x="19" y="150"/>
                  <a:pt x="21" y="148"/>
                  <a:pt x="24" y="145"/>
                </a:cubicBezTo>
                <a:cubicBezTo>
                  <a:pt x="27" y="143"/>
                  <a:pt x="30" y="141"/>
                  <a:pt x="35" y="140"/>
                </a:cubicBezTo>
                <a:cubicBezTo>
                  <a:pt x="39" y="139"/>
                  <a:pt x="43" y="138"/>
                  <a:pt x="46" y="139"/>
                </a:cubicBezTo>
                <a:cubicBezTo>
                  <a:pt x="49" y="139"/>
                  <a:pt x="52" y="140"/>
                  <a:pt x="54" y="141"/>
                </a:cubicBezTo>
                <a:cubicBezTo>
                  <a:pt x="57" y="142"/>
                  <a:pt x="59" y="144"/>
                  <a:pt x="60" y="146"/>
                </a:cubicBezTo>
                <a:cubicBezTo>
                  <a:pt x="62" y="148"/>
                  <a:pt x="63" y="150"/>
                  <a:pt x="64" y="152"/>
                </a:cubicBezTo>
                <a:cubicBezTo>
                  <a:pt x="64" y="154"/>
                  <a:pt x="65" y="157"/>
                  <a:pt x="64" y="159"/>
                </a:cubicBezTo>
                <a:cubicBezTo>
                  <a:pt x="64" y="161"/>
                  <a:pt x="64" y="162"/>
                  <a:pt x="63" y="164"/>
                </a:cubicBezTo>
                <a:cubicBezTo>
                  <a:pt x="62" y="165"/>
                  <a:pt x="61" y="166"/>
                  <a:pt x="60" y="168"/>
                </a:cubicBezTo>
                <a:cubicBezTo>
                  <a:pt x="58" y="169"/>
                  <a:pt x="57" y="170"/>
                  <a:pt x="56" y="171"/>
                </a:cubicBezTo>
                <a:cubicBezTo>
                  <a:pt x="55" y="172"/>
                  <a:pt x="54" y="173"/>
                  <a:pt x="54" y="173"/>
                </a:cubicBezTo>
                <a:cubicBezTo>
                  <a:pt x="53" y="174"/>
                  <a:pt x="53" y="175"/>
                  <a:pt x="53" y="176"/>
                </a:cubicBezTo>
                <a:cubicBezTo>
                  <a:pt x="53" y="176"/>
                  <a:pt x="53" y="177"/>
                  <a:pt x="53" y="178"/>
                </a:cubicBezTo>
                <a:cubicBezTo>
                  <a:pt x="53" y="179"/>
                  <a:pt x="53" y="180"/>
                  <a:pt x="53" y="181"/>
                </a:cubicBezTo>
                <a:lnTo>
                  <a:pt x="37" y="185"/>
                </a:lnTo>
                <a:cubicBezTo>
                  <a:pt x="36" y="184"/>
                  <a:pt x="36" y="183"/>
                  <a:pt x="36" y="182"/>
                </a:cubicBezTo>
                <a:cubicBezTo>
                  <a:pt x="35" y="181"/>
                  <a:pt x="35" y="179"/>
                  <a:pt x="35" y="177"/>
                </a:cubicBezTo>
                <a:cubicBezTo>
                  <a:pt x="35" y="176"/>
                  <a:pt x="35" y="174"/>
                  <a:pt x="36" y="173"/>
                </a:cubicBezTo>
                <a:cubicBezTo>
                  <a:pt x="36" y="171"/>
                  <a:pt x="37" y="169"/>
                  <a:pt x="39" y="168"/>
                </a:cubicBezTo>
                <a:cubicBezTo>
                  <a:pt x="39" y="167"/>
                  <a:pt x="40" y="167"/>
                  <a:pt x="41" y="166"/>
                </a:cubicBezTo>
                <a:cubicBezTo>
                  <a:pt x="42" y="165"/>
                  <a:pt x="42" y="165"/>
                  <a:pt x="43" y="164"/>
                </a:cubicBezTo>
                <a:cubicBezTo>
                  <a:pt x="44" y="163"/>
                  <a:pt x="44" y="162"/>
                  <a:pt x="45" y="161"/>
                </a:cubicBezTo>
                <a:cubicBezTo>
                  <a:pt x="45" y="160"/>
                  <a:pt x="45" y="160"/>
                  <a:pt x="45" y="158"/>
                </a:cubicBezTo>
                <a:cubicBezTo>
                  <a:pt x="44" y="155"/>
                  <a:pt x="42" y="154"/>
                  <a:pt x="38" y="155"/>
                </a:cubicBezTo>
                <a:cubicBezTo>
                  <a:pt x="36" y="156"/>
                  <a:pt x="35" y="157"/>
                  <a:pt x="34" y="159"/>
                </a:cubicBezTo>
                <a:cubicBezTo>
                  <a:pt x="34" y="161"/>
                  <a:pt x="34" y="163"/>
                  <a:pt x="35" y="165"/>
                </a:cubicBezTo>
                <a:lnTo>
                  <a:pt x="16" y="170"/>
                </a:lnTo>
                <a:close/>
                <a:moveTo>
                  <a:pt x="217" y="47"/>
                </a:moveTo>
                <a:lnTo>
                  <a:pt x="222" y="65"/>
                </a:lnTo>
                <a:lnTo>
                  <a:pt x="204" y="70"/>
                </a:lnTo>
                <a:lnTo>
                  <a:pt x="199" y="53"/>
                </a:lnTo>
                <a:lnTo>
                  <a:pt x="217" y="47"/>
                </a:lnTo>
                <a:close/>
                <a:moveTo>
                  <a:pt x="178" y="32"/>
                </a:moveTo>
                <a:cubicBezTo>
                  <a:pt x="177" y="29"/>
                  <a:pt x="177" y="26"/>
                  <a:pt x="177" y="23"/>
                </a:cubicBezTo>
                <a:cubicBezTo>
                  <a:pt x="177" y="20"/>
                  <a:pt x="178" y="17"/>
                  <a:pt x="179" y="14"/>
                </a:cubicBezTo>
                <a:cubicBezTo>
                  <a:pt x="181" y="12"/>
                  <a:pt x="183" y="9"/>
                  <a:pt x="185" y="7"/>
                </a:cubicBezTo>
                <a:cubicBezTo>
                  <a:pt x="188" y="5"/>
                  <a:pt x="192" y="3"/>
                  <a:pt x="196" y="2"/>
                </a:cubicBezTo>
                <a:cubicBezTo>
                  <a:pt x="200" y="1"/>
                  <a:pt x="204" y="0"/>
                  <a:pt x="207" y="0"/>
                </a:cubicBezTo>
                <a:cubicBezTo>
                  <a:pt x="211" y="1"/>
                  <a:pt x="213" y="1"/>
                  <a:pt x="216" y="3"/>
                </a:cubicBezTo>
                <a:cubicBezTo>
                  <a:pt x="218" y="4"/>
                  <a:pt x="220" y="6"/>
                  <a:pt x="222" y="8"/>
                </a:cubicBezTo>
                <a:cubicBezTo>
                  <a:pt x="223" y="10"/>
                  <a:pt x="224" y="11"/>
                  <a:pt x="225" y="13"/>
                </a:cubicBezTo>
                <a:cubicBezTo>
                  <a:pt x="226" y="16"/>
                  <a:pt x="226" y="18"/>
                  <a:pt x="226" y="20"/>
                </a:cubicBezTo>
                <a:cubicBezTo>
                  <a:pt x="226" y="22"/>
                  <a:pt x="225" y="24"/>
                  <a:pt x="224" y="25"/>
                </a:cubicBezTo>
                <a:cubicBezTo>
                  <a:pt x="223" y="27"/>
                  <a:pt x="222" y="28"/>
                  <a:pt x="221" y="29"/>
                </a:cubicBezTo>
                <a:cubicBezTo>
                  <a:pt x="220" y="30"/>
                  <a:pt x="219" y="32"/>
                  <a:pt x="217" y="33"/>
                </a:cubicBezTo>
                <a:cubicBezTo>
                  <a:pt x="217" y="34"/>
                  <a:pt x="216" y="34"/>
                  <a:pt x="215" y="35"/>
                </a:cubicBezTo>
                <a:cubicBezTo>
                  <a:pt x="215" y="36"/>
                  <a:pt x="215" y="37"/>
                  <a:pt x="214" y="37"/>
                </a:cubicBezTo>
                <a:cubicBezTo>
                  <a:pt x="214" y="38"/>
                  <a:pt x="214" y="39"/>
                  <a:pt x="214" y="40"/>
                </a:cubicBezTo>
                <a:cubicBezTo>
                  <a:pt x="214" y="40"/>
                  <a:pt x="214" y="41"/>
                  <a:pt x="215" y="42"/>
                </a:cubicBezTo>
                <a:lnTo>
                  <a:pt x="198" y="47"/>
                </a:lnTo>
                <a:cubicBezTo>
                  <a:pt x="198" y="46"/>
                  <a:pt x="197" y="45"/>
                  <a:pt x="197" y="44"/>
                </a:cubicBezTo>
                <a:cubicBezTo>
                  <a:pt x="197" y="42"/>
                  <a:pt x="196" y="41"/>
                  <a:pt x="196" y="39"/>
                </a:cubicBezTo>
                <a:cubicBezTo>
                  <a:pt x="196" y="38"/>
                  <a:pt x="197" y="36"/>
                  <a:pt x="197" y="34"/>
                </a:cubicBezTo>
                <a:cubicBezTo>
                  <a:pt x="197" y="33"/>
                  <a:pt x="198" y="31"/>
                  <a:pt x="200" y="30"/>
                </a:cubicBezTo>
                <a:cubicBezTo>
                  <a:pt x="201" y="29"/>
                  <a:pt x="201" y="28"/>
                  <a:pt x="202" y="28"/>
                </a:cubicBezTo>
                <a:cubicBezTo>
                  <a:pt x="203" y="27"/>
                  <a:pt x="204" y="26"/>
                  <a:pt x="204" y="25"/>
                </a:cubicBezTo>
                <a:cubicBezTo>
                  <a:pt x="205" y="25"/>
                  <a:pt x="206" y="24"/>
                  <a:pt x="206" y="23"/>
                </a:cubicBezTo>
                <a:cubicBezTo>
                  <a:pt x="206" y="22"/>
                  <a:pt x="206" y="21"/>
                  <a:pt x="206" y="20"/>
                </a:cubicBezTo>
                <a:cubicBezTo>
                  <a:pt x="205" y="17"/>
                  <a:pt x="203" y="16"/>
                  <a:pt x="200" y="17"/>
                </a:cubicBezTo>
                <a:cubicBezTo>
                  <a:pt x="198" y="18"/>
                  <a:pt x="196" y="19"/>
                  <a:pt x="196" y="21"/>
                </a:cubicBezTo>
                <a:cubicBezTo>
                  <a:pt x="195" y="23"/>
                  <a:pt x="196" y="24"/>
                  <a:pt x="196" y="26"/>
                </a:cubicBezTo>
                <a:lnTo>
                  <a:pt x="178" y="32"/>
                </a:lnTo>
                <a:close/>
                <a:moveTo>
                  <a:pt x="102" y="239"/>
                </a:moveTo>
                <a:lnTo>
                  <a:pt x="88" y="236"/>
                </a:lnTo>
                <a:cubicBezTo>
                  <a:pt x="89" y="234"/>
                  <a:pt x="90" y="232"/>
                  <a:pt x="91" y="230"/>
                </a:cubicBezTo>
                <a:cubicBezTo>
                  <a:pt x="92" y="228"/>
                  <a:pt x="93" y="227"/>
                  <a:pt x="95" y="225"/>
                </a:cubicBezTo>
                <a:cubicBezTo>
                  <a:pt x="97" y="224"/>
                  <a:pt x="99" y="223"/>
                  <a:pt x="101" y="222"/>
                </a:cubicBezTo>
                <a:cubicBezTo>
                  <a:pt x="104" y="222"/>
                  <a:pt x="107" y="222"/>
                  <a:pt x="110" y="223"/>
                </a:cubicBezTo>
                <a:cubicBezTo>
                  <a:pt x="114" y="223"/>
                  <a:pt x="116" y="224"/>
                  <a:pt x="118" y="225"/>
                </a:cubicBezTo>
                <a:cubicBezTo>
                  <a:pt x="121" y="227"/>
                  <a:pt x="122" y="228"/>
                  <a:pt x="123" y="230"/>
                </a:cubicBezTo>
                <a:cubicBezTo>
                  <a:pt x="124" y="232"/>
                  <a:pt x="125" y="233"/>
                  <a:pt x="126" y="235"/>
                </a:cubicBezTo>
                <a:cubicBezTo>
                  <a:pt x="126" y="237"/>
                  <a:pt x="126" y="238"/>
                  <a:pt x="126" y="240"/>
                </a:cubicBezTo>
                <a:cubicBezTo>
                  <a:pt x="125" y="242"/>
                  <a:pt x="125" y="244"/>
                  <a:pt x="124" y="245"/>
                </a:cubicBezTo>
                <a:cubicBezTo>
                  <a:pt x="123" y="246"/>
                  <a:pt x="122" y="247"/>
                  <a:pt x="121" y="248"/>
                </a:cubicBezTo>
                <a:cubicBezTo>
                  <a:pt x="120" y="248"/>
                  <a:pt x="119" y="249"/>
                  <a:pt x="118" y="249"/>
                </a:cubicBezTo>
                <a:cubicBezTo>
                  <a:pt x="117" y="250"/>
                  <a:pt x="115" y="250"/>
                  <a:pt x="114" y="250"/>
                </a:cubicBezTo>
                <a:cubicBezTo>
                  <a:pt x="113" y="251"/>
                  <a:pt x="113" y="251"/>
                  <a:pt x="112" y="251"/>
                </a:cubicBezTo>
                <a:cubicBezTo>
                  <a:pt x="112" y="252"/>
                  <a:pt x="111" y="252"/>
                  <a:pt x="111" y="252"/>
                </a:cubicBezTo>
                <a:cubicBezTo>
                  <a:pt x="110" y="253"/>
                  <a:pt x="110" y="253"/>
                  <a:pt x="110" y="254"/>
                </a:cubicBezTo>
                <a:cubicBezTo>
                  <a:pt x="110" y="254"/>
                  <a:pt x="109" y="255"/>
                  <a:pt x="109" y="256"/>
                </a:cubicBezTo>
                <a:lnTo>
                  <a:pt x="97" y="253"/>
                </a:lnTo>
                <a:cubicBezTo>
                  <a:pt x="97" y="253"/>
                  <a:pt x="97" y="252"/>
                  <a:pt x="97" y="251"/>
                </a:cubicBezTo>
                <a:cubicBezTo>
                  <a:pt x="97" y="250"/>
                  <a:pt x="98" y="249"/>
                  <a:pt x="98" y="247"/>
                </a:cubicBezTo>
                <a:cubicBezTo>
                  <a:pt x="99" y="246"/>
                  <a:pt x="99" y="245"/>
                  <a:pt x="100" y="244"/>
                </a:cubicBezTo>
                <a:cubicBezTo>
                  <a:pt x="101" y="243"/>
                  <a:pt x="102" y="243"/>
                  <a:pt x="104" y="242"/>
                </a:cubicBezTo>
                <a:cubicBezTo>
                  <a:pt x="104" y="242"/>
                  <a:pt x="105" y="242"/>
                  <a:pt x="106" y="242"/>
                </a:cubicBezTo>
                <a:cubicBezTo>
                  <a:pt x="107" y="242"/>
                  <a:pt x="107" y="241"/>
                  <a:pt x="108" y="241"/>
                </a:cubicBezTo>
                <a:cubicBezTo>
                  <a:pt x="109" y="241"/>
                  <a:pt x="109" y="240"/>
                  <a:pt x="110" y="240"/>
                </a:cubicBezTo>
                <a:cubicBezTo>
                  <a:pt x="111" y="240"/>
                  <a:pt x="111" y="239"/>
                  <a:pt x="111" y="238"/>
                </a:cubicBezTo>
                <a:cubicBezTo>
                  <a:pt x="111" y="236"/>
                  <a:pt x="110" y="234"/>
                  <a:pt x="108" y="234"/>
                </a:cubicBezTo>
                <a:cubicBezTo>
                  <a:pt x="106" y="234"/>
                  <a:pt x="105" y="234"/>
                  <a:pt x="104" y="235"/>
                </a:cubicBezTo>
                <a:cubicBezTo>
                  <a:pt x="103" y="236"/>
                  <a:pt x="103" y="237"/>
                  <a:pt x="102" y="239"/>
                </a:cubicBezTo>
                <a:close/>
                <a:moveTo>
                  <a:pt x="95" y="257"/>
                </a:moveTo>
                <a:lnTo>
                  <a:pt x="109" y="260"/>
                </a:lnTo>
                <a:lnTo>
                  <a:pt x="107" y="273"/>
                </a:lnTo>
                <a:lnTo>
                  <a:pt x="93" y="271"/>
                </a:lnTo>
                <a:lnTo>
                  <a:pt x="95" y="257"/>
                </a:lnTo>
                <a:close/>
              </a:path>
            </a:pathLst>
          </a:custGeom>
          <a:solidFill>
            <a:schemeClr val="accent1"/>
          </a:solidFill>
          <a:ln>
            <a:noFill/>
          </a:ln>
        </p:spPr>
      </p:sp>
    </p:spTree>
    <p:extLst>
      <p:ext uri="{BB962C8B-B14F-4D97-AF65-F5344CB8AC3E}">
        <p14:creationId xmlns:p14="http://schemas.microsoft.com/office/powerpoint/2010/main" val="202647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128D3D53-8FE4-4507-A810-045F70C80577}"/>
              </a:ext>
            </a:extLst>
          </p:cNvPr>
          <p:cNvGrpSpPr/>
          <p:nvPr/>
        </p:nvGrpSpPr>
        <p:grpSpPr>
          <a:xfrm>
            <a:off x="3400425" y="0"/>
            <a:ext cx="8791576" cy="6890594"/>
            <a:chOff x="3400425" y="0"/>
            <a:chExt cx="8791576" cy="6890594"/>
          </a:xfrm>
        </p:grpSpPr>
        <p:pic>
          <p:nvPicPr>
            <p:cNvPr id="17" name="图片 16">
              <a:extLst>
                <a:ext uri="{FF2B5EF4-FFF2-40B4-BE49-F238E27FC236}">
                  <a16:creationId xmlns:a16="http://schemas.microsoft.com/office/drawing/2014/main" id="{454FD35C-D4FE-414B-9B07-E3C5772BF935}"/>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62099" r="18951" b="10516"/>
            <a:stretch/>
          </p:blipFill>
          <p:spPr>
            <a:xfrm>
              <a:off x="8960743" y="431191"/>
              <a:ext cx="3231258" cy="6459403"/>
            </a:xfrm>
            <a:prstGeom prst="rect">
              <a:avLst/>
            </a:prstGeom>
          </p:spPr>
        </p:pic>
        <p:sp>
          <p:nvSpPr>
            <p:cNvPr id="19" name="矩形 18">
              <a:extLst>
                <a:ext uri="{FF2B5EF4-FFF2-40B4-BE49-F238E27FC236}">
                  <a16:creationId xmlns:a16="http://schemas.microsoft.com/office/drawing/2014/main" id="{4FC635C9-9B8B-45F6-BF30-FF168610A428}"/>
                </a:ext>
              </a:extLst>
            </p:cNvPr>
            <p:cNvSpPr/>
            <p:nvPr/>
          </p:nvSpPr>
          <p:spPr>
            <a:xfrm>
              <a:off x="3400425" y="0"/>
              <a:ext cx="8791575" cy="6890594"/>
            </a:xfrm>
            <a:prstGeom prst="rect">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B7A37D-13A1-41A5-ACFC-78771C83F89F}"/>
              </a:ext>
            </a:extLst>
          </p:cNvPr>
          <p:cNvSpPr/>
          <p:nvPr/>
        </p:nvSpPr>
        <p:spPr>
          <a:xfrm>
            <a:off x="0" y="0"/>
            <a:ext cx="3400425" cy="6858000"/>
          </a:xfrm>
          <a:prstGeom prst="rect">
            <a:avLst/>
          </a:prstGeom>
          <a:gradFill flip="none" rotWithShape="1">
            <a:gsLst>
              <a:gs pos="0">
                <a:schemeClr val="accent1"/>
              </a:gs>
              <a:gs pos="24000">
                <a:schemeClr val="accent1">
                  <a:lumMod val="7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7DDF7-9D77-4EC6-AD06-12E25EEF8DC7}"/>
              </a:ext>
            </a:extLst>
          </p:cNvPr>
          <p:cNvSpPr txBox="1"/>
          <p:nvPr/>
        </p:nvSpPr>
        <p:spPr>
          <a:xfrm>
            <a:off x="609104" y="1024098"/>
            <a:ext cx="1862689" cy="923330"/>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1</a:t>
            </a:r>
            <a:endParaRPr lang="zh-CN" altLang="en-US" dirty="0"/>
          </a:p>
        </p:txBody>
      </p:sp>
      <p:sp>
        <p:nvSpPr>
          <p:cNvPr id="7" name="文本框 6">
            <a:extLst>
              <a:ext uri="{FF2B5EF4-FFF2-40B4-BE49-F238E27FC236}">
                <a16:creationId xmlns:a16="http://schemas.microsoft.com/office/drawing/2014/main" id="{4DD7E43B-C553-4357-96D2-917ED9CA78F1}"/>
              </a:ext>
            </a:extLst>
          </p:cNvPr>
          <p:cNvSpPr txBox="1"/>
          <p:nvPr/>
        </p:nvSpPr>
        <p:spPr>
          <a:xfrm>
            <a:off x="609104" y="2050000"/>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2</a:t>
            </a:r>
            <a:endParaRPr lang="zh-CN" altLang="en-US" dirty="0"/>
          </a:p>
        </p:txBody>
      </p:sp>
      <p:sp>
        <p:nvSpPr>
          <p:cNvPr id="8" name="文本框 7">
            <a:extLst>
              <a:ext uri="{FF2B5EF4-FFF2-40B4-BE49-F238E27FC236}">
                <a16:creationId xmlns:a16="http://schemas.microsoft.com/office/drawing/2014/main" id="{4FDC23F9-4A7E-4D51-A8CB-F469C23125D2}"/>
              </a:ext>
            </a:extLst>
          </p:cNvPr>
          <p:cNvSpPr txBox="1"/>
          <p:nvPr/>
        </p:nvSpPr>
        <p:spPr>
          <a:xfrm>
            <a:off x="609104" y="3075902"/>
            <a:ext cx="1783437"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3</a:t>
            </a:r>
            <a:endParaRPr lang="zh-CN" altLang="en-US" dirty="0"/>
          </a:p>
        </p:txBody>
      </p:sp>
      <p:sp>
        <p:nvSpPr>
          <p:cNvPr id="9" name="文本框 8">
            <a:extLst>
              <a:ext uri="{FF2B5EF4-FFF2-40B4-BE49-F238E27FC236}">
                <a16:creationId xmlns:a16="http://schemas.microsoft.com/office/drawing/2014/main" id="{60D51FFF-454E-4CDF-9505-742301E59C31}"/>
              </a:ext>
            </a:extLst>
          </p:cNvPr>
          <p:cNvSpPr txBox="1"/>
          <p:nvPr/>
        </p:nvSpPr>
        <p:spPr>
          <a:xfrm>
            <a:off x="609104" y="4101804"/>
            <a:ext cx="1759392" cy="1107996"/>
          </a:xfrm>
          <a:prstGeom prst="rect">
            <a:avLst/>
          </a:prstGeom>
          <a:noFill/>
        </p:spPr>
        <p:txBody>
          <a:bodyPr wrap="none" rtlCol="0">
            <a:spAutoFit/>
          </a:bodyPr>
          <a:lstStyle>
            <a:defPPr>
              <a:defRPr lang="zh-CN"/>
            </a:defPPr>
            <a:lvl1pPr>
              <a:defRPr sz="4400">
                <a:solidFill>
                  <a:schemeClr val="bg1">
                    <a:alpha val="10000"/>
                  </a:schemeClr>
                </a:solidFill>
                <a:latin typeface="Impact" panose="020B0806030902050204" pitchFamily="34" charset="0"/>
              </a:defRPr>
            </a:lvl1pPr>
          </a:lstStyle>
          <a:p>
            <a:r>
              <a:rPr lang="en-US" altLang="zh-CN" dirty="0"/>
              <a:t>Part  4</a:t>
            </a:r>
            <a:endParaRPr lang="zh-CN" altLang="en-US" dirty="0"/>
          </a:p>
        </p:txBody>
      </p:sp>
      <p:sp>
        <p:nvSpPr>
          <p:cNvPr id="10" name="文本框 9">
            <a:extLst>
              <a:ext uri="{FF2B5EF4-FFF2-40B4-BE49-F238E27FC236}">
                <a16:creationId xmlns:a16="http://schemas.microsoft.com/office/drawing/2014/main" id="{95CF544B-82A2-4D87-8116-59A8CBC479D6}"/>
              </a:ext>
            </a:extLst>
          </p:cNvPr>
          <p:cNvSpPr txBox="1"/>
          <p:nvPr/>
        </p:nvSpPr>
        <p:spPr>
          <a:xfrm>
            <a:off x="609104" y="5127704"/>
            <a:ext cx="1788246" cy="1107996"/>
          </a:xfrm>
          <a:prstGeom prst="rect">
            <a:avLst/>
          </a:prstGeom>
          <a:noFill/>
        </p:spPr>
        <p:txBody>
          <a:bodyPr wrap="none" rtlCol="0">
            <a:spAutoFit/>
          </a:bodyPr>
          <a:lstStyle>
            <a:defPPr>
              <a:defRPr lang="zh-CN"/>
            </a:defPPr>
            <a:lvl1pPr>
              <a:defRPr sz="5400">
                <a:solidFill>
                  <a:schemeClr val="bg1"/>
                </a:solidFill>
                <a:latin typeface="Impact" panose="020B0806030902050204" pitchFamily="34" charset="0"/>
              </a:defRPr>
            </a:lvl1pPr>
          </a:lstStyle>
          <a:p>
            <a:r>
              <a:rPr lang="en-US" altLang="zh-CN" dirty="0"/>
              <a:t>Part  5</a:t>
            </a:r>
            <a:endParaRPr lang="zh-CN" altLang="en-US" dirty="0"/>
          </a:p>
        </p:txBody>
      </p:sp>
      <p:sp>
        <p:nvSpPr>
          <p:cNvPr id="12" name="等腰三角形 11">
            <a:extLst>
              <a:ext uri="{FF2B5EF4-FFF2-40B4-BE49-F238E27FC236}">
                <a16:creationId xmlns:a16="http://schemas.microsoft.com/office/drawing/2014/main" id="{917F9731-74D1-444F-AD65-656B4CA30640}"/>
              </a:ext>
            </a:extLst>
          </p:cNvPr>
          <p:cNvSpPr/>
          <p:nvPr/>
        </p:nvSpPr>
        <p:spPr>
          <a:xfrm rot="5400000">
            <a:off x="-31957" y="5359716"/>
            <a:ext cx="523220" cy="459306"/>
          </a:xfrm>
          <a:prstGeom prst="triangle">
            <a:avLst/>
          </a:prstGeom>
          <a:solidFill>
            <a:srgbClr val="A9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4C81C9-48A5-4A61-85F0-7CFD48059B4F}"/>
              </a:ext>
            </a:extLst>
          </p:cNvPr>
          <p:cNvSpPr txBox="1"/>
          <p:nvPr/>
        </p:nvSpPr>
        <p:spPr>
          <a:xfrm>
            <a:off x="4172422" y="3075902"/>
            <a:ext cx="6417142" cy="830997"/>
          </a:xfrm>
          <a:prstGeom prst="rect">
            <a:avLst/>
          </a:prstGeom>
          <a:noFill/>
        </p:spPr>
        <p:txBody>
          <a:bodyPr wrap="none" rtlCol="0">
            <a:spAutoFit/>
          </a:bodyPr>
          <a:lstStyle/>
          <a:p>
            <a:pPr algn="ctr"/>
            <a:r>
              <a:rPr lang="zh-CN" altLang="en-US" sz="4800" spc="600" dirty="0">
                <a:solidFill>
                  <a:schemeClr val="tx2">
                    <a:lumMod val="50000"/>
                  </a:schemeClr>
                </a:solidFill>
                <a:latin typeface="造字工房方黑（非商用）常规体" pitchFamily="2" charset="-122"/>
                <a:ea typeface="造字工房方黑（非商用）常规体" pitchFamily="2" charset="-122"/>
              </a:rPr>
              <a:t>后期规划及项目愿景</a:t>
            </a:r>
          </a:p>
        </p:txBody>
      </p:sp>
      <p:sp>
        <p:nvSpPr>
          <p:cNvPr id="14" name="文本框 13">
            <a:extLst>
              <a:ext uri="{FF2B5EF4-FFF2-40B4-BE49-F238E27FC236}">
                <a16:creationId xmlns:a16="http://schemas.microsoft.com/office/drawing/2014/main" id="{DA48FC9D-C333-46B5-A629-090428F2C3F8}"/>
              </a:ext>
            </a:extLst>
          </p:cNvPr>
          <p:cNvSpPr txBox="1"/>
          <p:nvPr/>
        </p:nvSpPr>
        <p:spPr>
          <a:xfrm>
            <a:off x="5602301" y="3813298"/>
            <a:ext cx="3557384" cy="523220"/>
          </a:xfrm>
          <a:prstGeom prst="rect">
            <a:avLst/>
          </a:prstGeom>
          <a:noFill/>
        </p:spPr>
        <p:txBody>
          <a:bodyPr wrap="none" rtlCol="0">
            <a:spAutoFit/>
          </a:bodyPr>
          <a:lstStyle/>
          <a:p>
            <a:pPr algn="ctr"/>
            <a:r>
              <a:rPr lang="en-US" altLang="zh-CN" sz="2800" spc="100" dirty="0">
                <a:solidFill>
                  <a:schemeClr val="bg1">
                    <a:lumMod val="75000"/>
                  </a:schemeClr>
                </a:solidFill>
                <a:latin typeface="Arial" panose="020B0604020202020204" pitchFamily="34" charset="0"/>
                <a:cs typeface="Arial" panose="020B0604020202020204" pitchFamily="34" charset="0"/>
              </a:rPr>
              <a:t>Plans of the Project</a:t>
            </a:r>
          </a:p>
        </p:txBody>
      </p:sp>
      <p:sp>
        <p:nvSpPr>
          <p:cNvPr id="16" name="椭圆 15">
            <a:extLst>
              <a:ext uri="{FF2B5EF4-FFF2-40B4-BE49-F238E27FC236}">
                <a16:creationId xmlns:a16="http://schemas.microsoft.com/office/drawing/2014/main" id="{B4FF99AB-5BA2-4471-83B2-5F6D0AAF181E}"/>
              </a:ext>
            </a:extLst>
          </p:cNvPr>
          <p:cNvSpPr/>
          <p:nvPr/>
        </p:nvSpPr>
        <p:spPr>
          <a:xfrm>
            <a:off x="6759487" y="1325922"/>
            <a:ext cx="1243012" cy="12430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street_149980">
            <a:extLst>
              <a:ext uri="{FF2B5EF4-FFF2-40B4-BE49-F238E27FC236}">
                <a16:creationId xmlns:a16="http://schemas.microsoft.com/office/drawing/2014/main" id="{930F1E74-87ED-4D05-90EC-DDA57F05E665}"/>
              </a:ext>
            </a:extLst>
          </p:cNvPr>
          <p:cNvSpPr>
            <a:spLocks noChangeAspect="1"/>
          </p:cNvSpPr>
          <p:nvPr/>
        </p:nvSpPr>
        <p:spPr bwMode="auto">
          <a:xfrm>
            <a:off x="6994995" y="1501257"/>
            <a:ext cx="771997" cy="892343"/>
          </a:xfrm>
          <a:custGeom>
            <a:avLst/>
            <a:gdLst>
              <a:gd name="connsiteX0" fmla="*/ 176252 w 449710"/>
              <a:gd name="connsiteY0" fmla="*/ 525608 h 606761"/>
              <a:gd name="connsiteX1" fmla="*/ 176252 w 449710"/>
              <a:gd name="connsiteY1" fmla="*/ 546086 h 606761"/>
              <a:gd name="connsiteX2" fmla="*/ 257541 w 449710"/>
              <a:gd name="connsiteY2" fmla="*/ 546086 h 606761"/>
              <a:gd name="connsiteX3" fmla="*/ 257541 w 449710"/>
              <a:gd name="connsiteY3" fmla="*/ 525608 h 606761"/>
              <a:gd name="connsiteX4" fmla="*/ 60776 w 449710"/>
              <a:gd name="connsiteY4" fmla="*/ 191897 h 606761"/>
              <a:gd name="connsiteX5" fmla="*/ 316798 w 449710"/>
              <a:gd name="connsiteY5" fmla="*/ 191897 h 606761"/>
              <a:gd name="connsiteX6" fmla="*/ 348705 w 449710"/>
              <a:gd name="connsiteY6" fmla="*/ 223751 h 606761"/>
              <a:gd name="connsiteX7" fmla="*/ 348705 w 449710"/>
              <a:gd name="connsiteY7" fmla="*/ 281392 h 606761"/>
              <a:gd name="connsiteX8" fmla="*/ 316798 w 449710"/>
              <a:gd name="connsiteY8" fmla="*/ 313247 h 606761"/>
              <a:gd name="connsiteX9" fmla="*/ 227152 w 449710"/>
              <a:gd name="connsiteY9" fmla="*/ 313247 h 606761"/>
              <a:gd name="connsiteX10" fmla="*/ 227152 w 449710"/>
              <a:gd name="connsiteY10" fmla="*/ 505889 h 606761"/>
              <a:gd name="connsiteX11" fmla="*/ 277293 w 449710"/>
              <a:gd name="connsiteY11" fmla="*/ 505889 h 606761"/>
              <a:gd name="connsiteX12" fmla="*/ 277293 w 449710"/>
              <a:gd name="connsiteY12" fmla="*/ 546086 h 606761"/>
              <a:gd name="connsiteX13" fmla="*/ 307681 w 449710"/>
              <a:gd name="connsiteY13" fmla="*/ 546086 h 606761"/>
              <a:gd name="connsiteX14" fmla="*/ 307681 w 449710"/>
              <a:gd name="connsiteY14" fmla="*/ 606761 h 606761"/>
              <a:gd name="connsiteX15" fmla="*/ 125351 w 449710"/>
              <a:gd name="connsiteY15" fmla="*/ 606761 h 606761"/>
              <a:gd name="connsiteX16" fmla="*/ 125351 w 449710"/>
              <a:gd name="connsiteY16" fmla="*/ 546086 h 606761"/>
              <a:gd name="connsiteX17" fmla="*/ 155740 w 449710"/>
              <a:gd name="connsiteY17" fmla="*/ 546086 h 606761"/>
              <a:gd name="connsiteX18" fmla="*/ 155740 w 449710"/>
              <a:gd name="connsiteY18" fmla="*/ 505889 h 606761"/>
              <a:gd name="connsiteX19" fmla="*/ 206640 w 449710"/>
              <a:gd name="connsiteY19" fmla="*/ 505889 h 606761"/>
              <a:gd name="connsiteX20" fmla="*/ 206640 w 449710"/>
              <a:gd name="connsiteY20" fmla="*/ 313247 h 606761"/>
              <a:gd name="connsiteX21" fmla="*/ 60776 w 449710"/>
              <a:gd name="connsiteY21" fmla="*/ 313247 h 606761"/>
              <a:gd name="connsiteX22" fmla="*/ 0 w 449710"/>
              <a:gd name="connsiteY22" fmla="*/ 252572 h 606761"/>
              <a:gd name="connsiteX23" fmla="*/ 216522 w 449710"/>
              <a:gd name="connsiteY23" fmla="*/ 20478 h 606761"/>
              <a:gd name="connsiteX24" fmla="*/ 186139 w 449710"/>
              <a:gd name="connsiteY24" fmla="*/ 50816 h 606761"/>
              <a:gd name="connsiteX25" fmla="*/ 216522 w 449710"/>
              <a:gd name="connsiteY25" fmla="*/ 81154 h 606761"/>
              <a:gd name="connsiteX26" fmla="*/ 246905 w 449710"/>
              <a:gd name="connsiteY26" fmla="*/ 50816 h 606761"/>
              <a:gd name="connsiteX27" fmla="*/ 216522 w 449710"/>
              <a:gd name="connsiteY27" fmla="*/ 20478 h 606761"/>
              <a:gd name="connsiteX28" fmla="*/ 216522 w 449710"/>
              <a:gd name="connsiteY28" fmla="*/ 0 h 606761"/>
              <a:gd name="connsiteX29" fmla="*/ 267413 w 449710"/>
              <a:gd name="connsiteY29" fmla="*/ 50816 h 606761"/>
              <a:gd name="connsiteX30" fmla="*/ 227156 w 449710"/>
              <a:gd name="connsiteY30" fmla="*/ 100115 h 606761"/>
              <a:gd name="connsiteX31" fmla="*/ 227156 w 449710"/>
              <a:gd name="connsiteY31" fmla="*/ 111492 h 606761"/>
              <a:gd name="connsiteX32" fmla="*/ 398819 w 449710"/>
              <a:gd name="connsiteY32" fmla="*/ 111492 h 606761"/>
              <a:gd name="connsiteX33" fmla="*/ 449710 w 449710"/>
              <a:gd name="connsiteY33" fmla="*/ 161550 h 606761"/>
              <a:gd name="connsiteX34" fmla="*/ 398819 w 449710"/>
              <a:gd name="connsiteY34" fmla="*/ 212366 h 606761"/>
              <a:gd name="connsiteX35" fmla="*/ 358562 w 449710"/>
              <a:gd name="connsiteY35" fmla="*/ 212366 h 606761"/>
              <a:gd name="connsiteX36" fmla="*/ 358562 w 449710"/>
              <a:gd name="connsiteY36" fmla="*/ 193405 h 606761"/>
              <a:gd name="connsiteX37" fmla="*/ 337294 w 449710"/>
              <a:gd name="connsiteY37" fmla="*/ 172168 h 606761"/>
              <a:gd name="connsiteX38" fmla="*/ 125373 w 449710"/>
              <a:gd name="connsiteY38" fmla="*/ 172168 h 606761"/>
              <a:gd name="connsiteX39" fmla="*/ 125373 w 449710"/>
              <a:gd name="connsiteY39" fmla="*/ 132729 h 606761"/>
              <a:gd name="connsiteX40" fmla="*/ 147401 w 449710"/>
              <a:gd name="connsiteY40" fmla="*/ 111492 h 606761"/>
              <a:gd name="connsiteX41" fmla="*/ 206647 w 449710"/>
              <a:gd name="connsiteY41" fmla="*/ 111492 h 606761"/>
              <a:gd name="connsiteX42" fmla="*/ 206647 w 449710"/>
              <a:gd name="connsiteY42" fmla="*/ 100115 h 606761"/>
              <a:gd name="connsiteX43" fmla="*/ 166390 w 449710"/>
              <a:gd name="connsiteY43" fmla="*/ 50816 h 606761"/>
              <a:gd name="connsiteX44" fmla="*/ 216522 w 449710"/>
              <a:gd name="connsiteY44"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9710" h="606761">
                <a:moveTo>
                  <a:pt x="176252" y="525608"/>
                </a:moveTo>
                <a:lnTo>
                  <a:pt x="176252" y="546086"/>
                </a:lnTo>
                <a:lnTo>
                  <a:pt x="257541" y="546086"/>
                </a:lnTo>
                <a:lnTo>
                  <a:pt x="257541" y="525608"/>
                </a:lnTo>
                <a:close/>
                <a:moveTo>
                  <a:pt x="60776" y="191897"/>
                </a:moveTo>
                <a:lnTo>
                  <a:pt x="316798" y="191897"/>
                </a:lnTo>
                <a:cubicBezTo>
                  <a:pt x="334271" y="191897"/>
                  <a:pt x="348705" y="206307"/>
                  <a:pt x="348705" y="223751"/>
                </a:cubicBezTo>
                <a:lnTo>
                  <a:pt x="348705" y="281392"/>
                </a:lnTo>
                <a:cubicBezTo>
                  <a:pt x="348705" y="299595"/>
                  <a:pt x="334271" y="313247"/>
                  <a:pt x="316798" y="313247"/>
                </a:cubicBezTo>
                <a:lnTo>
                  <a:pt x="227152" y="313247"/>
                </a:lnTo>
                <a:lnTo>
                  <a:pt x="227152" y="505889"/>
                </a:lnTo>
                <a:lnTo>
                  <a:pt x="277293" y="505889"/>
                </a:lnTo>
                <a:lnTo>
                  <a:pt x="277293" y="546086"/>
                </a:lnTo>
                <a:lnTo>
                  <a:pt x="307681" y="546086"/>
                </a:lnTo>
                <a:lnTo>
                  <a:pt x="307681" y="606761"/>
                </a:lnTo>
                <a:lnTo>
                  <a:pt x="125351" y="606761"/>
                </a:lnTo>
                <a:lnTo>
                  <a:pt x="125351" y="546086"/>
                </a:lnTo>
                <a:lnTo>
                  <a:pt x="155740" y="546086"/>
                </a:lnTo>
                <a:lnTo>
                  <a:pt x="155740" y="505889"/>
                </a:lnTo>
                <a:lnTo>
                  <a:pt x="206640" y="505889"/>
                </a:lnTo>
                <a:lnTo>
                  <a:pt x="206640" y="313247"/>
                </a:lnTo>
                <a:lnTo>
                  <a:pt x="60776" y="313247"/>
                </a:lnTo>
                <a:lnTo>
                  <a:pt x="0" y="252572"/>
                </a:lnTo>
                <a:close/>
                <a:moveTo>
                  <a:pt x="216522" y="20478"/>
                </a:moveTo>
                <a:cubicBezTo>
                  <a:pt x="199811" y="20478"/>
                  <a:pt x="186139" y="34130"/>
                  <a:pt x="186139" y="50816"/>
                </a:cubicBezTo>
                <a:cubicBezTo>
                  <a:pt x="186139" y="67502"/>
                  <a:pt x="199811" y="81154"/>
                  <a:pt x="216522" y="81154"/>
                </a:cubicBezTo>
                <a:cubicBezTo>
                  <a:pt x="233232" y="81154"/>
                  <a:pt x="246905" y="67502"/>
                  <a:pt x="246905" y="50816"/>
                </a:cubicBezTo>
                <a:cubicBezTo>
                  <a:pt x="246905" y="34130"/>
                  <a:pt x="233232" y="20478"/>
                  <a:pt x="216522" y="20478"/>
                </a:cubicBezTo>
                <a:close/>
                <a:moveTo>
                  <a:pt x="216522" y="0"/>
                </a:moveTo>
                <a:cubicBezTo>
                  <a:pt x="244626" y="0"/>
                  <a:pt x="267413" y="22754"/>
                  <a:pt x="267413" y="50816"/>
                </a:cubicBezTo>
                <a:cubicBezTo>
                  <a:pt x="267413" y="75087"/>
                  <a:pt x="249943" y="95565"/>
                  <a:pt x="227156" y="100115"/>
                </a:cubicBezTo>
                <a:lnTo>
                  <a:pt x="227156" y="111492"/>
                </a:lnTo>
                <a:lnTo>
                  <a:pt x="398819" y="111492"/>
                </a:lnTo>
                <a:lnTo>
                  <a:pt x="449710" y="161550"/>
                </a:lnTo>
                <a:lnTo>
                  <a:pt x="398819" y="212366"/>
                </a:lnTo>
                <a:lnTo>
                  <a:pt x="358562" y="212366"/>
                </a:lnTo>
                <a:lnTo>
                  <a:pt x="358562" y="193405"/>
                </a:lnTo>
                <a:cubicBezTo>
                  <a:pt x="358562" y="181270"/>
                  <a:pt x="348687" y="172168"/>
                  <a:pt x="337294" y="172168"/>
                </a:cubicBezTo>
                <a:lnTo>
                  <a:pt x="125373" y="172168"/>
                </a:lnTo>
                <a:lnTo>
                  <a:pt x="125373" y="132729"/>
                </a:lnTo>
                <a:cubicBezTo>
                  <a:pt x="125373" y="120594"/>
                  <a:pt x="135248" y="111492"/>
                  <a:pt x="147401" y="111492"/>
                </a:cubicBezTo>
                <a:lnTo>
                  <a:pt x="206647" y="111492"/>
                </a:lnTo>
                <a:lnTo>
                  <a:pt x="206647" y="100115"/>
                </a:lnTo>
                <a:cubicBezTo>
                  <a:pt x="183860" y="95565"/>
                  <a:pt x="166390" y="75087"/>
                  <a:pt x="166390" y="50816"/>
                </a:cubicBezTo>
                <a:cubicBezTo>
                  <a:pt x="166390" y="22754"/>
                  <a:pt x="189177" y="0"/>
                  <a:pt x="216522" y="0"/>
                </a:cubicBezTo>
                <a:close/>
              </a:path>
            </a:pathLst>
          </a:custGeom>
          <a:solidFill>
            <a:schemeClr val="accent1"/>
          </a:solidFill>
          <a:ln>
            <a:noFill/>
          </a:ln>
        </p:spPr>
      </p:sp>
    </p:spTree>
    <p:extLst>
      <p:ext uri="{BB962C8B-B14F-4D97-AF65-F5344CB8AC3E}">
        <p14:creationId xmlns:p14="http://schemas.microsoft.com/office/powerpoint/2010/main" val="22056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8FEE68D-84AF-4FC9-B074-91FFDBC40727}"/>
              </a:ext>
            </a:extLst>
          </p:cNvPr>
          <p:cNvGrpSpPr/>
          <p:nvPr/>
        </p:nvGrpSpPr>
        <p:grpSpPr>
          <a:xfrm>
            <a:off x="-4" y="0"/>
            <a:ext cx="12192004" cy="6798040"/>
            <a:chOff x="-4" y="0"/>
            <a:chExt cx="12192004" cy="6798040"/>
          </a:xfrm>
        </p:grpSpPr>
        <p:pic>
          <p:nvPicPr>
            <p:cNvPr id="32" name="图片 31">
              <a:extLst>
                <a:ext uri="{FF2B5EF4-FFF2-40B4-BE49-F238E27FC236}">
                  <a16:creationId xmlns:a16="http://schemas.microsoft.com/office/drawing/2014/main" id="{EF6B1AF7-8C53-4D09-9B50-58B3567B3A9B}"/>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92110"/>
            <a:stretch/>
          </p:blipFill>
          <p:spPr>
            <a:xfrm flipH="1">
              <a:off x="-4" y="0"/>
              <a:ext cx="12192001" cy="1618871"/>
            </a:xfrm>
            <a:prstGeom prst="rect">
              <a:avLst/>
            </a:prstGeom>
          </p:spPr>
        </p:pic>
        <p:pic>
          <p:nvPicPr>
            <p:cNvPr id="3" name="图片 2">
              <a:extLst>
                <a:ext uri="{FF2B5EF4-FFF2-40B4-BE49-F238E27FC236}">
                  <a16:creationId xmlns:a16="http://schemas.microsoft.com/office/drawing/2014/main" id="{B5AFFBB2-C9F5-4CC9-9515-BE90D78B20F3}"/>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21701"/>
            <a:stretch/>
          </p:blipFill>
          <p:spPr>
            <a:xfrm flipH="1">
              <a:off x="-1" y="1070340"/>
              <a:ext cx="12192001" cy="5727700"/>
            </a:xfrm>
            <a:prstGeom prst="rect">
              <a:avLst/>
            </a:prstGeom>
          </p:spPr>
        </p:pic>
      </p:grpSp>
      <p:sp>
        <p:nvSpPr>
          <p:cNvPr id="4" name="矩形 3">
            <a:extLst>
              <a:ext uri="{FF2B5EF4-FFF2-40B4-BE49-F238E27FC236}">
                <a16:creationId xmlns:a16="http://schemas.microsoft.com/office/drawing/2014/main" id="{B470BBC7-0B13-4C6D-AC3D-1C078D1957BC}"/>
              </a:ext>
            </a:extLst>
          </p:cNvPr>
          <p:cNvSpPr/>
          <p:nvPr/>
        </p:nvSpPr>
        <p:spPr>
          <a:xfrm>
            <a:off x="0" y="0"/>
            <a:ext cx="12192000" cy="68580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6BF060F-C6E3-40F3-8894-BB19576D7B2A}"/>
              </a:ext>
            </a:extLst>
          </p:cNvPr>
          <p:cNvSpPr txBox="1"/>
          <p:nvPr/>
        </p:nvSpPr>
        <p:spPr>
          <a:xfrm>
            <a:off x="3060554" y="2805844"/>
            <a:ext cx="6070893" cy="830997"/>
          </a:xfrm>
          <a:prstGeom prst="rect">
            <a:avLst/>
          </a:prstGeom>
          <a:noFill/>
        </p:spPr>
        <p:txBody>
          <a:bodyPr wrap="none" rtlCol="0">
            <a:spAutoFit/>
          </a:bodyPr>
          <a:lstStyle/>
          <a:p>
            <a:pPr algn="ctr"/>
            <a:r>
              <a:rPr lang="zh-CN" altLang="en-US" sz="4800" spc="300" dirty="0">
                <a:solidFill>
                  <a:srgbClr val="314E5E"/>
                </a:solidFill>
                <a:ea typeface="造字工房方黑（非商用）常规体" pitchFamily="2" charset="-122"/>
              </a:rPr>
              <a:t>感谢各位老师的指导</a:t>
            </a:r>
          </a:p>
        </p:txBody>
      </p:sp>
      <p:sp>
        <p:nvSpPr>
          <p:cNvPr id="6" name="文本框 5">
            <a:extLst>
              <a:ext uri="{FF2B5EF4-FFF2-40B4-BE49-F238E27FC236}">
                <a16:creationId xmlns:a16="http://schemas.microsoft.com/office/drawing/2014/main" id="{38685C2E-8FFE-4A3A-B2F4-202190B44D17}"/>
              </a:ext>
            </a:extLst>
          </p:cNvPr>
          <p:cNvSpPr txBox="1"/>
          <p:nvPr/>
        </p:nvSpPr>
        <p:spPr>
          <a:xfrm>
            <a:off x="2189321" y="3633725"/>
            <a:ext cx="7813356" cy="338554"/>
          </a:xfrm>
          <a:prstGeom prst="rect">
            <a:avLst/>
          </a:prstGeom>
          <a:noFill/>
        </p:spPr>
        <p:txBody>
          <a:bodyPr wrap="none" rtlCol="0">
            <a:spAutoFit/>
          </a:bodyPr>
          <a:lstStyle/>
          <a:p>
            <a:pPr algn="ctr"/>
            <a:r>
              <a:rPr lang="en-US" altLang="zh-CN" sz="1600" spc="300" dirty="0">
                <a:solidFill>
                  <a:srgbClr val="A95F59"/>
                </a:solidFill>
                <a:latin typeface="Arial" panose="020B0604020202020204" pitchFamily="34" charset="0"/>
                <a:cs typeface="Arial" panose="020B0604020202020204" pitchFamily="34" charset="0"/>
              </a:rPr>
              <a:t>GENERAL REPORTING TEMPLATE FOR ANHUI UNIVERSITY</a:t>
            </a:r>
            <a:endParaRPr lang="zh-CN" altLang="en-US" sz="1600" spc="300" dirty="0">
              <a:solidFill>
                <a:srgbClr val="A95F59"/>
              </a:solidFill>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5CBE8A17-D683-4B14-A066-3AD201C9A71D}"/>
              </a:ext>
            </a:extLst>
          </p:cNvPr>
          <p:cNvSpPr/>
          <p:nvPr/>
        </p:nvSpPr>
        <p:spPr>
          <a:xfrm>
            <a:off x="0" y="6575984"/>
            <a:ext cx="12192000" cy="282016"/>
          </a:xfrm>
          <a:prstGeom prst="rect">
            <a:avLst/>
          </a:prstGeom>
          <a:pattFill prst="wdUpDiag">
            <a:fgClr>
              <a:schemeClr val="tx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ṡḷîďè">
            <a:extLst>
              <a:ext uri="{FF2B5EF4-FFF2-40B4-BE49-F238E27FC236}">
                <a16:creationId xmlns:a16="http://schemas.microsoft.com/office/drawing/2014/main" id="{99136AD7-008D-4F97-AFA7-B72757CDDCE8}"/>
              </a:ext>
            </a:extLst>
          </p:cNvPr>
          <p:cNvSpPr/>
          <p:nvPr/>
        </p:nvSpPr>
        <p:spPr bwMode="auto">
          <a:xfrm>
            <a:off x="1741390" y="1448286"/>
            <a:ext cx="1514423" cy="2016558"/>
          </a:xfrm>
          <a:custGeom>
            <a:avLst/>
            <a:gdLst>
              <a:gd name="connsiteX0" fmla="*/ 1301755 w 2673513"/>
              <a:gd name="connsiteY0" fmla="*/ 3424138 h 4024336"/>
              <a:gd name="connsiteX1" fmla="*/ 1601854 w 2673513"/>
              <a:gd name="connsiteY1" fmla="*/ 3724237 h 4024336"/>
              <a:gd name="connsiteX2" fmla="*/ 1301755 w 2673513"/>
              <a:gd name="connsiteY2" fmla="*/ 4024336 h 4024336"/>
              <a:gd name="connsiteX3" fmla="*/ 1001656 w 2673513"/>
              <a:gd name="connsiteY3" fmla="*/ 3724237 h 4024336"/>
              <a:gd name="connsiteX4" fmla="*/ 1301755 w 2673513"/>
              <a:gd name="connsiteY4" fmla="*/ 3424138 h 4024336"/>
              <a:gd name="connsiteX5" fmla="*/ 1366007 w 2673513"/>
              <a:gd name="connsiteY5" fmla="*/ 315 h 4024336"/>
              <a:gd name="connsiteX6" fmla="*/ 2302245 w 2673513"/>
              <a:gd name="connsiteY6" fmla="*/ 412118 h 4024336"/>
              <a:gd name="connsiteX7" fmla="*/ 2261192 w 2673513"/>
              <a:gd name="connsiteY7" fmla="*/ 2302437 h 4024336"/>
              <a:gd name="connsiteX8" fmla="*/ 1295850 w 2673513"/>
              <a:gd name="connsiteY8" fmla="*/ 3226776 h 4024336"/>
              <a:gd name="connsiteX9" fmla="*/ 370974 w 2673513"/>
              <a:gd name="connsiteY9" fmla="*/ 2261382 h 4024336"/>
              <a:gd name="connsiteX10" fmla="*/ 412614 w 2673513"/>
              <a:gd name="connsiteY10" fmla="*/ 371062 h 4024336"/>
              <a:gd name="connsiteX11" fmla="*/ 1366007 w 2673513"/>
              <a:gd name="connsiteY11" fmla="*/ 315 h 4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3513" h="4024336">
                <a:moveTo>
                  <a:pt x="1301755" y="3424138"/>
                </a:moveTo>
                <a:cubicBezTo>
                  <a:pt x="1467495" y="3424138"/>
                  <a:pt x="1601854" y="3558497"/>
                  <a:pt x="1601854" y="3724237"/>
                </a:cubicBezTo>
                <a:cubicBezTo>
                  <a:pt x="1601854" y="3889977"/>
                  <a:pt x="1467495" y="4024336"/>
                  <a:pt x="1301755" y="4024336"/>
                </a:cubicBezTo>
                <a:cubicBezTo>
                  <a:pt x="1136015" y="4024336"/>
                  <a:pt x="1001656" y="3889977"/>
                  <a:pt x="1001656" y="3724237"/>
                </a:cubicBezTo>
                <a:cubicBezTo>
                  <a:pt x="1001656" y="3558497"/>
                  <a:pt x="1136015" y="3424138"/>
                  <a:pt x="1301755" y="3424138"/>
                </a:cubicBezTo>
                <a:close/>
                <a:moveTo>
                  <a:pt x="1366007" y="315"/>
                </a:moveTo>
                <a:cubicBezTo>
                  <a:pt x="1707997" y="7720"/>
                  <a:pt x="2047127" y="145549"/>
                  <a:pt x="2302245" y="412118"/>
                </a:cubicBezTo>
                <a:cubicBezTo>
                  <a:pt x="2813067" y="945841"/>
                  <a:pt x="2794300" y="1792174"/>
                  <a:pt x="2261192" y="2302437"/>
                </a:cubicBezTo>
                <a:cubicBezTo>
                  <a:pt x="1939216" y="2610941"/>
                  <a:pt x="1617239" y="2918858"/>
                  <a:pt x="1295850" y="3226776"/>
                </a:cubicBezTo>
                <a:cubicBezTo>
                  <a:pt x="987362" y="2905369"/>
                  <a:pt x="679462" y="2583375"/>
                  <a:pt x="370974" y="2261382"/>
                </a:cubicBezTo>
                <a:cubicBezTo>
                  <a:pt x="-139261" y="1728244"/>
                  <a:pt x="-121080" y="881912"/>
                  <a:pt x="412614" y="371062"/>
                </a:cubicBezTo>
                <a:cubicBezTo>
                  <a:pt x="679168" y="115931"/>
                  <a:pt x="1024017" y="-7090"/>
                  <a:pt x="1366007" y="315"/>
                </a:cubicBezTo>
                <a:close/>
              </a:path>
            </a:pathLst>
          </a:custGeom>
          <a:blipFill dpi="0" rotWithShape="1">
            <a:blip r:embed="rId3"/>
            <a:srcRect/>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defTabSz="914400"/>
            <a:endParaRPr lang="zh-CN" altLang="en-US" dirty="0">
              <a:solidFill>
                <a:prstClr val="white"/>
              </a:solidFill>
            </a:endParaRPr>
          </a:p>
        </p:txBody>
      </p:sp>
      <p:pic>
        <p:nvPicPr>
          <p:cNvPr id="11" name="图片 10">
            <a:extLst>
              <a:ext uri="{FF2B5EF4-FFF2-40B4-BE49-F238E27FC236}">
                <a16:creationId xmlns:a16="http://schemas.microsoft.com/office/drawing/2014/main" id="{E0A58624-1C0F-4D12-ADDC-F91B612544B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6091" y="307921"/>
            <a:ext cx="688618" cy="688618"/>
          </a:xfrm>
          <a:prstGeom prst="rect">
            <a:avLst/>
          </a:prstGeom>
        </p:spPr>
      </p:pic>
    </p:spTree>
    <p:extLst>
      <p:ext uri="{BB962C8B-B14F-4D97-AF65-F5344CB8AC3E}">
        <p14:creationId xmlns:p14="http://schemas.microsoft.com/office/powerpoint/2010/main" val="301043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72120-4388-4674-BA39-D490B6FAF781}"/>
              </a:ext>
            </a:extLst>
          </p:cNvPr>
          <p:cNvSpPr>
            <a:spLocks noGrp="1"/>
          </p:cNvSpPr>
          <p:nvPr>
            <p:ph type="title"/>
          </p:nvPr>
        </p:nvSpPr>
        <p:spPr/>
        <p:txBody>
          <a:bodyPr/>
          <a:lstStyle/>
          <a:p>
            <a:r>
              <a:rPr lang="zh-CN" altLang="en-US" dirty="0"/>
              <a:t>单击此处输入标题</a:t>
            </a:r>
          </a:p>
        </p:txBody>
      </p:sp>
      <p:grpSp>
        <p:nvGrpSpPr>
          <p:cNvPr id="3" name="2412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FF6F8C2-4F37-49D1-84B5-4EA9901D70CE}"/>
              </a:ext>
            </a:extLst>
          </p:cNvPr>
          <p:cNvGrpSpPr>
            <a:grpSpLocks noChangeAspect="1"/>
          </p:cNvGrpSpPr>
          <p:nvPr>
            <p:custDataLst>
              <p:tags r:id="rId1"/>
            </p:custDataLst>
          </p:nvPr>
        </p:nvGrpSpPr>
        <p:grpSpPr>
          <a:xfrm>
            <a:off x="-85725" y="1071508"/>
            <a:ext cx="12363451" cy="5062593"/>
            <a:chOff x="-85726" y="1985908"/>
            <a:chExt cx="12363451" cy="5062593"/>
          </a:xfrm>
        </p:grpSpPr>
        <p:sp>
          <p:nvSpPr>
            <p:cNvPr id="4" name="îślîdé">
              <a:extLst>
                <a:ext uri="{FF2B5EF4-FFF2-40B4-BE49-F238E27FC236}">
                  <a16:creationId xmlns:a16="http://schemas.microsoft.com/office/drawing/2014/main" id="{293A9347-D427-475C-A094-B76280ABD1AE}"/>
                </a:ext>
              </a:extLst>
            </p:cNvPr>
            <p:cNvSpPr/>
            <p:nvPr/>
          </p:nvSpPr>
          <p:spPr>
            <a:xfrm>
              <a:off x="-85726" y="3419157"/>
              <a:ext cx="12363451" cy="3629344"/>
            </a:xfrm>
            <a:prstGeom prst="rect">
              <a:avLst/>
            </a:prstGeom>
            <a:noFill/>
            <a:ln w="66675" cmpd="thinThick">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5" name="íṡļîďê">
              <a:extLst>
                <a:ext uri="{FF2B5EF4-FFF2-40B4-BE49-F238E27FC236}">
                  <a16:creationId xmlns:a16="http://schemas.microsoft.com/office/drawing/2014/main" id="{0D54B79D-FAE4-409A-AFF7-5E2411B1601A}"/>
                </a:ext>
              </a:extLst>
            </p:cNvPr>
            <p:cNvSpPr/>
            <p:nvPr/>
          </p:nvSpPr>
          <p:spPr>
            <a:xfrm>
              <a:off x="4066619" y="2529547"/>
              <a:ext cx="4058762" cy="2186392"/>
            </a:xfrm>
            <a:prstGeom prst="rect">
              <a:avLst/>
            </a:prstGeom>
            <a:solidFill>
              <a:schemeClr val="accent1"/>
            </a:solidFill>
            <a:ln w="12700" cap="flat">
              <a:solidFill>
                <a:schemeClr val="bg1">
                  <a:lumMod val="85000"/>
                </a:schemeClr>
              </a:solidFill>
              <a:miter lim="400000"/>
            </a:ln>
            <a:effectLst/>
          </p:spPr>
          <p:txBody>
            <a:bodyPr wrap="square" lIns="91440" tIns="45720" rIns="91440" bIns="45720" numCol="1" anchor="t">
              <a:normAutofit/>
            </a:bodyPr>
            <a:lstStyle/>
            <a:p>
              <a:endParaRPr/>
            </a:p>
          </p:txBody>
        </p:sp>
        <p:sp>
          <p:nvSpPr>
            <p:cNvPr id="6" name="í$lïḓe">
              <a:extLst>
                <a:ext uri="{FF2B5EF4-FFF2-40B4-BE49-F238E27FC236}">
                  <a16:creationId xmlns:a16="http://schemas.microsoft.com/office/drawing/2014/main" id="{5EE765DB-D392-4D28-9EAA-6550CA70651E}"/>
                </a:ext>
              </a:extLst>
            </p:cNvPr>
            <p:cNvSpPr/>
            <p:nvPr/>
          </p:nvSpPr>
          <p:spPr>
            <a:xfrm>
              <a:off x="2294445" y="2529547"/>
              <a:ext cx="1739470" cy="1924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a:solidFill>
                  <a:schemeClr val="lt1"/>
                </a:solidFill>
              </a:endParaRPr>
            </a:p>
          </p:txBody>
        </p:sp>
        <p:sp>
          <p:nvSpPr>
            <p:cNvPr id="7" name="îṣḻiḋê">
              <a:extLst>
                <a:ext uri="{FF2B5EF4-FFF2-40B4-BE49-F238E27FC236}">
                  <a16:creationId xmlns:a16="http://schemas.microsoft.com/office/drawing/2014/main" id="{8DDD2A0C-DD13-4CE2-BC97-57001C97BBD3}"/>
                </a:ext>
              </a:extLst>
            </p:cNvPr>
            <p:cNvSpPr/>
            <p:nvPr/>
          </p:nvSpPr>
          <p:spPr>
            <a:xfrm>
              <a:off x="660400" y="2623753"/>
              <a:ext cx="1581335" cy="17491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solidFill>
                  <a:schemeClr val="lt1"/>
                </a:solidFill>
              </a:endParaRPr>
            </a:p>
          </p:txBody>
        </p:sp>
        <p:sp>
          <p:nvSpPr>
            <p:cNvPr id="21" name="ïsḷïḍé">
              <a:extLst>
                <a:ext uri="{FF2B5EF4-FFF2-40B4-BE49-F238E27FC236}">
                  <a16:creationId xmlns:a16="http://schemas.microsoft.com/office/drawing/2014/main" id="{7717EFCD-1FBC-459B-966A-BA4AC35C47F7}"/>
                </a:ext>
              </a:extLst>
            </p:cNvPr>
            <p:cNvSpPr/>
            <p:nvPr/>
          </p:nvSpPr>
          <p:spPr>
            <a:xfrm>
              <a:off x="5570046" y="1985908"/>
              <a:ext cx="1091921" cy="1093558"/>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sz="1800" b="1" dirty="0">
                <a:solidFill>
                  <a:schemeClr val="tx1"/>
                </a:solidFill>
              </a:endParaRPr>
            </a:p>
          </p:txBody>
        </p:sp>
        <p:sp>
          <p:nvSpPr>
            <p:cNvPr id="9" name="îšľïďe">
              <a:extLst>
                <a:ext uri="{FF2B5EF4-FFF2-40B4-BE49-F238E27FC236}">
                  <a16:creationId xmlns:a16="http://schemas.microsoft.com/office/drawing/2014/main" id="{29A13DF6-544F-475C-8691-4DB89BE5DFD6}"/>
                </a:ext>
              </a:extLst>
            </p:cNvPr>
            <p:cNvSpPr/>
            <p:nvPr/>
          </p:nvSpPr>
          <p:spPr bwMode="auto">
            <a:xfrm>
              <a:off x="4157988" y="3663472"/>
              <a:ext cx="3876025" cy="124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spcBef>
                  <a:spcPct val="0"/>
                </a:spcBef>
              </a:pPr>
              <a:r>
                <a:rPr lang="zh-CN" altLang="en-US" sz="1600" dirty="0">
                  <a:solidFill>
                    <a:schemeClr val="bg1"/>
                  </a:solidFill>
                </a:rPr>
                <a:t>面向未来，安徽大学奋发图强，正朝着建设国际知名国内一流高水平大学的奋斗目标跨步前进。</a:t>
              </a:r>
              <a:endParaRPr lang="en-US" altLang="zh-CN" sz="1600" dirty="0">
                <a:solidFill>
                  <a:schemeClr val="bg1"/>
                </a:solidFill>
              </a:endParaRPr>
            </a:p>
          </p:txBody>
        </p:sp>
        <p:sp>
          <p:nvSpPr>
            <p:cNvPr id="10" name="íṥlîḓè">
              <a:extLst>
                <a:ext uri="{FF2B5EF4-FFF2-40B4-BE49-F238E27FC236}">
                  <a16:creationId xmlns:a16="http://schemas.microsoft.com/office/drawing/2014/main" id="{BAAE64BA-8CC1-4C94-8CCD-95883148B02D}"/>
                </a:ext>
              </a:extLst>
            </p:cNvPr>
            <p:cNvSpPr txBox="1"/>
            <p:nvPr/>
          </p:nvSpPr>
          <p:spPr bwMode="auto">
            <a:xfrm>
              <a:off x="4411662" y="3224434"/>
              <a:ext cx="336867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chemeClr val="bg1"/>
                  </a:solidFill>
                </a:rPr>
                <a:t>关键字</a:t>
              </a:r>
              <a:endParaRPr lang="en-US" altLang="zh-CN" sz="2000" b="1" dirty="0">
                <a:solidFill>
                  <a:schemeClr val="bg1"/>
                </a:solidFill>
              </a:endParaRPr>
            </a:p>
          </p:txBody>
        </p:sp>
        <p:sp>
          <p:nvSpPr>
            <p:cNvPr id="13" name="ïṡ1ïdê">
              <a:extLst>
                <a:ext uri="{FF2B5EF4-FFF2-40B4-BE49-F238E27FC236}">
                  <a16:creationId xmlns:a16="http://schemas.microsoft.com/office/drawing/2014/main" id="{1F8ED3BF-DFCA-42B3-9613-6B2DD448C788}"/>
                </a:ext>
              </a:extLst>
            </p:cNvPr>
            <p:cNvSpPr/>
            <p:nvPr/>
          </p:nvSpPr>
          <p:spPr bwMode="auto">
            <a:xfrm>
              <a:off x="9957452" y="2623753"/>
              <a:ext cx="1581335" cy="1749114"/>
            </a:xfrm>
            <a:custGeom>
              <a:avLst/>
              <a:gdLst>
                <a:gd name="T0" fmla="*/ 1036 w 1036"/>
                <a:gd name="T1" fmla="*/ 0 h 1144"/>
                <a:gd name="T2" fmla="*/ 0 w 1036"/>
                <a:gd name="T3" fmla="*/ 211 h 1144"/>
                <a:gd name="T4" fmla="*/ 0 w 1036"/>
                <a:gd name="T5" fmla="*/ 934 h 1144"/>
                <a:gd name="T6" fmla="*/ 1036 w 1036"/>
                <a:gd name="T7" fmla="*/ 1144 h 1144"/>
                <a:gd name="T8" fmla="*/ 1036 w 1036"/>
                <a:gd name="T9" fmla="*/ 0 h 1144"/>
              </a:gdLst>
              <a:ahLst/>
              <a:cxnLst>
                <a:cxn ang="0">
                  <a:pos x="T0" y="T1"/>
                </a:cxn>
                <a:cxn ang="0">
                  <a:pos x="T2" y="T3"/>
                </a:cxn>
                <a:cxn ang="0">
                  <a:pos x="T4" y="T5"/>
                </a:cxn>
                <a:cxn ang="0">
                  <a:pos x="T6" y="T7"/>
                </a:cxn>
                <a:cxn ang="0">
                  <a:pos x="T8" y="T9"/>
                </a:cxn>
              </a:cxnLst>
              <a:rect l="0" t="0" r="r" b="b"/>
              <a:pathLst>
                <a:path w="1036" h="1144">
                  <a:moveTo>
                    <a:pt x="1036" y="0"/>
                  </a:moveTo>
                  <a:lnTo>
                    <a:pt x="0" y="211"/>
                  </a:lnTo>
                  <a:lnTo>
                    <a:pt x="0" y="934"/>
                  </a:lnTo>
                  <a:lnTo>
                    <a:pt x="1036" y="1144"/>
                  </a:lnTo>
                  <a:lnTo>
                    <a:pt x="1036" y="0"/>
                  </a:lnTo>
                  <a:close/>
                </a:path>
              </a:pathLst>
            </a:custGeom>
            <a: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lt1"/>
                </a:solidFill>
              </a:endParaRPr>
            </a:p>
          </p:txBody>
        </p:sp>
        <p:sp>
          <p:nvSpPr>
            <p:cNvPr id="14" name="îšlîdê">
              <a:extLst>
                <a:ext uri="{FF2B5EF4-FFF2-40B4-BE49-F238E27FC236}">
                  <a16:creationId xmlns:a16="http://schemas.microsoft.com/office/drawing/2014/main" id="{B4EA1CA4-2024-4D5A-BAE8-70448C3B9FBB}"/>
                </a:ext>
              </a:extLst>
            </p:cNvPr>
            <p:cNvSpPr/>
            <p:nvPr/>
          </p:nvSpPr>
          <p:spPr bwMode="auto">
            <a:xfrm>
              <a:off x="8173620" y="2529547"/>
              <a:ext cx="1739470" cy="1924025"/>
            </a:xfrm>
            <a:custGeom>
              <a:avLst/>
              <a:gdLst>
                <a:gd name="T0" fmla="*/ 1142 w 1142"/>
                <a:gd name="T1" fmla="*/ 0 h 1262"/>
                <a:gd name="T2" fmla="*/ 0 w 1142"/>
                <a:gd name="T3" fmla="*/ 232 h 1262"/>
                <a:gd name="T4" fmla="*/ 0 w 1142"/>
                <a:gd name="T5" fmla="*/ 1030 h 1262"/>
                <a:gd name="T6" fmla="*/ 1142 w 1142"/>
                <a:gd name="T7" fmla="*/ 1262 h 1262"/>
                <a:gd name="T8" fmla="*/ 1142 w 1142"/>
                <a:gd name="T9" fmla="*/ 0 h 1262"/>
              </a:gdLst>
              <a:ahLst/>
              <a:cxnLst>
                <a:cxn ang="0">
                  <a:pos x="T0" y="T1"/>
                </a:cxn>
                <a:cxn ang="0">
                  <a:pos x="T2" y="T3"/>
                </a:cxn>
                <a:cxn ang="0">
                  <a:pos x="T4" y="T5"/>
                </a:cxn>
                <a:cxn ang="0">
                  <a:pos x="T6" y="T7"/>
                </a:cxn>
                <a:cxn ang="0">
                  <a:pos x="T8" y="T9"/>
                </a:cxn>
              </a:cxnLst>
              <a:rect l="0" t="0" r="r" b="b"/>
              <a:pathLst>
                <a:path w="1142" h="1262">
                  <a:moveTo>
                    <a:pt x="1142" y="0"/>
                  </a:moveTo>
                  <a:lnTo>
                    <a:pt x="0" y="232"/>
                  </a:lnTo>
                  <a:lnTo>
                    <a:pt x="0" y="1030"/>
                  </a:lnTo>
                  <a:lnTo>
                    <a:pt x="1142" y="1262"/>
                  </a:lnTo>
                  <a:lnTo>
                    <a:pt x="1142" y="0"/>
                  </a:lnTo>
                  <a:close/>
                </a:path>
              </a:pathLst>
            </a:custGeom>
            <a:blipFill>
              <a:blip r:embed="rId8">
                <a:extLst>
                  <a:ext uri="{BEBA8EAE-BF5A-486C-A8C5-ECC9F3942E4B}">
                    <a14:imgProps xmlns:a14="http://schemas.microsoft.com/office/drawing/2010/main">
                      <a14:imgLayer r:embed="rId9">
                        <a14:imgEffect>
                          <a14:sharpenSoften amount="-25000"/>
                        </a14:imgEffect>
                        <a14:imgEffect>
                          <a14:saturation sat="66000"/>
                        </a14:imgEffect>
                      </a14:imgLayer>
                    </a14:imgProps>
                  </a:ext>
                </a:extLst>
              </a:blip>
              <a:stretch>
                <a:fillRect/>
              </a:stretch>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solidFill>
                  <a:schemeClr val="lt1"/>
                </a:solidFill>
              </a:endParaRPr>
            </a:p>
          </p:txBody>
        </p:sp>
      </p:grpSp>
      <p:sp>
        <p:nvSpPr>
          <p:cNvPr id="25" name="job-search-in-newspapers_53011">
            <a:extLst>
              <a:ext uri="{FF2B5EF4-FFF2-40B4-BE49-F238E27FC236}">
                <a16:creationId xmlns:a16="http://schemas.microsoft.com/office/drawing/2014/main" id="{B706F19D-5EB1-4104-9A34-2061394CD4E0}"/>
              </a:ext>
            </a:extLst>
          </p:cNvPr>
          <p:cNvSpPr>
            <a:spLocks noChangeAspect="1"/>
          </p:cNvSpPr>
          <p:nvPr/>
        </p:nvSpPr>
        <p:spPr bwMode="auto">
          <a:xfrm>
            <a:off x="5804206" y="1382685"/>
            <a:ext cx="623602" cy="506995"/>
          </a:xfrm>
          <a:custGeom>
            <a:avLst/>
            <a:gdLst>
              <a:gd name="connsiteX0" fmla="*/ 159861 w 608782"/>
              <a:gd name="connsiteY0" fmla="*/ 244607 h 494946"/>
              <a:gd name="connsiteX1" fmla="*/ 129402 w 608782"/>
              <a:gd name="connsiteY1" fmla="*/ 249879 h 494946"/>
              <a:gd name="connsiteX2" fmla="*/ 69658 w 608782"/>
              <a:gd name="connsiteY2" fmla="*/ 334578 h 494946"/>
              <a:gd name="connsiteX3" fmla="*/ 78312 w 608782"/>
              <a:gd name="connsiteY3" fmla="*/ 373047 h 494946"/>
              <a:gd name="connsiteX4" fmla="*/ 80316 w 608782"/>
              <a:gd name="connsiteY4" fmla="*/ 377001 h 494946"/>
              <a:gd name="connsiteX5" fmla="*/ 81294 w 608782"/>
              <a:gd name="connsiteY5" fmla="*/ 378856 h 494946"/>
              <a:gd name="connsiteX6" fmla="*/ 85108 w 608782"/>
              <a:gd name="connsiteY6" fmla="*/ 384959 h 494946"/>
              <a:gd name="connsiteX7" fmla="*/ 93223 w 608782"/>
              <a:gd name="connsiteY7" fmla="*/ 395259 h 494946"/>
              <a:gd name="connsiteX8" fmla="*/ 159812 w 608782"/>
              <a:gd name="connsiteY8" fmla="*/ 424599 h 494946"/>
              <a:gd name="connsiteX9" fmla="*/ 225765 w 608782"/>
              <a:gd name="connsiteY9" fmla="*/ 395894 h 494946"/>
              <a:gd name="connsiteX10" fmla="*/ 232561 w 608782"/>
              <a:gd name="connsiteY10" fmla="*/ 387741 h 494946"/>
              <a:gd name="connsiteX11" fmla="*/ 237890 w 608782"/>
              <a:gd name="connsiteY11" fmla="*/ 379638 h 494946"/>
              <a:gd name="connsiteX12" fmla="*/ 238232 w 608782"/>
              <a:gd name="connsiteY12" fmla="*/ 379052 h 494946"/>
              <a:gd name="connsiteX13" fmla="*/ 250015 w 608782"/>
              <a:gd name="connsiteY13" fmla="*/ 334627 h 494946"/>
              <a:gd name="connsiteX14" fmla="*/ 245126 w 608782"/>
              <a:gd name="connsiteY14" fmla="*/ 305336 h 494946"/>
              <a:gd name="connsiteX15" fmla="*/ 225325 w 608782"/>
              <a:gd name="connsiteY15" fmla="*/ 272823 h 494946"/>
              <a:gd name="connsiteX16" fmla="*/ 159861 w 608782"/>
              <a:gd name="connsiteY16" fmla="*/ 244607 h 494946"/>
              <a:gd name="connsiteX17" fmla="*/ 159812 w 608782"/>
              <a:gd name="connsiteY17" fmla="*/ 206333 h 494946"/>
              <a:gd name="connsiteX18" fmla="*/ 235543 w 608782"/>
              <a:gd name="connsiteY18" fmla="*/ 231084 h 494946"/>
              <a:gd name="connsiteX19" fmla="*/ 272358 w 608782"/>
              <a:gd name="connsiteY19" fmla="*/ 272823 h 494946"/>
              <a:gd name="connsiteX20" fmla="*/ 284972 w 608782"/>
              <a:gd name="connsiteY20" fmla="*/ 305336 h 494946"/>
              <a:gd name="connsiteX21" fmla="*/ 288345 w 608782"/>
              <a:gd name="connsiteY21" fmla="*/ 334627 h 494946"/>
              <a:gd name="connsiteX22" fmla="*/ 280376 w 608782"/>
              <a:gd name="connsiteY22" fmla="*/ 379101 h 494946"/>
              <a:gd name="connsiteX23" fmla="*/ 280180 w 608782"/>
              <a:gd name="connsiteY23" fmla="*/ 379540 h 494946"/>
              <a:gd name="connsiteX24" fmla="*/ 276807 w 608782"/>
              <a:gd name="connsiteY24" fmla="*/ 387693 h 494946"/>
              <a:gd name="connsiteX25" fmla="*/ 272700 w 608782"/>
              <a:gd name="connsiteY25" fmla="*/ 395845 h 494946"/>
              <a:gd name="connsiteX26" fmla="*/ 159812 w 608782"/>
              <a:gd name="connsiteY26" fmla="*/ 462873 h 494946"/>
              <a:gd name="connsiteX27" fmla="*/ 87846 w 608782"/>
              <a:gd name="connsiteY27" fmla="*/ 440807 h 494946"/>
              <a:gd name="connsiteX28" fmla="*/ 86379 w 608782"/>
              <a:gd name="connsiteY28" fmla="*/ 442418 h 494946"/>
              <a:gd name="connsiteX29" fmla="*/ 82174 w 608782"/>
              <a:gd name="connsiteY29" fmla="*/ 446811 h 494946"/>
              <a:gd name="connsiteX30" fmla="*/ 76356 w 608782"/>
              <a:gd name="connsiteY30" fmla="*/ 452670 h 494946"/>
              <a:gd name="connsiteX31" fmla="*/ 41889 w 608782"/>
              <a:gd name="connsiteY31" fmla="*/ 487672 h 494946"/>
              <a:gd name="connsiteX32" fmla="*/ 24484 w 608782"/>
              <a:gd name="connsiteY32" fmla="*/ 494946 h 494946"/>
              <a:gd name="connsiteX33" fmla="*/ 7323 w 608782"/>
              <a:gd name="connsiteY33" fmla="*/ 488063 h 494946"/>
              <a:gd name="connsiteX34" fmla="*/ 6981 w 608782"/>
              <a:gd name="connsiteY34" fmla="*/ 453548 h 494946"/>
              <a:gd name="connsiteX35" fmla="*/ 41742 w 608782"/>
              <a:gd name="connsiteY35" fmla="*/ 418302 h 494946"/>
              <a:gd name="connsiteX36" fmla="*/ 47560 w 608782"/>
              <a:gd name="connsiteY36" fmla="*/ 412346 h 494946"/>
              <a:gd name="connsiteX37" fmla="*/ 51520 w 608782"/>
              <a:gd name="connsiteY37" fmla="*/ 408343 h 494946"/>
              <a:gd name="connsiteX38" fmla="*/ 53427 w 608782"/>
              <a:gd name="connsiteY38" fmla="*/ 406585 h 494946"/>
              <a:gd name="connsiteX39" fmla="*/ 31328 w 608782"/>
              <a:gd name="connsiteY39" fmla="*/ 334725 h 494946"/>
              <a:gd name="connsiteX40" fmla="*/ 35826 w 608782"/>
              <a:gd name="connsiteY40" fmla="*/ 301040 h 494946"/>
              <a:gd name="connsiteX41" fmla="*/ 43942 w 608782"/>
              <a:gd name="connsiteY41" fmla="*/ 279267 h 494946"/>
              <a:gd name="connsiteX42" fmla="*/ 52107 w 608782"/>
              <a:gd name="connsiteY42" fmla="*/ 264817 h 494946"/>
              <a:gd name="connsiteX43" fmla="*/ 102024 w 608782"/>
              <a:gd name="connsiteY43" fmla="*/ 220100 h 494946"/>
              <a:gd name="connsiteX44" fmla="*/ 129353 w 608782"/>
              <a:gd name="connsiteY44" fmla="*/ 209994 h 494946"/>
              <a:gd name="connsiteX45" fmla="*/ 159812 w 608782"/>
              <a:gd name="connsiteY45" fmla="*/ 206333 h 494946"/>
              <a:gd name="connsiteX46" fmla="*/ 383497 w 608782"/>
              <a:gd name="connsiteY46" fmla="*/ 125671 h 494946"/>
              <a:gd name="connsiteX47" fmla="*/ 367169 w 608782"/>
              <a:gd name="connsiteY47" fmla="*/ 141922 h 494946"/>
              <a:gd name="connsiteX48" fmla="*/ 383497 w 608782"/>
              <a:gd name="connsiteY48" fmla="*/ 158223 h 494946"/>
              <a:gd name="connsiteX49" fmla="*/ 440304 w 608782"/>
              <a:gd name="connsiteY49" fmla="*/ 158223 h 494946"/>
              <a:gd name="connsiteX50" fmla="*/ 456632 w 608782"/>
              <a:gd name="connsiteY50" fmla="*/ 141922 h 494946"/>
              <a:gd name="connsiteX51" fmla="*/ 440304 w 608782"/>
              <a:gd name="connsiteY51" fmla="*/ 125671 h 494946"/>
              <a:gd name="connsiteX52" fmla="*/ 286933 w 608782"/>
              <a:gd name="connsiteY52" fmla="*/ 117491 h 494946"/>
              <a:gd name="connsiteX53" fmla="*/ 298174 w 608782"/>
              <a:gd name="connsiteY53" fmla="*/ 117491 h 494946"/>
              <a:gd name="connsiteX54" fmla="*/ 307900 w 608782"/>
              <a:gd name="connsiteY54" fmla="*/ 118470 h 494946"/>
              <a:gd name="connsiteX55" fmla="*/ 310442 w 608782"/>
              <a:gd name="connsiteY55" fmla="*/ 120233 h 494946"/>
              <a:gd name="connsiteX56" fmla="*/ 311419 w 608782"/>
              <a:gd name="connsiteY56" fmla="*/ 123757 h 494946"/>
              <a:gd name="connsiteX57" fmla="*/ 310784 w 608782"/>
              <a:gd name="connsiteY57" fmla="*/ 126989 h 494946"/>
              <a:gd name="connsiteX58" fmla="*/ 309415 w 608782"/>
              <a:gd name="connsiteY58" fmla="*/ 128604 h 494946"/>
              <a:gd name="connsiteX59" fmla="*/ 305798 w 608782"/>
              <a:gd name="connsiteY59" fmla="*/ 129779 h 494946"/>
              <a:gd name="connsiteX60" fmla="*/ 299689 w 608782"/>
              <a:gd name="connsiteY60" fmla="*/ 130122 h 494946"/>
              <a:gd name="connsiteX61" fmla="*/ 286933 w 608782"/>
              <a:gd name="connsiteY61" fmla="*/ 130122 h 494946"/>
              <a:gd name="connsiteX62" fmla="*/ 533912 w 608782"/>
              <a:gd name="connsiteY62" fmla="*/ 105778 h 494946"/>
              <a:gd name="connsiteX63" fmla="*/ 578560 w 608782"/>
              <a:gd name="connsiteY63" fmla="*/ 105778 h 494946"/>
              <a:gd name="connsiteX64" fmla="*/ 608782 w 608782"/>
              <a:gd name="connsiteY64" fmla="*/ 135892 h 494946"/>
              <a:gd name="connsiteX65" fmla="*/ 608782 w 608782"/>
              <a:gd name="connsiteY65" fmla="*/ 319701 h 494946"/>
              <a:gd name="connsiteX66" fmla="*/ 557141 w 608782"/>
              <a:gd name="connsiteY66" fmla="*/ 379149 h 494946"/>
              <a:gd name="connsiteX67" fmla="*/ 533961 w 608782"/>
              <a:gd name="connsiteY67" fmla="*/ 328145 h 494946"/>
              <a:gd name="connsiteX68" fmla="*/ 287004 w 608782"/>
              <a:gd name="connsiteY68" fmla="*/ 82279 h 494946"/>
              <a:gd name="connsiteX69" fmla="*/ 295660 w 608782"/>
              <a:gd name="connsiteY69" fmla="*/ 82279 h 494946"/>
              <a:gd name="connsiteX70" fmla="*/ 305978 w 608782"/>
              <a:gd name="connsiteY70" fmla="*/ 83060 h 494946"/>
              <a:gd name="connsiteX71" fmla="*/ 307298 w 608782"/>
              <a:gd name="connsiteY71" fmla="*/ 83939 h 494946"/>
              <a:gd name="connsiteX72" fmla="*/ 308032 w 608782"/>
              <a:gd name="connsiteY72" fmla="*/ 86966 h 494946"/>
              <a:gd name="connsiteX73" fmla="*/ 307445 w 608782"/>
              <a:gd name="connsiteY73" fmla="*/ 89407 h 494946"/>
              <a:gd name="connsiteX74" fmla="*/ 305196 w 608782"/>
              <a:gd name="connsiteY74" fmla="*/ 90676 h 494946"/>
              <a:gd name="connsiteX75" fmla="*/ 297029 w 608782"/>
              <a:gd name="connsiteY75" fmla="*/ 91311 h 494946"/>
              <a:gd name="connsiteX76" fmla="*/ 287004 w 608782"/>
              <a:gd name="connsiteY76" fmla="*/ 91311 h 494946"/>
              <a:gd name="connsiteX77" fmla="*/ 205035 w 608782"/>
              <a:gd name="connsiteY77" fmla="*/ 80303 h 494946"/>
              <a:gd name="connsiteX78" fmla="*/ 215633 w 608782"/>
              <a:gd name="connsiteY78" fmla="*/ 83234 h 494946"/>
              <a:gd name="connsiteX79" fmla="*/ 222666 w 608782"/>
              <a:gd name="connsiteY79" fmla="*/ 91538 h 494946"/>
              <a:gd name="connsiteX80" fmla="*/ 225401 w 608782"/>
              <a:gd name="connsiteY80" fmla="*/ 105704 h 494946"/>
              <a:gd name="connsiteX81" fmla="*/ 225401 w 608782"/>
              <a:gd name="connsiteY81" fmla="*/ 106143 h 494946"/>
              <a:gd name="connsiteX82" fmla="*/ 219491 w 608782"/>
              <a:gd name="connsiteY82" fmla="*/ 125682 h 494946"/>
              <a:gd name="connsiteX83" fmla="*/ 204839 w 608782"/>
              <a:gd name="connsiteY83" fmla="*/ 131886 h 494946"/>
              <a:gd name="connsiteX84" fmla="*/ 190431 w 608782"/>
              <a:gd name="connsiteY84" fmla="*/ 125682 h 494946"/>
              <a:gd name="connsiteX85" fmla="*/ 184473 w 608782"/>
              <a:gd name="connsiteY85" fmla="*/ 107316 h 494946"/>
              <a:gd name="connsiteX86" fmla="*/ 184473 w 608782"/>
              <a:gd name="connsiteY86" fmla="*/ 105704 h 494946"/>
              <a:gd name="connsiteX87" fmla="*/ 190383 w 608782"/>
              <a:gd name="connsiteY87" fmla="*/ 86165 h 494946"/>
              <a:gd name="connsiteX88" fmla="*/ 205035 w 608782"/>
              <a:gd name="connsiteY88" fmla="*/ 80303 h 494946"/>
              <a:gd name="connsiteX89" fmla="*/ 267635 w 608782"/>
              <a:gd name="connsiteY89" fmla="*/ 56027 h 494946"/>
              <a:gd name="connsiteX90" fmla="*/ 259520 w 608782"/>
              <a:gd name="connsiteY90" fmla="*/ 64177 h 494946"/>
              <a:gd name="connsiteX91" fmla="*/ 259520 w 608782"/>
              <a:gd name="connsiteY91" fmla="*/ 105759 h 494946"/>
              <a:gd name="connsiteX92" fmla="*/ 259471 w 608782"/>
              <a:gd name="connsiteY92" fmla="*/ 105759 h 494946"/>
              <a:gd name="connsiteX93" fmla="*/ 259471 w 608782"/>
              <a:gd name="connsiteY93" fmla="*/ 148072 h 494946"/>
              <a:gd name="connsiteX94" fmla="*/ 267635 w 608782"/>
              <a:gd name="connsiteY94" fmla="*/ 156173 h 494946"/>
              <a:gd name="connsiteX95" fmla="*/ 299656 w 608782"/>
              <a:gd name="connsiteY95" fmla="*/ 156173 h 494946"/>
              <a:gd name="connsiteX96" fmla="*/ 315202 w 608782"/>
              <a:gd name="connsiteY96" fmla="*/ 154563 h 494946"/>
              <a:gd name="connsiteX97" fmla="*/ 327277 w 608782"/>
              <a:gd name="connsiteY97" fmla="*/ 149048 h 494946"/>
              <a:gd name="connsiteX98" fmla="*/ 335881 w 608782"/>
              <a:gd name="connsiteY98" fmla="*/ 138311 h 494946"/>
              <a:gd name="connsiteX99" fmla="*/ 339205 w 608782"/>
              <a:gd name="connsiteY99" fmla="*/ 123767 h 494946"/>
              <a:gd name="connsiteX100" fmla="*/ 333486 w 608782"/>
              <a:gd name="connsiteY100" fmla="*/ 106149 h 494946"/>
              <a:gd name="connsiteX101" fmla="*/ 333241 w 608782"/>
              <a:gd name="connsiteY101" fmla="*/ 105759 h 494946"/>
              <a:gd name="connsiteX102" fmla="*/ 329721 w 608782"/>
              <a:gd name="connsiteY102" fmla="*/ 102049 h 494946"/>
              <a:gd name="connsiteX103" fmla="*/ 331090 w 608782"/>
              <a:gd name="connsiteY103" fmla="*/ 100048 h 494946"/>
              <a:gd name="connsiteX104" fmla="*/ 335197 w 608782"/>
              <a:gd name="connsiteY104" fmla="*/ 85651 h 494946"/>
              <a:gd name="connsiteX105" fmla="*/ 330699 w 608782"/>
              <a:gd name="connsiteY105" fmla="*/ 70278 h 494946"/>
              <a:gd name="connsiteX106" fmla="*/ 317891 w 608782"/>
              <a:gd name="connsiteY106" fmla="*/ 59297 h 494946"/>
              <a:gd name="connsiteX107" fmla="*/ 299216 w 608782"/>
              <a:gd name="connsiteY107" fmla="*/ 56027 h 494946"/>
              <a:gd name="connsiteX108" fmla="*/ 129969 w 608782"/>
              <a:gd name="connsiteY108" fmla="*/ 56027 h 494946"/>
              <a:gd name="connsiteX109" fmla="*/ 121854 w 608782"/>
              <a:gd name="connsiteY109" fmla="*/ 64177 h 494946"/>
              <a:gd name="connsiteX110" fmla="*/ 121854 w 608782"/>
              <a:gd name="connsiteY110" fmla="*/ 122010 h 494946"/>
              <a:gd name="connsiteX111" fmla="*/ 121120 w 608782"/>
              <a:gd name="connsiteY111" fmla="*/ 129819 h 494946"/>
              <a:gd name="connsiteX112" fmla="*/ 120289 w 608782"/>
              <a:gd name="connsiteY112" fmla="*/ 130795 h 494946"/>
              <a:gd name="connsiteX113" fmla="*/ 117405 w 608782"/>
              <a:gd name="connsiteY113" fmla="*/ 131478 h 494946"/>
              <a:gd name="connsiteX114" fmla="*/ 114618 w 608782"/>
              <a:gd name="connsiteY114" fmla="*/ 130600 h 494946"/>
              <a:gd name="connsiteX115" fmla="*/ 113103 w 608782"/>
              <a:gd name="connsiteY115" fmla="*/ 122547 h 494946"/>
              <a:gd name="connsiteX116" fmla="*/ 110170 w 608782"/>
              <a:gd name="connsiteY116" fmla="*/ 116642 h 494946"/>
              <a:gd name="connsiteX117" fmla="*/ 103863 w 608782"/>
              <a:gd name="connsiteY117" fmla="*/ 114787 h 494946"/>
              <a:gd name="connsiteX118" fmla="*/ 93793 w 608782"/>
              <a:gd name="connsiteY118" fmla="*/ 116154 h 494946"/>
              <a:gd name="connsiteX119" fmla="*/ 86753 w 608782"/>
              <a:gd name="connsiteY119" fmla="*/ 124109 h 494946"/>
              <a:gd name="connsiteX120" fmla="*/ 94575 w 608782"/>
              <a:gd name="connsiteY120" fmla="*/ 148657 h 494946"/>
              <a:gd name="connsiteX121" fmla="*/ 117552 w 608782"/>
              <a:gd name="connsiteY121" fmla="*/ 157637 h 494946"/>
              <a:gd name="connsiteX122" fmla="*/ 129382 w 608782"/>
              <a:gd name="connsiteY122" fmla="*/ 155734 h 494946"/>
              <a:gd name="connsiteX123" fmla="*/ 134418 w 608782"/>
              <a:gd name="connsiteY123" fmla="*/ 153587 h 494946"/>
              <a:gd name="connsiteX124" fmla="*/ 146004 w 608782"/>
              <a:gd name="connsiteY124" fmla="*/ 140897 h 494946"/>
              <a:gd name="connsiteX125" fmla="*/ 149279 w 608782"/>
              <a:gd name="connsiteY125" fmla="*/ 121327 h 494946"/>
              <a:gd name="connsiteX126" fmla="*/ 149279 w 608782"/>
              <a:gd name="connsiteY126" fmla="*/ 105759 h 494946"/>
              <a:gd name="connsiteX127" fmla="*/ 149279 w 608782"/>
              <a:gd name="connsiteY127" fmla="*/ 64177 h 494946"/>
              <a:gd name="connsiteX128" fmla="*/ 141115 w 608782"/>
              <a:gd name="connsiteY128" fmla="*/ 56027 h 494946"/>
              <a:gd name="connsiteX129" fmla="*/ 204864 w 608782"/>
              <a:gd name="connsiteY129" fmla="*/ 54612 h 494946"/>
              <a:gd name="connsiteX130" fmla="*/ 170007 w 608782"/>
              <a:gd name="connsiteY130" fmla="*/ 68911 h 494946"/>
              <a:gd name="connsiteX131" fmla="*/ 156564 w 608782"/>
              <a:gd name="connsiteY131" fmla="*/ 105759 h 494946"/>
              <a:gd name="connsiteX132" fmla="*/ 156564 w 608782"/>
              <a:gd name="connsiteY132" fmla="*/ 107320 h 494946"/>
              <a:gd name="connsiteX133" fmla="*/ 162186 w 608782"/>
              <a:gd name="connsiteY133" fmla="*/ 131771 h 494946"/>
              <a:gd name="connsiteX134" fmla="*/ 179394 w 608782"/>
              <a:gd name="connsiteY134" fmla="*/ 150805 h 494946"/>
              <a:gd name="connsiteX135" fmla="*/ 204864 w 608782"/>
              <a:gd name="connsiteY135" fmla="*/ 157686 h 494946"/>
              <a:gd name="connsiteX136" fmla="*/ 229210 w 608782"/>
              <a:gd name="connsiteY136" fmla="*/ 151488 h 494946"/>
              <a:gd name="connsiteX137" fmla="*/ 247102 w 608782"/>
              <a:gd name="connsiteY137" fmla="*/ 132845 h 494946"/>
              <a:gd name="connsiteX138" fmla="*/ 253164 w 608782"/>
              <a:gd name="connsiteY138" fmla="*/ 106295 h 494946"/>
              <a:gd name="connsiteX139" fmla="*/ 253164 w 608782"/>
              <a:gd name="connsiteY139" fmla="*/ 105807 h 494946"/>
              <a:gd name="connsiteX140" fmla="*/ 247444 w 608782"/>
              <a:gd name="connsiteY140" fmla="*/ 80185 h 494946"/>
              <a:gd name="connsiteX141" fmla="*/ 230041 w 608782"/>
              <a:gd name="connsiteY141" fmla="*/ 61298 h 494946"/>
              <a:gd name="connsiteX142" fmla="*/ 204864 w 608782"/>
              <a:gd name="connsiteY142" fmla="*/ 54612 h 494946"/>
              <a:gd name="connsiteX143" fmla="*/ 383497 w 608782"/>
              <a:gd name="connsiteY143" fmla="*/ 54368 h 494946"/>
              <a:gd name="connsiteX144" fmla="*/ 367169 w 608782"/>
              <a:gd name="connsiteY144" fmla="*/ 70620 h 494946"/>
              <a:gd name="connsiteX145" fmla="*/ 383497 w 608782"/>
              <a:gd name="connsiteY145" fmla="*/ 86871 h 494946"/>
              <a:gd name="connsiteX146" fmla="*/ 440304 w 608782"/>
              <a:gd name="connsiteY146" fmla="*/ 86871 h 494946"/>
              <a:gd name="connsiteX147" fmla="*/ 456632 w 608782"/>
              <a:gd name="connsiteY147" fmla="*/ 70620 h 494946"/>
              <a:gd name="connsiteX148" fmla="*/ 440304 w 608782"/>
              <a:gd name="connsiteY148" fmla="*/ 54368 h 494946"/>
              <a:gd name="connsiteX149" fmla="*/ 63238 w 608782"/>
              <a:gd name="connsiteY149" fmla="*/ 0 h 494946"/>
              <a:gd name="connsiteX150" fmla="*/ 506497 w 608782"/>
              <a:gd name="connsiteY150" fmla="*/ 0 h 494946"/>
              <a:gd name="connsiteX151" fmla="*/ 517643 w 608782"/>
              <a:gd name="connsiteY151" fmla="*/ 11127 h 494946"/>
              <a:gd name="connsiteX152" fmla="*/ 517643 w 608782"/>
              <a:gd name="connsiteY152" fmla="*/ 105759 h 494946"/>
              <a:gd name="connsiteX153" fmla="*/ 517643 w 608782"/>
              <a:gd name="connsiteY153" fmla="*/ 328159 h 494946"/>
              <a:gd name="connsiteX154" fmla="*/ 534900 w 608782"/>
              <a:gd name="connsiteY154" fmla="*/ 379208 h 494946"/>
              <a:gd name="connsiteX155" fmla="*/ 462694 w 608782"/>
              <a:gd name="connsiteY155" fmla="*/ 379306 h 494946"/>
              <a:gd name="connsiteX156" fmla="*/ 297456 w 608782"/>
              <a:gd name="connsiteY156" fmla="*/ 379501 h 494946"/>
              <a:gd name="connsiteX157" fmla="*/ 297554 w 608782"/>
              <a:gd name="connsiteY157" fmla="*/ 379062 h 494946"/>
              <a:gd name="connsiteX158" fmla="*/ 304593 w 608782"/>
              <a:gd name="connsiteY158" fmla="*/ 334552 h 494946"/>
              <a:gd name="connsiteX159" fmla="*/ 301611 w 608782"/>
              <a:gd name="connsiteY159" fmla="*/ 305270 h 494946"/>
              <a:gd name="connsiteX160" fmla="*/ 440988 w 608782"/>
              <a:gd name="connsiteY160" fmla="*/ 305270 h 494946"/>
              <a:gd name="connsiteX161" fmla="*/ 457267 w 608782"/>
              <a:gd name="connsiteY161" fmla="*/ 289018 h 494946"/>
              <a:gd name="connsiteX162" fmla="*/ 440988 w 608782"/>
              <a:gd name="connsiteY162" fmla="*/ 272718 h 494946"/>
              <a:gd name="connsiteX163" fmla="*/ 290661 w 608782"/>
              <a:gd name="connsiteY163" fmla="*/ 272718 h 494946"/>
              <a:gd name="connsiteX164" fmla="*/ 260742 w 608782"/>
              <a:gd name="connsiteY164" fmla="*/ 231039 h 494946"/>
              <a:gd name="connsiteX165" fmla="*/ 440988 w 608782"/>
              <a:gd name="connsiteY165" fmla="*/ 231039 h 494946"/>
              <a:gd name="connsiteX166" fmla="*/ 457267 w 608782"/>
              <a:gd name="connsiteY166" fmla="*/ 214738 h 494946"/>
              <a:gd name="connsiteX167" fmla="*/ 440988 w 608782"/>
              <a:gd name="connsiteY167" fmla="*/ 198486 h 494946"/>
              <a:gd name="connsiteX168" fmla="*/ 208677 w 608782"/>
              <a:gd name="connsiteY168" fmla="*/ 198486 h 494946"/>
              <a:gd name="connsiteX169" fmla="*/ 159839 w 608782"/>
              <a:gd name="connsiteY169" fmla="*/ 190043 h 494946"/>
              <a:gd name="connsiteX170" fmla="*/ 129382 w 608782"/>
              <a:gd name="connsiteY170" fmla="*/ 193264 h 494946"/>
              <a:gd name="connsiteX171" fmla="*/ 52092 w 608782"/>
              <a:gd name="connsiteY171" fmla="*/ 238115 h 494946"/>
              <a:gd name="connsiteX172" fmla="*/ 52092 w 608782"/>
              <a:gd name="connsiteY172" fmla="*/ 11127 h 494946"/>
              <a:gd name="connsiteX173" fmla="*/ 63238 w 608782"/>
              <a:gd name="connsiteY173" fmla="*/ 0 h 4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608782" h="494946">
                <a:moveTo>
                  <a:pt x="159861" y="244607"/>
                </a:moveTo>
                <a:cubicBezTo>
                  <a:pt x="149154" y="244607"/>
                  <a:pt x="138936" y="246462"/>
                  <a:pt x="129402" y="249879"/>
                </a:cubicBezTo>
                <a:cubicBezTo>
                  <a:pt x="94592" y="262376"/>
                  <a:pt x="69707" y="295670"/>
                  <a:pt x="69658" y="334578"/>
                </a:cubicBezTo>
                <a:cubicBezTo>
                  <a:pt x="69658" y="348296"/>
                  <a:pt x="72787" y="361380"/>
                  <a:pt x="78312" y="373047"/>
                </a:cubicBezTo>
                <a:cubicBezTo>
                  <a:pt x="78947" y="374365"/>
                  <a:pt x="79632" y="375732"/>
                  <a:pt x="80316" y="377001"/>
                </a:cubicBezTo>
                <a:cubicBezTo>
                  <a:pt x="80659" y="377685"/>
                  <a:pt x="81001" y="378271"/>
                  <a:pt x="81294" y="378856"/>
                </a:cubicBezTo>
                <a:cubicBezTo>
                  <a:pt x="82468" y="380907"/>
                  <a:pt x="83739" y="383006"/>
                  <a:pt x="85108" y="384959"/>
                </a:cubicBezTo>
                <a:cubicBezTo>
                  <a:pt x="87552" y="388522"/>
                  <a:pt x="90290" y="391989"/>
                  <a:pt x="93223" y="395259"/>
                </a:cubicBezTo>
                <a:cubicBezTo>
                  <a:pt x="109748" y="413273"/>
                  <a:pt x="133460" y="424599"/>
                  <a:pt x="159812" y="424599"/>
                </a:cubicBezTo>
                <a:cubicBezTo>
                  <a:pt x="185822" y="424599"/>
                  <a:pt x="209289" y="413517"/>
                  <a:pt x="225765" y="395894"/>
                </a:cubicBezTo>
                <a:cubicBezTo>
                  <a:pt x="228161" y="393355"/>
                  <a:pt x="230459" y="390622"/>
                  <a:pt x="232561" y="387741"/>
                </a:cubicBezTo>
                <a:cubicBezTo>
                  <a:pt x="234517" y="385154"/>
                  <a:pt x="236277" y="382420"/>
                  <a:pt x="237890" y="379638"/>
                </a:cubicBezTo>
                <a:cubicBezTo>
                  <a:pt x="237988" y="379442"/>
                  <a:pt x="238086" y="379247"/>
                  <a:pt x="238232" y="379052"/>
                </a:cubicBezTo>
                <a:cubicBezTo>
                  <a:pt x="245713" y="365968"/>
                  <a:pt x="250015" y="350786"/>
                  <a:pt x="250015" y="334627"/>
                </a:cubicBezTo>
                <a:cubicBezTo>
                  <a:pt x="250015" y="324424"/>
                  <a:pt x="248304" y="314514"/>
                  <a:pt x="245126" y="305336"/>
                </a:cubicBezTo>
                <a:cubicBezTo>
                  <a:pt x="240872" y="293132"/>
                  <a:pt x="234028" y="282050"/>
                  <a:pt x="225325" y="272823"/>
                </a:cubicBezTo>
                <a:cubicBezTo>
                  <a:pt x="208800" y="255444"/>
                  <a:pt x="185626" y="244607"/>
                  <a:pt x="159861" y="244607"/>
                </a:cubicBezTo>
                <a:close/>
                <a:moveTo>
                  <a:pt x="159812" y="206333"/>
                </a:moveTo>
                <a:cubicBezTo>
                  <a:pt x="188071" y="206333"/>
                  <a:pt x="214276" y="215511"/>
                  <a:pt x="235543" y="231084"/>
                </a:cubicBezTo>
                <a:cubicBezTo>
                  <a:pt x="250651" y="242166"/>
                  <a:pt x="263264" y="256323"/>
                  <a:pt x="272358" y="272823"/>
                </a:cubicBezTo>
                <a:cubicBezTo>
                  <a:pt x="277980" y="282880"/>
                  <a:pt x="282234" y="293815"/>
                  <a:pt x="284972" y="305336"/>
                </a:cubicBezTo>
                <a:cubicBezTo>
                  <a:pt x="287172" y="314709"/>
                  <a:pt x="288345" y="324571"/>
                  <a:pt x="288345" y="334627"/>
                </a:cubicBezTo>
                <a:cubicBezTo>
                  <a:pt x="288345" y="350249"/>
                  <a:pt x="285558" y="365236"/>
                  <a:pt x="280376" y="379101"/>
                </a:cubicBezTo>
                <a:cubicBezTo>
                  <a:pt x="280327" y="379247"/>
                  <a:pt x="280278" y="379442"/>
                  <a:pt x="280180" y="379540"/>
                </a:cubicBezTo>
                <a:cubicBezTo>
                  <a:pt x="279154" y="382274"/>
                  <a:pt x="278029" y="385008"/>
                  <a:pt x="276807" y="387693"/>
                </a:cubicBezTo>
                <a:cubicBezTo>
                  <a:pt x="275487" y="390426"/>
                  <a:pt x="274118" y="393160"/>
                  <a:pt x="272700" y="395845"/>
                </a:cubicBezTo>
                <a:cubicBezTo>
                  <a:pt x="250846" y="435730"/>
                  <a:pt x="208409" y="462873"/>
                  <a:pt x="159812" y="462873"/>
                </a:cubicBezTo>
                <a:cubicBezTo>
                  <a:pt x="133118" y="462873"/>
                  <a:pt x="108379" y="454720"/>
                  <a:pt x="87846" y="440807"/>
                </a:cubicBezTo>
                <a:cubicBezTo>
                  <a:pt x="87357" y="441393"/>
                  <a:pt x="86917" y="441930"/>
                  <a:pt x="86379" y="442418"/>
                </a:cubicBezTo>
                <a:lnTo>
                  <a:pt x="82174" y="446811"/>
                </a:lnTo>
                <a:lnTo>
                  <a:pt x="76356" y="452670"/>
                </a:lnTo>
                <a:lnTo>
                  <a:pt x="41889" y="487672"/>
                </a:lnTo>
                <a:cubicBezTo>
                  <a:pt x="37097" y="492554"/>
                  <a:pt x="30790" y="494946"/>
                  <a:pt x="24484" y="494946"/>
                </a:cubicBezTo>
                <a:cubicBezTo>
                  <a:pt x="18275" y="494946"/>
                  <a:pt x="12065" y="492700"/>
                  <a:pt x="7323" y="488063"/>
                </a:cubicBezTo>
                <a:cubicBezTo>
                  <a:pt x="-2308" y="478641"/>
                  <a:pt x="-2455" y="463214"/>
                  <a:pt x="6981" y="453548"/>
                </a:cubicBezTo>
                <a:lnTo>
                  <a:pt x="41742" y="418302"/>
                </a:lnTo>
                <a:lnTo>
                  <a:pt x="47560" y="412346"/>
                </a:lnTo>
                <a:lnTo>
                  <a:pt x="51520" y="408343"/>
                </a:lnTo>
                <a:cubicBezTo>
                  <a:pt x="52107" y="407659"/>
                  <a:pt x="52742" y="407073"/>
                  <a:pt x="53427" y="406585"/>
                </a:cubicBezTo>
                <a:cubicBezTo>
                  <a:pt x="39444" y="386082"/>
                  <a:pt x="31328" y="361331"/>
                  <a:pt x="31328" y="334725"/>
                </a:cubicBezTo>
                <a:cubicBezTo>
                  <a:pt x="31328" y="323057"/>
                  <a:pt x="32893" y="311780"/>
                  <a:pt x="35826" y="301040"/>
                </a:cubicBezTo>
                <a:cubicBezTo>
                  <a:pt x="37880" y="293522"/>
                  <a:pt x="40617" y="286200"/>
                  <a:pt x="43942" y="279267"/>
                </a:cubicBezTo>
                <a:cubicBezTo>
                  <a:pt x="46386" y="274239"/>
                  <a:pt x="49124" y="269406"/>
                  <a:pt x="52107" y="264817"/>
                </a:cubicBezTo>
                <a:cubicBezTo>
                  <a:pt x="64427" y="245876"/>
                  <a:pt x="81685" y="230352"/>
                  <a:pt x="102024" y="220100"/>
                </a:cubicBezTo>
                <a:cubicBezTo>
                  <a:pt x="110628" y="215706"/>
                  <a:pt x="119771" y="212338"/>
                  <a:pt x="129353" y="209994"/>
                </a:cubicBezTo>
                <a:cubicBezTo>
                  <a:pt x="139132" y="207651"/>
                  <a:pt x="149301" y="206333"/>
                  <a:pt x="159812" y="206333"/>
                </a:cubicBezTo>
                <a:close/>
                <a:moveTo>
                  <a:pt x="383497" y="125671"/>
                </a:moveTo>
                <a:cubicBezTo>
                  <a:pt x="374502" y="125671"/>
                  <a:pt x="367169" y="132942"/>
                  <a:pt x="367169" y="141922"/>
                </a:cubicBezTo>
                <a:cubicBezTo>
                  <a:pt x="367169" y="150902"/>
                  <a:pt x="374502" y="158223"/>
                  <a:pt x="383497" y="158223"/>
                </a:cubicBezTo>
                <a:lnTo>
                  <a:pt x="440304" y="158223"/>
                </a:lnTo>
                <a:cubicBezTo>
                  <a:pt x="449299" y="158223"/>
                  <a:pt x="456632" y="150902"/>
                  <a:pt x="456632" y="141922"/>
                </a:cubicBezTo>
                <a:cubicBezTo>
                  <a:pt x="456632" y="132942"/>
                  <a:pt x="449299" y="125671"/>
                  <a:pt x="440304" y="125671"/>
                </a:cubicBezTo>
                <a:close/>
                <a:moveTo>
                  <a:pt x="286933" y="117491"/>
                </a:moveTo>
                <a:lnTo>
                  <a:pt x="298174" y="117491"/>
                </a:lnTo>
                <a:cubicBezTo>
                  <a:pt x="303990" y="117491"/>
                  <a:pt x="306776" y="118078"/>
                  <a:pt x="307900" y="118470"/>
                </a:cubicBezTo>
                <a:cubicBezTo>
                  <a:pt x="309415" y="118960"/>
                  <a:pt x="310051" y="119645"/>
                  <a:pt x="310442" y="120233"/>
                </a:cubicBezTo>
                <a:cubicBezTo>
                  <a:pt x="310881" y="120820"/>
                  <a:pt x="311419" y="121799"/>
                  <a:pt x="311419" y="123757"/>
                </a:cubicBezTo>
                <a:cubicBezTo>
                  <a:pt x="311419" y="125079"/>
                  <a:pt x="311224" y="126107"/>
                  <a:pt x="310784" y="126989"/>
                </a:cubicBezTo>
                <a:cubicBezTo>
                  <a:pt x="310393" y="127772"/>
                  <a:pt x="309904" y="128262"/>
                  <a:pt x="309415" y="128604"/>
                </a:cubicBezTo>
                <a:cubicBezTo>
                  <a:pt x="308829" y="128947"/>
                  <a:pt x="307753" y="129437"/>
                  <a:pt x="305798" y="129779"/>
                </a:cubicBezTo>
                <a:cubicBezTo>
                  <a:pt x="305505" y="129828"/>
                  <a:pt x="304039" y="130024"/>
                  <a:pt x="299689" y="130122"/>
                </a:cubicBezTo>
                <a:lnTo>
                  <a:pt x="286933" y="130122"/>
                </a:lnTo>
                <a:close/>
                <a:moveTo>
                  <a:pt x="533912" y="105778"/>
                </a:moveTo>
                <a:lnTo>
                  <a:pt x="578560" y="105778"/>
                </a:lnTo>
                <a:cubicBezTo>
                  <a:pt x="595285" y="105778"/>
                  <a:pt x="608782" y="119298"/>
                  <a:pt x="608782" y="135892"/>
                </a:cubicBezTo>
                <a:lnTo>
                  <a:pt x="608782" y="319701"/>
                </a:lnTo>
                <a:cubicBezTo>
                  <a:pt x="608782" y="370364"/>
                  <a:pt x="586776" y="377978"/>
                  <a:pt x="557141" y="379149"/>
                </a:cubicBezTo>
                <a:cubicBezTo>
                  <a:pt x="542910" y="366752"/>
                  <a:pt x="533961" y="348498"/>
                  <a:pt x="533961" y="328145"/>
                </a:cubicBezTo>
                <a:close/>
                <a:moveTo>
                  <a:pt x="287004" y="82279"/>
                </a:moveTo>
                <a:lnTo>
                  <a:pt x="295660" y="82279"/>
                </a:lnTo>
                <a:cubicBezTo>
                  <a:pt x="302946" y="82279"/>
                  <a:pt x="305391" y="82865"/>
                  <a:pt x="305978" y="83060"/>
                </a:cubicBezTo>
                <a:cubicBezTo>
                  <a:pt x="306712" y="83255"/>
                  <a:pt x="307054" y="83548"/>
                  <a:pt x="307298" y="83939"/>
                </a:cubicBezTo>
                <a:cubicBezTo>
                  <a:pt x="307543" y="84476"/>
                  <a:pt x="308032" y="85306"/>
                  <a:pt x="308032" y="86966"/>
                </a:cubicBezTo>
                <a:cubicBezTo>
                  <a:pt x="308032" y="88040"/>
                  <a:pt x="307836" y="88919"/>
                  <a:pt x="307445" y="89407"/>
                </a:cubicBezTo>
                <a:cubicBezTo>
                  <a:pt x="306956" y="90090"/>
                  <a:pt x="305978" y="90383"/>
                  <a:pt x="305196" y="90676"/>
                </a:cubicBezTo>
                <a:cubicBezTo>
                  <a:pt x="304707" y="90872"/>
                  <a:pt x="302653" y="91311"/>
                  <a:pt x="297029" y="91311"/>
                </a:cubicBezTo>
                <a:lnTo>
                  <a:pt x="287004" y="91311"/>
                </a:lnTo>
                <a:close/>
                <a:moveTo>
                  <a:pt x="205035" y="80303"/>
                </a:moveTo>
                <a:cubicBezTo>
                  <a:pt x="208991" y="80303"/>
                  <a:pt x="212507" y="81280"/>
                  <a:pt x="215633" y="83234"/>
                </a:cubicBezTo>
                <a:cubicBezTo>
                  <a:pt x="218710" y="85188"/>
                  <a:pt x="221054" y="87923"/>
                  <a:pt x="222666" y="91538"/>
                </a:cubicBezTo>
                <a:cubicBezTo>
                  <a:pt x="224424" y="95446"/>
                  <a:pt x="225352" y="100233"/>
                  <a:pt x="225401" y="105704"/>
                </a:cubicBezTo>
                <a:lnTo>
                  <a:pt x="225401" y="106143"/>
                </a:lnTo>
                <a:cubicBezTo>
                  <a:pt x="225401" y="114789"/>
                  <a:pt x="223447" y="121384"/>
                  <a:pt x="219491" y="125682"/>
                </a:cubicBezTo>
                <a:cubicBezTo>
                  <a:pt x="215584" y="129932"/>
                  <a:pt x="210944" y="131886"/>
                  <a:pt x="204839" y="131886"/>
                </a:cubicBezTo>
                <a:cubicBezTo>
                  <a:pt x="198832" y="131886"/>
                  <a:pt x="194241" y="129932"/>
                  <a:pt x="190431" y="125682"/>
                </a:cubicBezTo>
                <a:cubicBezTo>
                  <a:pt x="186427" y="121384"/>
                  <a:pt x="184473" y="115375"/>
                  <a:pt x="184473" y="107316"/>
                </a:cubicBezTo>
                <a:lnTo>
                  <a:pt x="184473" y="105704"/>
                </a:lnTo>
                <a:cubicBezTo>
                  <a:pt x="184668" y="96325"/>
                  <a:pt x="186622" y="89731"/>
                  <a:pt x="190383" y="86165"/>
                </a:cubicBezTo>
                <a:cubicBezTo>
                  <a:pt x="194485" y="82159"/>
                  <a:pt x="199320" y="80303"/>
                  <a:pt x="205035" y="80303"/>
                </a:cubicBezTo>
                <a:close/>
                <a:moveTo>
                  <a:pt x="267635" y="56027"/>
                </a:moveTo>
                <a:cubicBezTo>
                  <a:pt x="263137" y="56027"/>
                  <a:pt x="259520" y="59687"/>
                  <a:pt x="259520" y="64177"/>
                </a:cubicBezTo>
                <a:lnTo>
                  <a:pt x="259520" y="105759"/>
                </a:lnTo>
                <a:lnTo>
                  <a:pt x="259471" y="105759"/>
                </a:lnTo>
                <a:lnTo>
                  <a:pt x="259471" y="148072"/>
                </a:lnTo>
                <a:cubicBezTo>
                  <a:pt x="259471" y="152562"/>
                  <a:pt x="263137" y="156173"/>
                  <a:pt x="267635" y="156173"/>
                </a:cubicBezTo>
                <a:lnTo>
                  <a:pt x="299656" y="156173"/>
                </a:lnTo>
                <a:cubicBezTo>
                  <a:pt x="305767" y="156173"/>
                  <a:pt x="310851" y="155685"/>
                  <a:pt x="315202" y="154563"/>
                </a:cubicBezTo>
                <a:cubicBezTo>
                  <a:pt x="319895" y="153391"/>
                  <a:pt x="323953" y="151488"/>
                  <a:pt x="327277" y="149048"/>
                </a:cubicBezTo>
                <a:cubicBezTo>
                  <a:pt x="330797" y="146412"/>
                  <a:pt x="333681" y="142801"/>
                  <a:pt x="335881" y="138311"/>
                </a:cubicBezTo>
                <a:cubicBezTo>
                  <a:pt x="338130" y="133870"/>
                  <a:pt x="339205" y="128940"/>
                  <a:pt x="339205" y="123767"/>
                </a:cubicBezTo>
                <a:cubicBezTo>
                  <a:pt x="339205" y="117081"/>
                  <a:pt x="337299" y="111176"/>
                  <a:pt x="333486" y="106149"/>
                </a:cubicBezTo>
                <a:cubicBezTo>
                  <a:pt x="333437" y="106003"/>
                  <a:pt x="333290" y="105905"/>
                  <a:pt x="333241" y="105759"/>
                </a:cubicBezTo>
                <a:cubicBezTo>
                  <a:pt x="332166" y="104392"/>
                  <a:pt x="330992" y="103172"/>
                  <a:pt x="329721" y="102049"/>
                </a:cubicBezTo>
                <a:cubicBezTo>
                  <a:pt x="330161" y="101415"/>
                  <a:pt x="330601" y="100732"/>
                  <a:pt x="331090" y="100048"/>
                </a:cubicBezTo>
                <a:cubicBezTo>
                  <a:pt x="333828" y="95607"/>
                  <a:pt x="335197" y="90727"/>
                  <a:pt x="335197" y="85651"/>
                </a:cubicBezTo>
                <a:cubicBezTo>
                  <a:pt x="335197" y="80332"/>
                  <a:pt x="333681" y="75110"/>
                  <a:pt x="330699" y="70278"/>
                </a:cubicBezTo>
                <a:cubicBezTo>
                  <a:pt x="327619" y="65349"/>
                  <a:pt x="323317" y="61640"/>
                  <a:pt x="317891" y="59297"/>
                </a:cubicBezTo>
                <a:cubicBezTo>
                  <a:pt x="312953" y="57101"/>
                  <a:pt x="306842" y="56027"/>
                  <a:pt x="299216" y="56027"/>
                </a:cubicBezTo>
                <a:close/>
                <a:moveTo>
                  <a:pt x="129969" y="56027"/>
                </a:moveTo>
                <a:cubicBezTo>
                  <a:pt x="125471" y="56027"/>
                  <a:pt x="121854" y="59687"/>
                  <a:pt x="121854" y="64177"/>
                </a:cubicBezTo>
                <a:lnTo>
                  <a:pt x="121854" y="122010"/>
                </a:lnTo>
                <a:cubicBezTo>
                  <a:pt x="121854" y="127428"/>
                  <a:pt x="121267" y="129380"/>
                  <a:pt x="121120" y="129819"/>
                </a:cubicBezTo>
                <a:cubicBezTo>
                  <a:pt x="120974" y="130161"/>
                  <a:pt x="120778" y="130502"/>
                  <a:pt x="120289" y="130795"/>
                </a:cubicBezTo>
                <a:cubicBezTo>
                  <a:pt x="119556" y="131283"/>
                  <a:pt x="118627" y="131478"/>
                  <a:pt x="117405" y="131478"/>
                </a:cubicBezTo>
                <a:cubicBezTo>
                  <a:pt x="115401" y="131478"/>
                  <a:pt x="114814" y="130893"/>
                  <a:pt x="114618" y="130600"/>
                </a:cubicBezTo>
                <a:cubicBezTo>
                  <a:pt x="114618" y="130600"/>
                  <a:pt x="113347" y="128940"/>
                  <a:pt x="113103" y="122547"/>
                </a:cubicBezTo>
                <a:cubicBezTo>
                  <a:pt x="112956" y="120253"/>
                  <a:pt x="111930" y="118106"/>
                  <a:pt x="110170" y="116642"/>
                </a:cubicBezTo>
                <a:cubicBezTo>
                  <a:pt x="108410" y="115129"/>
                  <a:pt x="106112" y="114494"/>
                  <a:pt x="103863" y="114787"/>
                </a:cubicBezTo>
                <a:lnTo>
                  <a:pt x="93793" y="116154"/>
                </a:lnTo>
                <a:cubicBezTo>
                  <a:pt x="89833" y="116739"/>
                  <a:pt x="86851" y="120058"/>
                  <a:pt x="86753" y="124109"/>
                </a:cubicBezTo>
                <a:cubicBezTo>
                  <a:pt x="86557" y="134602"/>
                  <a:pt x="89197" y="142850"/>
                  <a:pt x="94575" y="148657"/>
                </a:cubicBezTo>
                <a:cubicBezTo>
                  <a:pt x="100148" y="154611"/>
                  <a:pt x="107823" y="157637"/>
                  <a:pt x="117552" y="157637"/>
                </a:cubicBezTo>
                <a:cubicBezTo>
                  <a:pt x="121756" y="157637"/>
                  <a:pt x="125765" y="156954"/>
                  <a:pt x="129382" y="155734"/>
                </a:cubicBezTo>
                <a:cubicBezTo>
                  <a:pt x="131142" y="155148"/>
                  <a:pt x="132853" y="154416"/>
                  <a:pt x="134418" y="153587"/>
                </a:cubicBezTo>
                <a:cubicBezTo>
                  <a:pt x="139697" y="150658"/>
                  <a:pt x="143608" y="146412"/>
                  <a:pt x="146004" y="140897"/>
                </a:cubicBezTo>
                <a:cubicBezTo>
                  <a:pt x="148253" y="135968"/>
                  <a:pt x="149279" y="129526"/>
                  <a:pt x="149279" y="121327"/>
                </a:cubicBezTo>
                <a:lnTo>
                  <a:pt x="149279" y="105759"/>
                </a:lnTo>
                <a:lnTo>
                  <a:pt x="149279" y="64177"/>
                </a:lnTo>
                <a:cubicBezTo>
                  <a:pt x="149279" y="59687"/>
                  <a:pt x="145613" y="56027"/>
                  <a:pt x="141115" y="56027"/>
                </a:cubicBezTo>
                <a:close/>
                <a:moveTo>
                  <a:pt x="204864" y="54612"/>
                </a:moveTo>
                <a:cubicBezTo>
                  <a:pt x="190784" y="54612"/>
                  <a:pt x="179052" y="59443"/>
                  <a:pt x="170007" y="68911"/>
                </a:cubicBezTo>
                <a:cubicBezTo>
                  <a:pt x="161354" y="78038"/>
                  <a:pt x="156857" y="90385"/>
                  <a:pt x="156564" y="105759"/>
                </a:cubicBezTo>
                <a:cubicBezTo>
                  <a:pt x="156564" y="106198"/>
                  <a:pt x="156515" y="106735"/>
                  <a:pt x="156564" y="107320"/>
                </a:cubicBezTo>
                <a:cubicBezTo>
                  <a:pt x="156564" y="115861"/>
                  <a:pt x="158470" y="124109"/>
                  <a:pt x="162186" y="131771"/>
                </a:cubicBezTo>
                <a:cubicBezTo>
                  <a:pt x="166048" y="139775"/>
                  <a:pt x="171816" y="146168"/>
                  <a:pt x="179394" y="150805"/>
                </a:cubicBezTo>
                <a:cubicBezTo>
                  <a:pt x="186873" y="155344"/>
                  <a:pt x="195478" y="157686"/>
                  <a:pt x="204864" y="157686"/>
                </a:cubicBezTo>
                <a:cubicBezTo>
                  <a:pt x="213566" y="157686"/>
                  <a:pt x="221681" y="155588"/>
                  <a:pt x="229210" y="151488"/>
                </a:cubicBezTo>
                <a:cubicBezTo>
                  <a:pt x="236885" y="147291"/>
                  <a:pt x="242947" y="140946"/>
                  <a:pt x="247102" y="132845"/>
                </a:cubicBezTo>
                <a:cubicBezTo>
                  <a:pt x="251160" y="124939"/>
                  <a:pt x="253164" y="116056"/>
                  <a:pt x="253164" y="106295"/>
                </a:cubicBezTo>
                <a:lnTo>
                  <a:pt x="253164" y="105807"/>
                </a:lnTo>
                <a:cubicBezTo>
                  <a:pt x="253115" y="96388"/>
                  <a:pt x="251160" y="87799"/>
                  <a:pt x="247444" y="80185"/>
                </a:cubicBezTo>
                <a:cubicBezTo>
                  <a:pt x="243485" y="72181"/>
                  <a:pt x="237618" y="65788"/>
                  <a:pt x="230041" y="61298"/>
                </a:cubicBezTo>
                <a:cubicBezTo>
                  <a:pt x="222561" y="56906"/>
                  <a:pt x="214055" y="54612"/>
                  <a:pt x="204864" y="54612"/>
                </a:cubicBezTo>
                <a:close/>
                <a:moveTo>
                  <a:pt x="383497" y="54368"/>
                </a:moveTo>
                <a:cubicBezTo>
                  <a:pt x="374502" y="54368"/>
                  <a:pt x="367169" y="61640"/>
                  <a:pt x="367169" y="70620"/>
                </a:cubicBezTo>
                <a:cubicBezTo>
                  <a:pt x="367169" y="79599"/>
                  <a:pt x="374502" y="86871"/>
                  <a:pt x="383497" y="86871"/>
                </a:cubicBezTo>
                <a:lnTo>
                  <a:pt x="440304" y="86871"/>
                </a:lnTo>
                <a:cubicBezTo>
                  <a:pt x="449299" y="86871"/>
                  <a:pt x="456632" y="79599"/>
                  <a:pt x="456632" y="70620"/>
                </a:cubicBezTo>
                <a:cubicBezTo>
                  <a:pt x="456632" y="61640"/>
                  <a:pt x="449299" y="54368"/>
                  <a:pt x="440304" y="54368"/>
                </a:cubicBezTo>
                <a:close/>
                <a:moveTo>
                  <a:pt x="63238" y="0"/>
                </a:moveTo>
                <a:lnTo>
                  <a:pt x="506497" y="0"/>
                </a:lnTo>
                <a:cubicBezTo>
                  <a:pt x="512608" y="0"/>
                  <a:pt x="517643" y="5027"/>
                  <a:pt x="517643" y="11127"/>
                </a:cubicBezTo>
                <a:lnTo>
                  <a:pt x="517643" y="105759"/>
                </a:lnTo>
                <a:lnTo>
                  <a:pt x="517643" y="328159"/>
                </a:lnTo>
                <a:cubicBezTo>
                  <a:pt x="517643" y="346656"/>
                  <a:pt x="523754" y="364567"/>
                  <a:pt x="534900" y="379208"/>
                </a:cubicBezTo>
                <a:lnTo>
                  <a:pt x="462694" y="379306"/>
                </a:lnTo>
                <a:lnTo>
                  <a:pt x="297456" y="379501"/>
                </a:lnTo>
                <a:cubicBezTo>
                  <a:pt x="297505" y="379306"/>
                  <a:pt x="297505" y="379208"/>
                  <a:pt x="297554" y="379062"/>
                </a:cubicBezTo>
                <a:cubicBezTo>
                  <a:pt x="302149" y="365006"/>
                  <a:pt x="304593" y="350023"/>
                  <a:pt x="304593" y="334552"/>
                </a:cubicBezTo>
                <a:cubicBezTo>
                  <a:pt x="304593" y="324548"/>
                  <a:pt x="303567" y="314689"/>
                  <a:pt x="301611" y="305270"/>
                </a:cubicBezTo>
                <a:lnTo>
                  <a:pt x="440988" y="305270"/>
                </a:lnTo>
                <a:cubicBezTo>
                  <a:pt x="449983" y="305270"/>
                  <a:pt x="457267" y="297998"/>
                  <a:pt x="457267" y="289018"/>
                </a:cubicBezTo>
                <a:cubicBezTo>
                  <a:pt x="457267" y="280038"/>
                  <a:pt x="449983" y="272718"/>
                  <a:pt x="440988" y="272718"/>
                </a:cubicBezTo>
                <a:lnTo>
                  <a:pt x="290661" y="272718"/>
                </a:lnTo>
                <a:cubicBezTo>
                  <a:pt x="283230" y="257051"/>
                  <a:pt x="273061" y="242996"/>
                  <a:pt x="260742" y="231039"/>
                </a:cubicBezTo>
                <a:lnTo>
                  <a:pt x="440988" y="231039"/>
                </a:lnTo>
                <a:cubicBezTo>
                  <a:pt x="449983" y="231039"/>
                  <a:pt x="457267" y="223718"/>
                  <a:pt x="457267" y="214738"/>
                </a:cubicBezTo>
                <a:cubicBezTo>
                  <a:pt x="457267" y="205758"/>
                  <a:pt x="449983" y="198486"/>
                  <a:pt x="440988" y="198486"/>
                </a:cubicBezTo>
                <a:lnTo>
                  <a:pt x="208677" y="198486"/>
                </a:lnTo>
                <a:cubicBezTo>
                  <a:pt x="193424" y="193020"/>
                  <a:pt x="176998" y="190043"/>
                  <a:pt x="159839" y="190043"/>
                </a:cubicBezTo>
                <a:cubicBezTo>
                  <a:pt x="149426" y="190043"/>
                  <a:pt x="139258" y="191215"/>
                  <a:pt x="129382" y="193264"/>
                </a:cubicBezTo>
                <a:cubicBezTo>
                  <a:pt x="99024" y="199804"/>
                  <a:pt x="72185" y="215812"/>
                  <a:pt x="52092" y="238115"/>
                </a:cubicBezTo>
                <a:lnTo>
                  <a:pt x="52092" y="11127"/>
                </a:lnTo>
                <a:cubicBezTo>
                  <a:pt x="52092" y="5027"/>
                  <a:pt x="57127" y="0"/>
                  <a:pt x="63238" y="0"/>
                </a:cubicBezTo>
                <a:close/>
              </a:path>
            </a:pathLst>
          </a:custGeom>
          <a:solidFill>
            <a:schemeClr val="bg1"/>
          </a:solidFill>
          <a:ln>
            <a:noFill/>
          </a:ln>
        </p:spPr>
      </p:sp>
      <p:sp>
        <p:nvSpPr>
          <p:cNvPr id="26" name="文本框 25">
            <a:extLst>
              <a:ext uri="{FF2B5EF4-FFF2-40B4-BE49-F238E27FC236}">
                <a16:creationId xmlns:a16="http://schemas.microsoft.com/office/drawing/2014/main" id="{EC933E16-7D51-42FB-B925-154A705CD91B}"/>
              </a:ext>
            </a:extLst>
          </p:cNvPr>
          <p:cNvSpPr txBox="1"/>
          <p:nvPr/>
        </p:nvSpPr>
        <p:spPr>
          <a:xfrm>
            <a:off x="839801" y="4025984"/>
            <a:ext cx="10512397" cy="1393330"/>
          </a:xfrm>
          <a:prstGeom prst="rect">
            <a:avLst/>
          </a:prstGeom>
          <a:noFill/>
        </p:spPr>
        <p:txBody>
          <a:bodyPr wrap="square" rtlCol="0">
            <a:spAutoFit/>
          </a:bodyPr>
          <a:lstStyle/>
          <a:p>
            <a:pPr algn="ctr">
              <a:lnSpc>
                <a:spcPct val="120000"/>
              </a:lnSpc>
            </a:pPr>
            <a:r>
              <a:rPr lang="zh-CN" altLang="en-US" dirty="0"/>
              <a:t>在“至诚至坚，博学笃行”的校训精神指引下，一代代安大人潜心耕耘、励志践行，使得学校的建设发展不断向前推进。作为合肥综合性国家科学中心教育科研区核心成员单位和安徽省系统推进全面创新改革试验区建设试点高校，学校正全面推进“双一流”建设，努力为现代化五大发展美好安徽建设和全面建成小康社会做出更大贡献。</a:t>
            </a:r>
          </a:p>
        </p:txBody>
      </p:sp>
    </p:spTree>
    <p:extLst>
      <p:ext uri="{BB962C8B-B14F-4D97-AF65-F5344CB8AC3E}">
        <p14:creationId xmlns:p14="http://schemas.microsoft.com/office/powerpoint/2010/main" val="2485894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241247"/>
</p:tagLst>
</file>

<file path=ppt/tags/tag3.xml><?xml version="1.0" encoding="utf-8"?>
<p:tagLst xmlns:a="http://schemas.openxmlformats.org/drawingml/2006/main" xmlns:r="http://schemas.openxmlformats.org/officeDocument/2006/relationships" xmlns:p="http://schemas.openxmlformats.org/presentationml/2006/main">
  <p:tag name="ISLIDE.DIAGRAM" val="249377"/>
</p:tagLst>
</file>

<file path=ppt/tags/tag4.xml><?xml version="1.0" encoding="utf-8"?>
<p:tagLst xmlns:a="http://schemas.openxmlformats.org/drawingml/2006/main" xmlns:r="http://schemas.openxmlformats.org/officeDocument/2006/relationships" xmlns:p="http://schemas.openxmlformats.org/presentationml/2006/main">
  <p:tag name="ISLIDE.DIAGRAM" val="206462"/>
</p:tagLst>
</file>

<file path=ppt/tags/tag5.xml><?xml version="1.0" encoding="utf-8"?>
<p:tagLst xmlns:a="http://schemas.openxmlformats.org/drawingml/2006/main" xmlns:r="http://schemas.openxmlformats.org/officeDocument/2006/relationships" xmlns:p="http://schemas.openxmlformats.org/presentationml/2006/main">
  <p:tag name="ISLIDE.DIAGRAM" val="186544"/>
</p:tagLst>
</file>

<file path=ppt/tags/tag6.xml><?xml version="1.0" encoding="utf-8"?>
<p:tagLst xmlns:a="http://schemas.openxmlformats.org/drawingml/2006/main" xmlns:r="http://schemas.openxmlformats.org/officeDocument/2006/relationships" xmlns:p="http://schemas.openxmlformats.org/presentationml/2006/main">
  <p:tag name="ISLIDE.DIAGRAM" val="216457"/>
</p:tagLst>
</file>

<file path=ppt/theme/theme1.xml><?xml version="1.0" encoding="utf-8"?>
<a:theme xmlns:a="http://schemas.openxmlformats.org/drawingml/2006/main" name="Office 主题​​">
  <a:themeElements>
    <a:clrScheme name="安大">
      <a:dk1>
        <a:sysClr val="windowText" lastClr="000000"/>
      </a:dk1>
      <a:lt1>
        <a:sysClr val="window" lastClr="FFFFFF"/>
      </a:lt1>
      <a:dk2>
        <a:srgbClr val="44546A"/>
      </a:dk2>
      <a:lt2>
        <a:srgbClr val="E7E6E6"/>
      </a:lt2>
      <a:accent1>
        <a:srgbClr val="314E5E"/>
      </a:accent1>
      <a:accent2>
        <a:srgbClr val="A95F59"/>
      </a:accent2>
      <a:accent3>
        <a:srgbClr val="6E6158"/>
      </a:accent3>
      <a:accent4>
        <a:srgbClr val="FFC000"/>
      </a:accent4>
      <a:accent5>
        <a:srgbClr val="5B9BD5"/>
      </a:accent5>
      <a:accent6>
        <a:srgbClr val="70AD47"/>
      </a:accent6>
      <a:hlink>
        <a:srgbClr val="0563C1"/>
      </a:hlink>
      <a:folHlink>
        <a:srgbClr val="954F72"/>
      </a:folHlink>
    </a:clrScheme>
    <a:fontScheme name="自定义 5">
      <a:majorFont>
        <a:latin typeface="Impact"/>
        <a:ea typeface="造字工房方黑（非商用）常规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100000"/>
          </a:schemeClr>
        </a:solidFill>
        <a:ln w="28575">
          <a:solidFill>
            <a:srgbClr val="B8BCC1"/>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91440" tIns="45720" rIns="91440" bIns="45720" anchor="ctr" anchorCtr="0">
        <a:normAutofit/>
      </a:bodyPr>
      <a:lstStyle>
        <a:defPPr algn="l">
          <a:lnSpc>
            <a:spcPct val="120000"/>
          </a:lnSpc>
          <a:buSzPct val="25000"/>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安大">
      <a:dk1>
        <a:sysClr val="windowText" lastClr="000000"/>
      </a:dk1>
      <a:lt1>
        <a:sysClr val="window" lastClr="FFFFFF"/>
      </a:lt1>
      <a:dk2>
        <a:srgbClr val="44546A"/>
      </a:dk2>
      <a:lt2>
        <a:srgbClr val="E7E6E6"/>
      </a:lt2>
      <a:accent1>
        <a:srgbClr val="314E5E"/>
      </a:accent1>
      <a:accent2>
        <a:srgbClr val="A95F59"/>
      </a:accent2>
      <a:accent3>
        <a:srgbClr val="6E6158"/>
      </a:accent3>
      <a:accent4>
        <a:srgbClr val="FFC000"/>
      </a:accent4>
      <a:accent5>
        <a:srgbClr val="5B9BD5"/>
      </a:accent5>
      <a:accent6>
        <a:srgbClr val="70AD47"/>
      </a:accent6>
      <a:hlink>
        <a:srgbClr val="0563C1"/>
      </a:hlink>
      <a:folHlink>
        <a:srgbClr val="954F72"/>
      </a:folHlink>
    </a:clrScheme>
    <a:fontScheme name="自定义 5">
      <a:majorFont>
        <a:latin typeface="Impact"/>
        <a:ea typeface="造字工房方黑（非商用）常规体"/>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100000"/>
          </a:schemeClr>
        </a:solidFill>
        <a:ln w="28575">
          <a:solidFill>
            <a:srgbClr val="B8BCC1"/>
          </a:solid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91440" tIns="45720" rIns="91440" bIns="45720" anchor="ctr" anchorCtr="0">
        <a:normAutofit/>
      </a:bodyPr>
      <a:lstStyle>
        <a:defPPr algn="l">
          <a:lnSpc>
            <a:spcPct val="120000"/>
          </a:lnSpc>
          <a:buSzPct val="25000"/>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2765</Words>
  <Application>Microsoft Office PowerPoint</Application>
  <PresentationFormat>宽屏</PresentationFormat>
  <Paragraphs>502</Paragraphs>
  <Slides>45</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45</vt:i4>
      </vt:variant>
    </vt:vector>
  </HeadingPairs>
  <TitlesOfParts>
    <vt:vector size="57" baseType="lpstr">
      <vt:lpstr>Segoe UI</vt:lpstr>
      <vt:lpstr>Century Gothic</vt:lpstr>
      <vt:lpstr>造字工房方黑（非商用）常规体</vt:lpstr>
      <vt:lpstr>Calibri</vt:lpstr>
      <vt:lpstr>Wingdings</vt:lpstr>
      <vt:lpstr>Arial</vt:lpstr>
      <vt:lpstr>微软雅黑</vt:lpstr>
      <vt:lpstr>Impact</vt:lpstr>
      <vt:lpstr>Segoe UI Light</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单击此处输入标题</vt:lpstr>
      <vt:lpstr>单击此处输入标题</vt:lpstr>
      <vt:lpstr>单击此处输入标题</vt:lpstr>
      <vt:lpstr>单击此处输入标题</vt:lpstr>
      <vt:lpstr>单击此处输入标题</vt:lpstr>
      <vt:lpstr>单击此处输入标题</vt:lpstr>
      <vt:lpstr>这是一个循环图</vt:lpstr>
      <vt:lpstr>这是一个循环图</vt:lpstr>
      <vt:lpstr>这是一个人物介绍图</vt:lpstr>
      <vt:lpstr>单击此处输入标题</vt:lpstr>
      <vt:lpstr>单击此处输入标题</vt:lpstr>
      <vt:lpstr>单击此处输入标题</vt:lpstr>
      <vt:lpstr>单击此处输入标题</vt:lpstr>
      <vt:lpstr>单击此处输入标题</vt:lpstr>
      <vt:lpstr>单击此处输入标题</vt:lpstr>
      <vt:lpstr>这是一个对比分析图</vt:lpstr>
      <vt:lpstr>这是一个对比分析图</vt:lpstr>
      <vt:lpstr>这是一个流程图</vt:lpstr>
      <vt:lpstr>这是一个流程图</vt:lpstr>
      <vt:lpstr>这是一个进程图</vt:lpstr>
      <vt:lpstr>这是一个时间轴图</vt:lpstr>
      <vt:lpstr>这是一个SWOT分析图</vt:lpstr>
      <vt:lpstr>这是一个循环图</vt:lpstr>
      <vt:lpstr>这是一个区域定位地图</vt:lpstr>
      <vt:lpstr>这是一个金字塔层次图</vt:lpstr>
      <vt:lpstr>这是一个组织结构图</vt:lpstr>
      <vt:lpstr>这是一个数据表</vt:lpstr>
      <vt:lpstr>这是一个柱形图</vt:lpstr>
      <vt:lpstr>这是一个环形图</vt:lpstr>
      <vt:lpstr>这是一个折线图</vt:lpstr>
      <vt:lpstr>一些说明</vt:lpstr>
      <vt:lpstr>图片替换教程</vt:lpstr>
      <vt:lpstr>字体规范</vt:lpstr>
      <vt:lpstr>色彩规范</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羊头</dc:creator>
  <cp:lastModifiedBy>Yunxuan Liu</cp:lastModifiedBy>
  <cp:revision>906</cp:revision>
  <dcterms:created xsi:type="dcterms:W3CDTF">2019-01-24T08:35:14Z</dcterms:created>
  <dcterms:modified xsi:type="dcterms:W3CDTF">2019-04-13T09:09:39Z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2019-04-13T09:09:35.6777014Z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ef7d882d-58fb-4dd7-aa3c-271e581ef4ea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